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51" r:id="rId5"/>
    <p:sldMasterId id="214748365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3840">
          <p15:clr>
            <a:srgbClr val="A4A3A4"/>
          </p15:clr>
        </p15:guide>
      </p15:sldGuideLst>
    </p:ext>
    <p:ext uri="http://customooxmlschemas.google.com/">
      <go:slidesCustomData xmlns:go="http://customooxmlschemas.google.com/" r:id="rId45" roundtripDataSignature="AMtx7miCp0vcfBo2fVMGLcc0pYUMSQOw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76"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customschemas.google.com/relationships/presentationmetadata" Target="meta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0776542a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10776542a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6" name="Shape 6"/>
        <p:cNvGrpSpPr/>
        <p:nvPr/>
      </p:nvGrpSpPr>
      <p:grpSpPr>
        <a:xfrm>
          <a:off x="0" y="0"/>
          <a:ext cx="0" cy="0"/>
          <a:chOff x="0" y="0"/>
          <a:chExt cx="0" cy="0"/>
        </a:xfrm>
      </p:grpSpPr>
      <p:sp>
        <p:nvSpPr>
          <p:cNvPr id="7" name="Google Shape;7;p38"/>
          <p:cNvSpPr/>
          <p:nvPr/>
        </p:nvSpPr>
        <p:spPr>
          <a:xfrm>
            <a:off x="0" y="0"/>
            <a:ext cx="12192000" cy="6858000"/>
          </a:xfrm>
          <a:prstGeom prst="rect">
            <a:avLst/>
          </a:prstGeom>
          <a:solidFill>
            <a:schemeClr val="accent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 name="Google Shape;8;p38"/>
          <p:cNvSpPr/>
          <p:nvPr/>
        </p:nvSpPr>
        <p:spPr>
          <a:xfrm>
            <a:off x="8301789" y="-866274"/>
            <a:ext cx="4066673" cy="4066673"/>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yle slide layout">
  <p:cSld name="1_Style slide layout">
    <p:bg>
      <p:bgPr>
        <a:blipFill>
          <a:blip r:embed="rId2">
            <a:alphaModFix/>
          </a:blip>
          <a:stretch>
            <a:fillRect/>
          </a:stretch>
        </a:blipFill>
      </p:bgPr>
    </p:bg>
    <p:spTree>
      <p:nvGrpSpPr>
        <p:cNvPr id="35" name="Shape 3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tyle slide layout">
  <p:cSld name="3_Style slide layou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50"/>
          <p:cNvSpPr/>
          <p:nvPr/>
        </p:nvSpPr>
        <p:spPr>
          <a:xfrm>
            <a:off x="0" y="0"/>
            <a:ext cx="12192000" cy="6858000"/>
          </a:xfrm>
          <a:prstGeom prst="rect">
            <a:avLst/>
          </a:prstGeom>
          <a:solidFill>
            <a:schemeClr val="accent1">
              <a:alpha val="5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50"/>
          <p:cNvSpPr/>
          <p:nvPr/>
        </p:nvSpPr>
        <p:spPr>
          <a:xfrm>
            <a:off x="8301789" y="-866274"/>
            <a:ext cx="4066673" cy="4066673"/>
          </a:xfrm>
          <a:prstGeom prst="arc">
            <a:avLst>
              <a:gd fmla="val 1409913" name="adj1"/>
              <a:gd fmla="val 12880072" name="adj2"/>
            </a:avLst>
          </a:prstGeom>
          <a:noFill/>
          <a:ln cap="flat" cmpd="sng" w="19050">
            <a:solidFill>
              <a:schemeClr val="lt1">
                <a:alpha val="11764"/>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tyle slide layout">
  <p:cSld name="2_Style slide layout">
    <p:bg>
      <p:bgPr>
        <a:blipFill>
          <a:blip r:embed="rId2">
            <a:alphaModFix/>
          </a:blip>
          <a:stretch>
            <a:fillRect/>
          </a:stretch>
        </a:blipFill>
      </p:bgPr>
    </p:bg>
    <p:spTree>
      <p:nvGrpSpPr>
        <p:cNvPr id="39" name="Shape 3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tyle slide layout">
  <p:cSld name="4_Style slide layout">
    <p:bg>
      <p:bgPr>
        <a:blipFill>
          <a:blip r:embed="rId2">
            <a:alphaModFix/>
          </a:blip>
          <a:stretch>
            <a:fillRect/>
          </a:stretch>
        </a:blipFill>
      </p:bgPr>
    </p:bg>
    <p:spTree>
      <p:nvGrpSpPr>
        <p:cNvPr id="40" name="Shape 4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tyle slide layout">
  <p:cSld name="5_Style slide layout">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53"/>
          <p:cNvSpPr/>
          <p:nvPr/>
        </p:nvSpPr>
        <p:spPr>
          <a:xfrm>
            <a:off x="0" y="0"/>
            <a:ext cx="12192000" cy="6858000"/>
          </a:xfrm>
          <a:prstGeom prst="rect">
            <a:avLst/>
          </a:prstGeom>
          <a:gradFill>
            <a:gsLst>
              <a:gs pos="0">
                <a:srgbClr val="F8FAFD">
                  <a:alpha val="0"/>
                </a:srgbClr>
              </a:gs>
              <a:gs pos="29000">
                <a:srgbClr val="F8FAFD">
                  <a:alpha val="0"/>
                </a:srgbClr>
              </a:gs>
              <a:gs pos="66000">
                <a:srgbClr val="87ADDB">
                  <a:alpha val="57647"/>
                </a:srgbClr>
              </a:gs>
              <a:gs pos="80000">
                <a:srgbClr val="87ADDB">
                  <a:alpha val="60784"/>
                </a:srgbClr>
              </a:gs>
              <a:gs pos="100000">
                <a:srgbClr val="87ADDB">
                  <a:alpha val="60784"/>
                </a:srgbClr>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bg>
      <p:bgPr>
        <a:solidFill>
          <a:schemeClr val="lt1"/>
        </a:solidFill>
      </p:bgPr>
    </p:bg>
    <p:spTree>
      <p:nvGrpSpPr>
        <p:cNvPr id="43" name="Shape 43"/>
        <p:cNvGrpSpPr/>
        <p:nvPr/>
      </p:nvGrpSpPr>
      <p:grpSpPr>
        <a:xfrm>
          <a:off x="0" y="0"/>
          <a:ext cx="0" cy="0"/>
          <a:chOff x="0" y="0"/>
          <a:chExt cx="0" cy="0"/>
        </a:xfrm>
      </p:grpSpPr>
      <p:sp>
        <p:nvSpPr>
          <p:cNvPr id="44" name="Google Shape;44;p54"/>
          <p:cNvSpPr txBox="1"/>
          <p:nvPr>
            <p:ph idx="1" type="body"/>
          </p:nvPr>
        </p:nvSpPr>
        <p:spPr>
          <a:xfrm>
            <a:off x="1" y="339509"/>
            <a:ext cx="12192000" cy="79260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bg>
      <p:bgPr>
        <a:solidFill>
          <a:schemeClr val="lt1"/>
        </a:solidFill>
      </p:bgPr>
    </p:bg>
    <p:spTree>
      <p:nvGrpSpPr>
        <p:cNvPr id="45" name="Shape 45"/>
        <p:cNvGrpSpPr/>
        <p:nvPr/>
      </p:nvGrpSpPr>
      <p:grpSpPr>
        <a:xfrm>
          <a:off x="0" y="0"/>
          <a:ext cx="0" cy="0"/>
          <a:chOff x="0" y="0"/>
          <a:chExt cx="0" cy="0"/>
        </a:xfrm>
      </p:grpSpPr>
      <p:sp>
        <p:nvSpPr>
          <p:cNvPr id="46" name="Google Shape;46;p55"/>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bg>
      <p:bgPr>
        <a:solidFill>
          <a:schemeClr val="lt1"/>
        </a:solidFill>
      </p:bgPr>
    </p:bg>
    <p:spTree>
      <p:nvGrpSpPr>
        <p:cNvPr id="47" name="Shape 47"/>
        <p:cNvGrpSpPr/>
        <p:nvPr/>
      </p:nvGrpSpPr>
      <p:grpSpPr>
        <a:xfrm>
          <a:off x="0" y="0"/>
          <a:ext cx="0" cy="0"/>
          <a:chOff x="0" y="0"/>
          <a:chExt cx="0" cy="0"/>
        </a:xfrm>
      </p:grpSpPr>
      <p:sp>
        <p:nvSpPr>
          <p:cNvPr id="48" name="Google Shape;48;p56"/>
          <p:cNvSpPr/>
          <p:nvPr>
            <p:ph idx="2" type="pic"/>
          </p:nvPr>
        </p:nvSpPr>
        <p:spPr>
          <a:xfrm>
            <a:off x="7266709" y="529965"/>
            <a:ext cx="4925290" cy="5798070"/>
          </a:xfrm>
          <a:prstGeom prst="rect">
            <a:avLst/>
          </a:prstGeom>
          <a:solidFill>
            <a:srgbClr val="F2F2F2"/>
          </a:solidFill>
          <a:ln>
            <a:noFill/>
          </a:ln>
        </p:spPr>
      </p:sp>
      <p:sp>
        <p:nvSpPr>
          <p:cNvPr id="49" name="Google Shape;49;p56"/>
          <p:cNvSpPr/>
          <p:nvPr>
            <p:ph idx="3" type="pic"/>
          </p:nvPr>
        </p:nvSpPr>
        <p:spPr>
          <a:xfrm>
            <a:off x="4525108" y="2105085"/>
            <a:ext cx="4925290" cy="2647831"/>
          </a:xfrm>
          <a:prstGeom prst="rect">
            <a:avLst/>
          </a:prstGeom>
          <a:solidFill>
            <a:srgbClr val="F2F2F2"/>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solidFill>
          <a:schemeClr val="lt1"/>
        </a:solidFill>
      </p:bgPr>
    </p:bg>
    <p:spTree>
      <p:nvGrpSpPr>
        <p:cNvPr id="50" name="Shape 50"/>
        <p:cNvGrpSpPr/>
        <p:nvPr/>
      </p:nvGrpSpPr>
      <p:grpSpPr>
        <a:xfrm>
          <a:off x="0" y="0"/>
          <a:ext cx="0" cy="0"/>
          <a:chOff x="0" y="0"/>
          <a:chExt cx="0" cy="0"/>
        </a:xfrm>
      </p:grpSpPr>
      <p:sp>
        <p:nvSpPr>
          <p:cNvPr id="51" name="Google Shape;51;p57"/>
          <p:cNvSpPr/>
          <p:nvPr>
            <p:ph idx="2" type="pic"/>
          </p:nvPr>
        </p:nvSpPr>
        <p:spPr>
          <a:xfrm>
            <a:off x="1160586" y="0"/>
            <a:ext cx="4853352" cy="6858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bg>
      <p:bgPr>
        <a:solidFill>
          <a:schemeClr val="lt1"/>
        </a:solidFill>
      </p:bgPr>
    </p:bg>
    <p:spTree>
      <p:nvGrpSpPr>
        <p:cNvPr id="52" name="Shape 52"/>
        <p:cNvGrpSpPr/>
        <p:nvPr/>
      </p:nvGrpSpPr>
      <p:grpSpPr>
        <a:xfrm>
          <a:off x="0" y="0"/>
          <a:ext cx="0" cy="0"/>
          <a:chOff x="0" y="0"/>
          <a:chExt cx="0" cy="0"/>
        </a:xfrm>
      </p:grpSpPr>
      <p:sp>
        <p:nvSpPr>
          <p:cNvPr id="53" name="Google Shape;53;p58"/>
          <p:cNvSpPr/>
          <p:nvPr>
            <p:ph idx="2" type="pic"/>
          </p:nvPr>
        </p:nvSpPr>
        <p:spPr>
          <a:xfrm>
            <a:off x="5847486" y="342900"/>
            <a:ext cx="5926499" cy="61722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8"/>
          <p:cNvSpPr/>
          <p:nvPr/>
        </p:nvSpPr>
        <p:spPr>
          <a:xfrm flipH="1">
            <a:off x="3994321" y="809154"/>
            <a:ext cx="4427783" cy="5323880"/>
          </a:xfrm>
          <a:custGeom>
            <a:rect b="b" l="l" r="r" t="t"/>
            <a:pathLst>
              <a:path extrusionOk="0" h="962025" w="800100">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spTree>
      <p:nvGrpSpPr>
        <p:cNvPr id="12" name="Shape 12"/>
        <p:cNvGrpSpPr/>
        <p:nvPr/>
      </p:nvGrpSpPr>
      <p:grpSpPr>
        <a:xfrm>
          <a:off x="0" y="0"/>
          <a:ext cx="0" cy="0"/>
          <a:chOff x="0" y="0"/>
          <a:chExt cx="0" cy="0"/>
        </a:xfrm>
      </p:grpSpPr>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bg>
      <p:bgPr>
        <a:solidFill>
          <a:schemeClr val="lt1"/>
        </a:solidFill>
      </p:bgPr>
    </p:bg>
    <p:spTree>
      <p:nvGrpSpPr>
        <p:cNvPr id="14" name="Shape 14"/>
        <p:cNvGrpSpPr/>
        <p:nvPr/>
      </p:nvGrpSpPr>
      <p:grpSpPr>
        <a:xfrm>
          <a:off x="0" y="0"/>
          <a:ext cx="0" cy="0"/>
          <a:chOff x="0" y="0"/>
          <a:chExt cx="0" cy="0"/>
        </a:xfrm>
      </p:grpSpPr>
      <p:sp>
        <p:nvSpPr>
          <p:cNvPr id="15" name="Google Shape;15;p42"/>
          <p:cNvSpPr/>
          <p:nvPr>
            <p:ph idx="2" type="pic"/>
          </p:nvPr>
        </p:nvSpPr>
        <p:spPr>
          <a:xfrm>
            <a:off x="0" y="0"/>
            <a:ext cx="12192000" cy="2664000"/>
          </a:xfrm>
          <a:prstGeom prst="rect">
            <a:avLst/>
          </a:prstGeom>
          <a:solidFill>
            <a:srgbClr val="F2F2F2"/>
          </a:solidFill>
          <a:ln>
            <a:noFill/>
          </a:ln>
        </p:spPr>
      </p:sp>
      <p:sp>
        <p:nvSpPr>
          <p:cNvPr id="16" name="Google Shape;16;p42"/>
          <p:cNvSpPr/>
          <p:nvPr>
            <p:ph idx="3" type="pic"/>
          </p:nvPr>
        </p:nvSpPr>
        <p:spPr>
          <a:xfrm>
            <a:off x="1032695" y="1988366"/>
            <a:ext cx="2444297" cy="2444297"/>
          </a:xfrm>
          <a:prstGeom prst="ellipse">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spTree>
      <p:nvGrpSpPr>
        <p:cNvPr id="17" name="Shape 1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bg>
      <p:bgPr>
        <a:solidFill>
          <a:schemeClr val="lt1"/>
        </a:solidFill>
      </p:bgPr>
    </p:bg>
    <p:spTree>
      <p:nvGrpSpPr>
        <p:cNvPr id="18" name="Shape 18"/>
        <p:cNvGrpSpPr/>
        <p:nvPr/>
      </p:nvGrpSpPr>
      <p:grpSpPr>
        <a:xfrm>
          <a:off x="0" y="0"/>
          <a:ext cx="0" cy="0"/>
          <a:chOff x="0" y="0"/>
          <a:chExt cx="0" cy="0"/>
        </a:xfrm>
      </p:grpSpPr>
      <p:sp>
        <p:nvSpPr>
          <p:cNvPr id="19" name="Google Shape;19;p44"/>
          <p:cNvSpPr txBox="1"/>
          <p:nvPr>
            <p:ph idx="1" type="body"/>
          </p:nvPr>
        </p:nvSpPr>
        <p:spPr>
          <a:xfrm>
            <a:off x="1" y="339509"/>
            <a:ext cx="12192000" cy="79260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3F3F3F"/>
              </a:buClr>
              <a:buSzPts val="5400"/>
              <a:buFont typeface="Arial"/>
              <a:buNone/>
              <a:defRPr b="0" i="0" sz="5400" u="none" cap="none" strike="noStrike">
                <a:solidFill>
                  <a:srgbClr val="3F3F3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 name="Google Shape;20;p44"/>
          <p:cNvSpPr/>
          <p:nvPr/>
        </p:nvSpPr>
        <p:spPr>
          <a:xfrm>
            <a:off x="323530" y="6357257"/>
            <a:ext cx="11868470" cy="33963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44"/>
          <p:cNvSpPr/>
          <p:nvPr/>
        </p:nvSpPr>
        <p:spPr>
          <a:xfrm>
            <a:off x="323530" y="6349287"/>
            <a:ext cx="565116" cy="347603"/>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Images &amp; Contents Layout">
  <p:cSld name="28_Images &amp; Contents Layout">
    <p:spTree>
      <p:nvGrpSpPr>
        <p:cNvPr id="22" name="Shape 22"/>
        <p:cNvGrpSpPr/>
        <p:nvPr/>
      </p:nvGrpSpPr>
      <p:grpSpPr>
        <a:xfrm>
          <a:off x="0" y="0"/>
          <a:ext cx="0" cy="0"/>
          <a:chOff x="0" y="0"/>
          <a:chExt cx="0" cy="0"/>
        </a:xfrm>
      </p:grpSpPr>
      <p:sp>
        <p:nvSpPr>
          <p:cNvPr id="23" name="Google Shape;23;p45"/>
          <p:cNvSpPr/>
          <p:nvPr/>
        </p:nvSpPr>
        <p:spPr>
          <a:xfrm>
            <a:off x="5836726" y="1955549"/>
            <a:ext cx="6355274" cy="14734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p45"/>
          <p:cNvSpPr/>
          <p:nvPr>
            <p:ph idx="2" type="pic"/>
          </p:nvPr>
        </p:nvSpPr>
        <p:spPr>
          <a:xfrm>
            <a:off x="652726" y="3594462"/>
            <a:ext cx="5184000" cy="2592000"/>
          </a:xfrm>
          <a:prstGeom prst="rect">
            <a:avLst/>
          </a:prstGeom>
          <a:solidFill>
            <a:srgbClr val="F2F2F2"/>
          </a:solidFill>
          <a:ln>
            <a:noFill/>
          </a:ln>
        </p:spPr>
      </p:sp>
      <p:sp>
        <p:nvSpPr>
          <p:cNvPr id="25" name="Google Shape;25;p45"/>
          <p:cNvSpPr/>
          <p:nvPr>
            <p:ph idx="3" type="pic"/>
          </p:nvPr>
        </p:nvSpPr>
        <p:spPr>
          <a:xfrm>
            <a:off x="8946824" y="650130"/>
            <a:ext cx="2592000" cy="2592000"/>
          </a:xfrm>
          <a:prstGeom prst="rect">
            <a:avLst/>
          </a:prstGeom>
          <a:solidFill>
            <a:srgbClr val="F2F2F2"/>
          </a:solidFill>
          <a:ln>
            <a:noFill/>
          </a:ln>
        </p:spPr>
      </p:sp>
      <p:sp>
        <p:nvSpPr>
          <p:cNvPr id="26" name="Google Shape;26;p45"/>
          <p:cNvSpPr/>
          <p:nvPr>
            <p:ph idx="4" type="pic"/>
          </p:nvPr>
        </p:nvSpPr>
        <p:spPr>
          <a:xfrm>
            <a:off x="6095775" y="650130"/>
            <a:ext cx="2592000" cy="2592000"/>
          </a:xfrm>
          <a:prstGeom prst="rect">
            <a:avLst/>
          </a:prstGeom>
          <a:solidFill>
            <a:srgbClr val="F2F2F2"/>
          </a:solid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bg>
      <p:bgPr>
        <a:solidFill>
          <a:schemeClr val="lt1"/>
        </a:solidFill>
      </p:bgPr>
    </p:bg>
    <p:spTree>
      <p:nvGrpSpPr>
        <p:cNvPr id="27" name="Shape 27"/>
        <p:cNvGrpSpPr/>
        <p:nvPr/>
      </p:nvGrpSpPr>
      <p:grpSpPr>
        <a:xfrm>
          <a:off x="0" y="0"/>
          <a:ext cx="0" cy="0"/>
          <a:chOff x="0" y="0"/>
          <a:chExt cx="0" cy="0"/>
        </a:xfrm>
      </p:grpSpPr>
      <p:sp>
        <p:nvSpPr>
          <p:cNvPr id="28" name="Google Shape;28;p46"/>
          <p:cNvSpPr/>
          <p:nvPr/>
        </p:nvSpPr>
        <p:spPr>
          <a:xfrm>
            <a:off x="0" y="161317"/>
            <a:ext cx="11191164" cy="1026038"/>
          </a:xfrm>
          <a:custGeom>
            <a:rect b="b" l="l" r="r" t="t"/>
            <a:pathLst>
              <a:path extrusionOk="0" h="1026038" w="11191164">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46"/>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5400"/>
              <a:buFont typeface="Arial"/>
              <a:buNone/>
              <a:defRPr b="0" i="0" sz="5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 name="Google Shape;30;p46"/>
          <p:cNvSpPr/>
          <p:nvPr/>
        </p:nvSpPr>
        <p:spPr>
          <a:xfrm>
            <a:off x="0" y="161317"/>
            <a:ext cx="1668083" cy="1026038"/>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46"/>
          <p:cNvSpPr/>
          <p:nvPr/>
        </p:nvSpPr>
        <p:spPr>
          <a:xfrm>
            <a:off x="11288971" y="161317"/>
            <a:ext cx="903029" cy="1026038"/>
          </a:xfrm>
          <a:custGeom>
            <a:rect b="b" l="l" r="r" t="t"/>
            <a:pathLst>
              <a:path extrusionOk="0" h="1026038" w="903029">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Images &amp; Contents">
  <p:cSld name="38_Images &amp; Contents">
    <p:spTree>
      <p:nvGrpSpPr>
        <p:cNvPr id="32" name="Shape 32"/>
        <p:cNvGrpSpPr/>
        <p:nvPr/>
      </p:nvGrpSpPr>
      <p:grpSpPr>
        <a:xfrm>
          <a:off x="0" y="0"/>
          <a:ext cx="0" cy="0"/>
          <a:chOff x="0" y="0"/>
          <a:chExt cx="0" cy="0"/>
        </a:xfrm>
      </p:grpSpPr>
      <p:sp>
        <p:nvSpPr>
          <p:cNvPr id="33" name="Google Shape;33;p47"/>
          <p:cNvSpPr/>
          <p:nvPr/>
        </p:nvSpPr>
        <p:spPr>
          <a:xfrm>
            <a:off x="2" y="0"/>
            <a:ext cx="6980222"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34" name="Google Shape;34;p47"/>
          <p:cNvSpPr/>
          <p:nvPr>
            <p:ph idx="2" type="pic"/>
          </p:nvPr>
        </p:nvSpPr>
        <p:spPr>
          <a:xfrm>
            <a:off x="438914" y="446342"/>
            <a:ext cx="6785752" cy="5965316"/>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theme" Target="../theme/theme2.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6.png"/><Relationship Id="rId6" Type="http://schemas.openxmlformats.org/officeDocument/2006/relationships/image" Target="../media/image9.jpg"/><Relationship Id="rId7"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2.jpg"/><Relationship Id="rId4" Type="http://schemas.openxmlformats.org/officeDocument/2006/relationships/image" Target="../media/image31.jpg"/><Relationship Id="rId5" Type="http://schemas.openxmlformats.org/officeDocument/2006/relationships/image" Target="../media/image52.jpg"/><Relationship Id="rId6" Type="http://schemas.openxmlformats.org/officeDocument/2006/relationships/image" Target="../media/image4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40.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4.jp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7.jpg"/><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0.jp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59.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61.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5.jpg"/><Relationship Id="rId5"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nvSpPr>
        <p:spPr>
          <a:xfrm>
            <a:off x="5859531" y="1679176"/>
            <a:ext cx="6176063" cy="9233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5400" u="none" cap="none" strike="noStrike">
                <a:solidFill>
                  <a:schemeClr val="lt1"/>
                </a:solidFill>
                <a:latin typeface="Arial"/>
                <a:ea typeface="Arial"/>
                <a:cs typeface="Arial"/>
                <a:sym typeface="Arial"/>
              </a:rPr>
              <a:t>Kĩ thuật nhận dạng</a:t>
            </a:r>
            <a:endParaRPr sz="5400">
              <a:solidFill>
                <a:schemeClr val="lt1"/>
              </a:solidFill>
              <a:latin typeface="Arial"/>
              <a:ea typeface="Arial"/>
              <a:cs typeface="Arial"/>
              <a:sym typeface="Arial"/>
            </a:endParaRPr>
          </a:p>
        </p:txBody>
      </p:sp>
      <p:sp>
        <p:nvSpPr>
          <p:cNvPr id="59" name="Google Shape;59;p1"/>
          <p:cNvSpPr txBox="1"/>
          <p:nvPr/>
        </p:nvSpPr>
        <p:spPr>
          <a:xfrm>
            <a:off x="5955855" y="2548277"/>
            <a:ext cx="5983413" cy="86177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2500">
                <a:solidFill>
                  <a:schemeClr val="lt1"/>
                </a:solidFill>
                <a:latin typeface="Arial"/>
                <a:ea typeface="Arial"/>
                <a:cs typeface="Arial"/>
                <a:sym typeface="Arial"/>
              </a:rPr>
              <a:t>Đề tài: Ứng dụng kĩ thuật nhận dạng </a:t>
            </a:r>
            <a:endParaRPr sz="2500">
              <a:solidFill>
                <a:schemeClr val="lt1"/>
              </a:solidFill>
              <a:latin typeface="Arial"/>
              <a:ea typeface="Arial"/>
              <a:cs typeface="Arial"/>
              <a:sym typeface="Arial"/>
            </a:endParaRPr>
          </a:p>
          <a:p>
            <a:pPr indent="0" lvl="0" marL="0" marR="0" rtl="0" algn="ctr">
              <a:spcBef>
                <a:spcPts val="0"/>
              </a:spcBef>
              <a:spcAft>
                <a:spcPts val="0"/>
              </a:spcAft>
              <a:buNone/>
            </a:pPr>
            <a:r>
              <a:rPr lang="en-US" sz="2500">
                <a:solidFill>
                  <a:schemeClr val="lt1"/>
                </a:solidFill>
                <a:latin typeface="Arial"/>
                <a:ea typeface="Arial"/>
                <a:cs typeface="Arial"/>
                <a:sym typeface="Arial"/>
              </a:rPr>
              <a:t>các loại thảo mộc và gia vị</a:t>
            </a:r>
            <a:endParaRPr sz="2500">
              <a:solidFill>
                <a:schemeClr val="lt1"/>
              </a:solidFill>
              <a:latin typeface="Arial"/>
              <a:ea typeface="Arial"/>
              <a:cs typeface="Arial"/>
              <a:sym typeface="Arial"/>
            </a:endParaRPr>
          </a:p>
        </p:txBody>
      </p:sp>
      <p:grpSp>
        <p:nvGrpSpPr>
          <p:cNvPr id="60" name="Google Shape;60;p1"/>
          <p:cNvGrpSpPr/>
          <p:nvPr/>
        </p:nvGrpSpPr>
        <p:grpSpPr>
          <a:xfrm>
            <a:off x="324015" y="1907180"/>
            <a:ext cx="5407180" cy="3876769"/>
            <a:chOff x="2491486" y="2154095"/>
            <a:chExt cx="4802421" cy="3443177"/>
          </a:xfrm>
        </p:grpSpPr>
        <p:grpSp>
          <p:nvGrpSpPr>
            <p:cNvPr id="61" name="Google Shape;61;p1"/>
            <p:cNvGrpSpPr/>
            <p:nvPr/>
          </p:nvGrpSpPr>
          <p:grpSpPr>
            <a:xfrm rot="10800000">
              <a:off x="2736206" y="2565662"/>
              <a:ext cx="3591640" cy="768191"/>
              <a:chOff x="4298394" y="3045618"/>
              <a:chExt cx="3591640" cy="768191"/>
            </a:xfrm>
          </p:grpSpPr>
          <p:sp>
            <p:nvSpPr>
              <p:cNvPr id="62" name="Google Shape;62;p1"/>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 name="Google Shape;63;p1"/>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 name="Google Shape;64;p1"/>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 name="Google Shape;65;p1"/>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6" name="Google Shape;66;p1"/>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 name="Google Shape;67;p1"/>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 name="Google Shape;68;p1"/>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 name="Google Shape;69;p1"/>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1"/>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1"/>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 name="Google Shape;72;p1"/>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 name="Google Shape;74;p1"/>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1"/>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 name="Google Shape;76;p1"/>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 name="Google Shape;77;p1"/>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 name="Google Shape;78;p1"/>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 name="Google Shape;79;p1"/>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 name="Google Shape;80;p1"/>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1" name="Google Shape;81;p1"/>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82" name="Google Shape;82;p1"/>
            <p:cNvPicPr preferRelativeResize="0"/>
            <p:nvPr/>
          </p:nvPicPr>
          <p:blipFill rotWithShape="1">
            <a:blip r:embed="rId3">
              <a:alphaModFix/>
            </a:blip>
            <a:srcRect b="0" l="0" r="0" t="0"/>
            <a:stretch/>
          </p:blipFill>
          <p:spPr>
            <a:xfrm>
              <a:off x="2491486" y="3466203"/>
              <a:ext cx="3600450" cy="771525"/>
            </a:xfrm>
            <a:prstGeom prst="rect">
              <a:avLst/>
            </a:prstGeom>
            <a:noFill/>
            <a:ln>
              <a:noFill/>
            </a:ln>
          </p:spPr>
        </p:pic>
        <p:pic>
          <p:nvPicPr>
            <p:cNvPr id="83" name="Google Shape;83;p1"/>
            <p:cNvPicPr preferRelativeResize="0"/>
            <p:nvPr/>
          </p:nvPicPr>
          <p:blipFill rotWithShape="1">
            <a:blip r:embed="rId4">
              <a:alphaModFix/>
            </a:blip>
            <a:srcRect b="0" l="0" r="0" t="0"/>
            <a:stretch/>
          </p:blipFill>
          <p:spPr>
            <a:xfrm>
              <a:off x="3593436" y="3868249"/>
              <a:ext cx="3600450" cy="771525"/>
            </a:xfrm>
            <a:prstGeom prst="rect">
              <a:avLst/>
            </a:prstGeom>
            <a:noFill/>
            <a:ln>
              <a:noFill/>
            </a:ln>
          </p:spPr>
        </p:pic>
        <p:pic>
          <p:nvPicPr>
            <p:cNvPr id="84" name="Google Shape;84;p1"/>
            <p:cNvPicPr preferRelativeResize="0"/>
            <p:nvPr/>
          </p:nvPicPr>
          <p:blipFill rotWithShape="1">
            <a:blip r:embed="rId5">
              <a:alphaModFix/>
            </a:blip>
            <a:srcRect b="0" l="0" r="0" t="0"/>
            <a:stretch/>
          </p:blipFill>
          <p:spPr>
            <a:xfrm>
              <a:off x="3276578" y="4508639"/>
              <a:ext cx="3600450" cy="771525"/>
            </a:xfrm>
            <a:prstGeom prst="rect">
              <a:avLst/>
            </a:prstGeom>
            <a:noFill/>
            <a:ln>
              <a:noFill/>
            </a:ln>
          </p:spPr>
        </p:pic>
        <p:grpSp>
          <p:nvGrpSpPr>
            <p:cNvPr id="85" name="Google Shape;85;p1"/>
            <p:cNvGrpSpPr/>
            <p:nvPr/>
          </p:nvGrpSpPr>
          <p:grpSpPr>
            <a:xfrm rot="10800000">
              <a:off x="2851116" y="3792900"/>
              <a:ext cx="3591640" cy="768191"/>
              <a:chOff x="4298394" y="3045618"/>
              <a:chExt cx="3591640" cy="768191"/>
            </a:xfrm>
          </p:grpSpPr>
          <p:sp>
            <p:nvSpPr>
              <p:cNvPr id="86" name="Google Shape;86;p1"/>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1"/>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8" name="Google Shape;88;p1"/>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9" name="Google Shape;89;p1"/>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1" name="Google Shape;91;p1"/>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3" name="Google Shape;93;p1"/>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4" name="Google Shape;94;p1"/>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1"/>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6" name="Google Shape;96;p1"/>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 name="Google Shape;97;p1"/>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8" name="Google Shape;98;p1"/>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9" name="Google Shape;99;p1"/>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0" name="Google Shape;100;p1"/>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1"/>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1"/>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1"/>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5" name="Google Shape;105;p1"/>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06" name="Google Shape;106;p1"/>
            <p:cNvGrpSpPr/>
            <p:nvPr/>
          </p:nvGrpSpPr>
          <p:grpSpPr>
            <a:xfrm>
              <a:off x="3818399" y="2183374"/>
              <a:ext cx="2675401" cy="572223"/>
              <a:chOff x="4298394" y="3045618"/>
              <a:chExt cx="3591640" cy="768191"/>
            </a:xfrm>
          </p:grpSpPr>
          <p:sp>
            <p:nvSpPr>
              <p:cNvPr id="107" name="Google Shape;107;p1"/>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 name="Google Shape;108;p1"/>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9" name="Google Shape;109;p1"/>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1"/>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1"/>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3" name="Google Shape;113;p1"/>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p1"/>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5" name="Google Shape;115;p1"/>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 name="Google Shape;116;p1"/>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1"/>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 name="Google Shape;118;p1"/>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1"/>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 name="Google Shape;120;p1"/>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 name="Google Shape;121;p1"/>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1"/>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1"/>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 name="Google Shape;124;p1"/>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 name="Google Shape;125;p1"/>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p1"/>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27" name="Google Shape;127;p1"/>
            <p:cNvGrpSpPr/>
            <p:nvPr/>
          </p:nvGrpSpPr>
          <p:grpSpPr>
            <a:xfrm>
              <a:off x="3267976" y="2332275"/>
              <a:ext cx="3501920" cy="1194157"/>
              <a:chOff x="7533182" y="1351307"/>
              <a:chExt cx="4265295" cy="1454468"/>
            </a:xfrm>
          </p:grpSpPr>
          <p:sp>
            <p:nvSpPr>
              <p:cNvPr id="128" name="Google Shape;128;p1"/>
              <p:cNvSpPr/>
              <p:nvPr/>
            </p:nvSpPr>
            <p:spPr>
              <a:xfrm>
                <a:off x="8179930" y="1579907"/>
                <a:ext cx="3581400" cy="762000"/>
              </a:xfrm>
              <a:custGeom>
                <a:rect b="b" l="l" r="r" t="t"/>
                <a:pathLst>
                  <a:path extrusionOk="0" h="762000" w="3581400">
                    <a:moveTo>
                      <a:pt x="37624" y="761524"/>
                    </a:moveTo>
                    <a:cubicBezTo>
                      <a:pt x="20479" y="761524"/>
                      <a:pt x="7144" y="748189"/>
                      <a:pt x="7144" y="731044"/>
                    </a:cubicBezTo>
                    <a:cubicBezTo>
                      <a:pt x="7144" y="713899"/>
                      <a:pt x="20479" y="700564"/>
                      <a:pt x="37624" y="700564"/>
                    </a:cubicBezTo>
                    <a:cubicBezTo>
                      <a:pt x="49054" y="700564"/>
                      <a:pt x="58579" y="706279"/>
                      <a:pt x="64294" y="715804"/>
                    </a:cubicBezTo>
                    <a:lnTo>
                      <a:pt x="1177766" y="715804"/>
                    </a:lnTo>
                    <a:lnTo>
                      <a:pt x="1060609" y="597694"/>
                    </a:lnTo>
                    <a:lnTo>
                      <a:pt x="376714" y="597694"/>
                    </a:lnTo>
                    <a:cubicBezTo>
                      <a:pt x="370999" y="607219"/>
                      <a:pt x="361474" y="612934"/>
                      <a:pt x="350044" y="612934"/>
                    </a:cubicBezTo>
                    <a:cubicBezTo>
                      <a:pt x="332899" y="612934"/>
                      <a:pt x="319564" y="599599"/>
                      <a:pt x="319564" y="582454"/>
                    </a:cubicBezTo>
                    <a:cubicBezTo>
                      <a:pt x="319564" y="565309"/>
                      <a:pt x="332899" y="551974"/>
                      <a:pt x="350044" y="551974"/>
                    </a:cubicBezTo>
                    <a:cubicBezTo>
                      <a:pt x="361474" y="551974"/>
                      <a:pt x="370999" y="557689"/>
                      <a:pt x="376714" y="567214"/>
                    </a:cubicBezTo>
                    <a:lnTo>
                      <a:pt x="804386" y="567214"/>
                    </a:lnTo>
                    <a:lnTo>
                      <a:pt x="755809" y="518636"/>
                    </a:lnTo>
                    <a:lnTo>
                      <a:pt x="469106" y="518636"/>
                    </a:lnTo>
                    <a:cubicBezTo>
                      <a:pt x="463391" y="528161"/>
                      <a:pt x="453866" y="533876"/>
                      <a:pt x="442436" y="533876"/>
                    </a:cubicBezTo>
                    <a:cubicBezTo>
                      <a:pt x="425291" y="533876"/>
                      <a:pt x="411956" y="520541"/>
                      <a:pt x="411956" y="503396"/>
                    </a:cubicBezTo>
                    <a:cubicBezTo>
                      <a:pt x="411956" y="486251"/>
                      <a:pt x="425291" y="472916"/>
                      <a:pt x="442436" y="472916"/>
                    </a:cubicBezTo>
                    <a:cubicBezTo>
                      <a:pt x="453866" y="472916"/>
                      <a:pt x="463391" y="478631"/>
                      <a:pt x="469106" y="488156"/>
                    </a:cubicBezTo>
                    <a:lnTo>
                      <a:pt x="768191" y="488156"/>
                    </a:lnTo>
                    <a:lnTo>
                      <a:pt x="846296" y="566261"/>
                    </a:lnTo>
                    <a:lnTo>
                      <a:pt x="1072039" y="566261"/>
                    </a:lnTo>
                    <a:lnTo>
                      <a:pt x="1219676" y="713899"/>
                    </a:lnTo>
                    <a:lnTo>
                      <a:pt x="1376839" y="713899"/>
                    </a:lnTo>
                    <a:lnTo>
                      <a:pt x="1540669" y="550069"/>
                    </a:lnTo>
                    <a:lnTo>
                      <a:pt x="2015014" y="550069"/>
                    </a:lnTo>
                    <a:lnTo>
                      <a:pt x="2253139" y="311944"/>
                    </a:lnTo>
                    <a:lnTo>
                      <a:pt x="2012156" y="311944"/>
                    </a:lnTo>
                    <a:lnTo>
                      <a:pt x="1900714" y="426244"/>
                    </a:lnTo>
                    <a:lnTo>
                      <a:pt x="1742599" y="426244"/>
                    </a:lnTo>
                    <a:cubicBezTo>
                      <a:pt x="1736884" y="435769"/>
                      <a:pt x="1727359" y="441484"/>
                      <a:pt x="1715929" y="441484"/>
                    </a:cubicBezTo>
                    <a:cubicBezTo>
                      <a:pt x="1698784" y="441484"/>
                      <a:pt x="1685449" y="428149"/>
                      <a:pt x="1685449" y="411004"/>
                    </a:cubicBezTo>
                    <a:cubicBezTo>
                      <a:pt x="1685449" y="393859"/>
                      <a:pt x="1698784" y="380524"/>
                      <a:pt x="1715929" y="380524"/>
                    </a:cubicBezTo>
                    <a:cubicBezTo>
                      <a:pt x="1727359" y="380524"/>
                      <a:pt x="1736884" y="386239"/>
                      <a:pt x="1742599" y="395764"/>
                    </a:cubicBezTo>
                    <a:lnTo>
                      <a:pt x="1888331" y="395764"/>
                    </a:lnTo>
                    <a:lnTo>
                      <a:pt x="1970246" y="313849"/>
                    </a:lnTo>
                    <a:lnTo>
                      <a:pt x="1623536" y="313849"/>
                    </a:lnTo>
                    <a:lnTo>
                      <a:pt x="1400651" y="536734"/>
                    </a:lnTo>
                    <a:cubicBezTo>
                      <a:pt x="1403509" y="547211"/>
                      <a:pt x="1400651" y="558641"/>
                      <a:pt x="1393031" y="566261"/>
                    </a:cubicBezTo>
                    <a:cubicBezTo>
                      <a:pt x="1387316" y="571976"/>
                      <a:pt x="1379696" y="574834"/>
                      <a:pt x="1371124" y="574834"/>
                    </a:cubicBezTo>
                    <a:cubicBezTo>
                      <a:pt x="1362551" y="574834"/>
                      <a:pt x="1354931" y="571976"/>
                      <a:pt x="1349216" y="566261"/>
                    </a:cubicBezTo>
                    <a:cubicBezTo>
                      <a:pt x="1343501" y="560546"/>
                      <a:pt x="1340644" y="552926"/>
                      <a:pt x="1340644" y="544354"/>
                    </a:cubicBezTo>
                    <a:cubicBezTo>
                      <a:pt x="1340644" y="535781"/>
                      <a:pt x="1343501" y="528161"/>
                      <a:pt x="1349216" y="522446"/>
                    </a:cubicBezTo>
                    <a:cubicBezTo>
                      <a:pt x="1354931" y="516731"/>
                      <a:pt x="1362551" y="513874"/>
                      <a:pt x="1371124" y="513874"/>
                    </a:cubicBezTo>
                    <a:cubicBezTo>
                      <a:pt x="1373981" y="513874"/>
                      <a:pt x="1376839" y="513874"/>
                      <a:pt x="1379696" y="514826"/>
                    </a:cubicBezTo>
                    <a:lnTo>
                      <a:pt x="1439704" y="454819"/>
                    </a:lnTo>
                    <a:lnTo>
                      <a:pt x="1025366" y="454819"/>
                    </a:lnTo>
                    <a:lnTo>
                      <a:pt x="988219" y="417671"/>
                    </a:lnTo>
                    <a:cubicBezTo>
                      <a:pt x="985361" y="418624"/>
                      <a:pt x="982504" y="418624"/>
                      <a:pt x="979646" y="418624"/>
                    </a:cubicBezTo>
                    <a:cubicBezTo>
                      <a:pt x="971074" y="418624"/>
                      <a:pt x="963454" y="415766"/>
                      <a:pt x="957739" y="410051"/>
                    </a:cubicBezTo>
                    <a:cubicBezTo>
                      <a:pt x="952024" y="404336"/>
                      <a:pt x="949166" y="396716"/>
                      <a:pt x="949166" y="388144"/>
                    </a:cubicBezTo>
                    <a:cubicBezTo>
                      <a:pt x="949166" y="379571"/>
                      <a:pt x="952024" y="371951"/>
                      <a:pt x="957739" y="366236"/>
                    </a:cubicBezTo>
                    <a:cubicBezTo>
                      <a:pt x="963454" y="360521"/>
                      <a:pt x="971074" y="357664"/>
                      <a:pt x="979646" y="357664"/>
                    </a:cubicBezTo>
                    <a:cubicBezTo>
                      <a:pt x="988219" y="357664"/>
                      <a:pt x="995839" y="360521"/>
                      <a:pt x="1001554" y="366236"/>
                    </a:cubicBezTo>
                    <a:cubicBezTo>
                      <a:pt x="1009174" y="373856"/>
                      <a:pt x="1012031" y="385286"/>
                      <a:pt x="1009174" y="395764"/>
                    </a:cubicBezTo>
                    <a:lnTo>
                      <a:pt x="1037749" y="424339"/>
                    </a:lnTo>
                    <a:lnTo>
                      <a:pt x="1470184" y="424339"/>
                    </a:lnTo>
                    <a:lnTo>
                      <a:pt x="1611154" y="283369"/>
                    </a:lnTo>
                    <a:lnTo>
                      <a:pt x="2285524" y="283369"/>
                    </a:lnTo>
                    <a:lnTo>
                      <a:pt x="2289334" y="279559"/>
                    </a:lnTo>
                    <a:lnTo>
                      <a:pt x="2294096" y="283369"/>
                    </a:lnTo>
                    <a:lnTo>
                      <a:pt x="2574131" y="283369"/>
                    </a:lnTo>
                    <a:lnTo>
                      <a:pt x="2774156" y="83344"/>
                    </a:lnTo>
                    <a:lnTo>
                      <a:pt x="2961799" y="83344"/>
                    </a:lnTo>
                    <a:lnTo>
                      <a:pt x="3022759" y="22384"/>
                    </a:lnTo>
                    <a:lnTo>
                      <a:pt x="3525679" y="22384"/>
                    </a:lnTo>
                    <a:cubicBezTo>
                      <a:pt x="3531394" y="12859"/>
                      <a:pt x="3540919" y="7144"/>
                      <a:pt x="3552349" y="7144"/>
                    </a:cubicBezTo>
                    <a:cubicBezTo>
                      <a:pt x="3569494" y="7144"/>
                      <a:pt x="3582829" y="20479"/>
                      <a:pt x="3582829" y="37624"/>
                    </a:cubicBezTo>
                    <a:cubicBezTo>
                      <a:pt x="3582829" y="54769"/>
                      <a:pt x="3569494" y="68104"/>
                      <a:pt x="3552349" y="68104"/>
                    </a:cubicBezTo>
                    <a:cubicBezTo>
                      <a:pt x="3540919" y="68104"/>
                      <a:pt x="3531394" y="62389"/>
                      <a:pt x="3525679" y="52864"/>
                    </a:cubicBezTo>
                    <a:lnTo>
                      <a:pt x="3036094" y="52864"/>
                    </a:lnTo>
                    <a:lnTo>
                      <a:pt x="2975134" y="113824"/>
                    </a:lnTo>
                    <a:lnTo>
                      <a:pt x="2787491" y="113824"/>
                    </a:lnTo>
                    <a:lnTo>
                      <a:pt x="2588419" y="312896"/>
                    </a:lnTo>
                    <a:lnTo>
                      <a:pt x="2299811" y="312896"/>
                    </a:lnTo>
                    <a:lnTo>
                      <a:pt x="2206466" y="406241"/>
                    </a:lnTo>
                    <a:lnTo>
                      <a:pt x="2329339" y="406241"/>
                    </a:lnTo>
                    <a:lnTo>
                      <a:pt x="2387441" y="464344"/>
                    </a:lnTo>
                    <a:cubicBezTo>
                      <a:pt x="2390299" y="463391"/>
                      <a:pt x="2393156" y="463391"/>
                      <a:pt x="2396014" y="463391"/>
                    </a:cubicBezTo>
                    <a:cubicBezTo>
                      <a:pt x="2404586" y="463391"/>
                      <a:pt x="2412206" y="466249"/>
                      <a:pt x="2417921" y="471964"/>
                    </a:cubicBezTo>
                    <a:cubicBezTo>
                      <a:pt x="2423636" y="477679"/>
                      <a:pt x="2426494" y="485299"/>
                      <a:pt x="2426494" y="493871"/>
                    </a:cubicBezTo>
                    <a:cubicBezTo>
                      <a:pt x="2426494" y="502444"/>
                      <a:pt x="2423636" y="510064"/>
                      <a:pt x="2417921" y="515779"/>
                    </a:cubicBezTo>
                    <a:cubicBezTo>
                      <a:pt x="2412206" y="521494"/>
                      <a:pt x="2404586" y="524351"/>
                      <a:pt x="2396014" y="524351"/>
                    </a:cubicBezTo>
                    <a:cubicBezTo>
                      <a:pt x="2387441" y="524351"/>
                      <a:pt x="2379821" y="521494"/>
                      <a:pt x="2374106" y="515779"/>
                    </a:cubicBezTo>
                    <a:cubicBezTo>
                      <a:pt x="2366486" y="508159"/>
                      <a:pt x="2363629" y="496729"/>
                      <a:pt x="2366486" y="486251"/>
                    </a:cubicBezTo>
                    <a:lnTo>
                      <a:pt x="2317909" y="437674"/>
                    </a:lnTo>
                    <a:lnTo>
                      <a:pt x="2176939" y="437674"/>
                    </a:lnTo>
                    <a:lnTo>
                      <a:pt x="2032159" y="582454"/>
                    </a:lnTo>
                    <a:lnTo>
                      <a:pt x="1557814" y="582454"/>
                    </a:lnTo>
                    <a:lnTo>
                      <a:pt x="1393984" y="746284"/>
                    </a:lnTo>
                    <a:lnTo>
                      <a:pt x="64294" y="746284"/>
                    </a:lnTo>
                    <a:cubicBezTo>
                      <a:pt x="59531" y="754856"/>
                      <a:pt x="49054" y="761524"/>
                      <a:pt x="37624" y="7615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p1"/>
              <p:cNvSpPr/>
              <p:nvPr/>
            </p:nvSpPr>
            <p:spPr>
              <a:xfrm>
                <a:off x="8190407" y="1590385"/>
                <a:ext cx="3562350" cy="742950"/>
              </a:xfrm>
              <a:custGeom>
                <a:rect b="b" l="l" r="r" t="t"/>
                <a:pathLst>
                  <a:path extrusionOk="0" h="742950" w="3562350">
                    <a:moveTo>
                      <a:pt x="2567464" y="282416"/>
                    </a:moveTo>
                    <a:lnTo>
                      <a:pt x="2279809" y="282416"/>
                    </a:lnTo>
                    <a:lnTo>
                      <a:pt x="2278856" y="281464"/>
                    </a:lnTo>
                    <a:lnTo>
                      <a:pt x="2277904" y="282416"/>
                    </a:lnTo>
                    <a:lnTo>
                      <a:pt x="1603534" y="282416"/>
                    </a:lnTo>
                    <a:lnTo>
                      <a:pt x="1461611" y="424339"/>
                    </a:lnTo>
                    <a:lnTo>
                      <a:pt x="1021556" y="424339"/>
                    </a:lnTo>
                    <a:lnTo>
                      <a:pt x="986314" y="389096"/>
                    </a:lnTo>
                    <a:cubicBezTo>
                      <a:pt x="991076" y="381476"/>
                      <a:pt x="990124" y="370999"/>
                      <a:pt x="982504" y="363379"/>
                    </a:cubicBezTo>
                    <a:cubicBezTo>
                      <a:pt x="973931" y="354806"/>
                      <a:pt x="960596" y="354806"/>
                      <a:pt x="952024" y="363379"/>
                    </a:cubicBezTo>
                    <a:cubicBezTo>
                      <a:pt x="943451" y="371951"/>
                      <a:pt x="943451" y="385286"/>
                      <a:pt x="952024" y="392906"/>
                    </a:cubicBezTo>
                    <a:cubicBezTo>
                      <a:pt x="958691" y="399574"/>
                      <a:pt x="969169" y="400526"/>
                      <a:pt x="977741" y="396716"/>
                    </a:cubicBezTo>
                    <a:lnTo>
                      <a:pt x="1016794" y="435769"/>
                    </a:lnTo>
                    <a:lnTo>
                      <a:pt x="1450181" y="435769"/>
                    </a:lnTo>
                    <a:lnTo>
                      <a:pt x="1370171" y="515779"/>
                    </a:lnTo>
                    <a:cubicBezTo>
                      <a:pt x="1362551" y="511016"/>
                      <a:pt x="1352074" y="511969"/>
                      <a:pt x="1344454" y="519589"/>
                    </a:cubicBezTo>
                    <a:cubicBezTo>
                      <a:pt x="1335881" y="528161"/>
                      <a:pt x="1335881" y="541496"/>
                      <a:pt x="1344454" y="549116"/>
                    </a:cubicBezTo>
                    <a:cubicBezTo>
                      <a:pt x="1353026" y="557689"/>
                      <a:pt x="1366361" y="557689"/>
                      <a:pt x="1373981" y="549116"/>
                    </a:cubicBezTo>
                    <a:cubicBezTo>
                      <a:pt x="1380649" y="542449"/>
                      <a:pt x="1381601" y="531971"/>
                      <a:pt x="1377791" y="523399"/>
                    </a:cubicBezTo>
                    <a:lnTo>
                      <a:pt x="1608296" y="292894"/>
                    </a:lnTo>
                    <a:lnTo>
                      <a:pt x="1982629" y="292894"/>
                    </a:lnTo>
                    <a:lnTo>
                      <a:pt x="1881664" y="393859"/>
                    </a:lnTo>
                    <a:lnTo>
                      <a:pt x="1726406" y="393859"/>
                    </a:lnTo>
                    <a:cubicBezTo>
                      <a:pt x="1723549" y="385286"/>
                      <a:pt x="1715929" y="378619"/>
                      <a:pt x="1706404" y="378619"/>
                    </a:cubicBezTo>
                    <a:cubicBezTo>
                      <a:pt x="1694974" y="378619"/>
                      <a:pt x="1685449" y="388144"/>
                      <a:pt x="1685449" y="399574"/>
                    </a:cubicBezTo>
                    <a:cubicBezTo>
                      <a:pt x="1685449" y="411004"/>
                      <a:pt x="1694974" y="420529"/>
                      <a:pt x="1706404" y="420529"/>
                    </a:cubicBezTo>
                    <a:cubicBezTo>
                      <a:pt x="1715929" y="420529"/>
                      <a:pt x="1724501" y="413861"/>
                      <a:pt x="1726406" y="405289"/>
                    </a:cubicBezTo>
                    <a:lnTo>
                      <a:pt x="1886426" y="405289"/>
                    </a:lnTo>
                    <a:lnTo>
                      <a:pt x="1998821" y="292894"/>
                    </a:lnTo>
                    <a:lnTo>
                      <a:pt x="2267426" y="292894"/>
                    </a:lnTo>
                    <a:lnTo>
                      <a:pt x="2010251" y="550069"/>
                    </a:lnTo>
                    <a:lnTo>
                      <a:pt x="1535906" y="550069"/>
                    </a:lnTo>
                    <a:lnTo>
                      <a:pt x="1372076" y="713899"/>
                    </a:lnTo>
                    <a:lnTo>
                      <a:pt x="1207294" y="713899"/>
                    </a:lnTo>
                    <a:lnTo>
                      <a:pt x="1059656" y="566261"/>
                    </a:lnTo>
                    <a:lnTo>
                      <a:pt x="833914" y="566261"/>
                    </a:lnTo>
                    <a:lnTo>
                      <a:pt x="833914" y="566261"/>
                    </a:lnTo>
                    <a:lnTo>
                      <a:pt x="755809" y="488156"/>
                    </a:lnTo>
                    <a:lnTo>
                      <a:pt x="453866" y="488156"/>
                    </a:lnTo>
                    <a:cubicBezTo>
                      <a:pt x="451009" y="479584"/>
                      <a:pt x="443389" y="472916"/>
                      <a:pt x="433864" y="472916"/>
                    </a:cubicBezTo>
                    <a:cubicBezTo>
                      <a:pt x="422434" y="472916"/>
                      <a:pt x="412909" y="482441"/>
                      <a:pt x="412909" y="493871"/>
                    </a:cubicBezTo>
                    <a:cubicBezTo>
                      <a:pt x="412909" y="505301"/>
                      <a:pt x="422434" y="514826"/>
                      <a:pt x="433864" y="514826"/>
                    </a:cubicBezTo>
                    <a:cubicBezTo>
                      <a:pt x="443389" y="514826"/>
                      <a:pt x="451961" y="508159"/>
                      <a:pt x="453866" y="499586"/>
                    </a:cubicBezTo>
                    <a:lnTo>
                      <a:pt x="750094" y="499586"/>
                    </a:lnTo>
                    <a:lnTo>
                      <a:pt x="817721" y="567214"/>
                    </a:lnTo>
                    <a:lnTo>
                      <a:pt x="360521" y="567214"/>
                    </a:lnTo>
                    <a:cubicBezTo>
                      <a:pt x="357664" y="558641"/>
                      <a:pt x="350044" y="551974"/>
                      <a:pt x="340519" y="551974"/>
                    </a:cubicBezTo>
                    <a:cubicBezTo>
                      <a:pt x="329089" y="551974"/>
                      <a:pt x="319564" y="561499"/>
                      <a:pt x="319564" y="572929"/>
                    </a:cubicBezTo>
                    <a:cubicBezTo>
                      <a:pt x="319564" y="584359"/>
                      <a:pt x="329089" y="593884"/>
                      <a:pt x="340519" y="593884"/>
                    </a:cubicBezTo>
                    <a:cubicBezTo>
                      <a:pt x="350044" y="593884"/>
                      <a:pt x="358616" y="587216"/>
                      <a:pt x="360521" y="578644"/>
                    </a:cubicBezTo>
                    <a:lnTo>
                      <a:pt x="1054894" y="578644"/>
                    </a:lnTo>
                    <a:lnTo>
                      <a:pt x="1191101" y="714851"/>
                    </a:lnTo>
                    <a:lnTo>
                      <a:pt x="48101" y="714851"/>
                    </a:lnTo>
                    <a:cubicBezTo>
                      <a:pt x="45244" y="706279"/>
                      <a:pt x="37624" y="699611"/>
                      <a:pt x="28099" y="699611"/>
                    </a:cubicBezTo>
                    <a:cubicBezTo>
                      <a:pt x="16669" y="699611"/>
                      <a:pt x="7144" y="709136"/>
                      <a:pt x="7144" y="720566"/>
                    </a:cubicBezTo>
                    <a:cubicBezTo>
                      <a:pt x="7144" y="731996"/>
                      <a:pt x="16669" y="741521"/>
                      <a:pt x="28099" y="741521"/>
                    </a:cubicBezTo>
                    <a:cubicBezTo>
                      <a:pt x="37624" y="741521"/>
                      <a:pt x="46196" y="734854"/>
                      <a:pt x="48101" y="726281"/>
                    </a:cubicBezTo>
                    <a:lnTo>
                      <a:pt x="1376839" y="726281"/>
                    </a:lnTo>
                    <a:lnTo>
                      <a:pt x="1540669" y="561499"/>
                    </a:lnTo>
                    <a:lnTo>
                      <a:pt x="2015014" y="561499"/>
                    </a:lnTo>
                    <a:lnTo>
                      <a:pt x="2159794" y="417671"/>
                    </a:lnTo>
                    <a:lnTo>
                      <a:pt x="2308384" y="417671"/>
                    </a:lnTo>
                    <a:lnTo>
                      <a:pt x="2364581" y="473869"/>
                    </a:lnTo>
                    <a:cubicBezTo>
                      <a:pt x="2359819" y="481489"/>
                      <a:pt x="2360771" y="491966"/>
                      <a:pt x="2368391" y="499586"/>
                    </a:cubicBezTo>
                    <a:cubicBezTo>
                      <a:pt x="2376964" y="508159"/>
                      <a:pt x="2390299" y="508159"/>
                      <a:pt x="2397919" y="499586"/>
                    </a:cubicBezTo>
                    <a:cubicBezTo>
                      <a:pt x="2406491" y="491014"/>
                      <a:pt x="2406491" y="477679"/>
                      <a:pt x="2397919" y="470059"/>
                    </a:cubicBezTo>
                    <a:cubicBezTo>
                      <a:pt x="2391251" y="463391"/>
                      <a:pt x="2380774" y="462439"/>
                      <a:pt x="2372201" y="466249"/>
                    </a:cubicBezTo>
                    <a:lnTo>
                      <a:pt x="2313146" y="407194"/>
                    </a:lnTo>
                    <a:lnTo>
                      <a:pt x="2170271" y="407194"/>
                    </a:lnTo>
                    <a:lnTo>
                      <a:pt x="2283619" y="293846"/>
                    </a:lnTo>
                    <a:lnTo>
                      <a:pt x="2572226" y="293846"/>
                    </a:lnTo>
                    <a:lnTo>
                      <a:pt x="2771299" y="94774"/>
                    </a:lnTo>
                    <a:lnTo>
                      <a:pt x="2959894" y="94774"/>
                    </a:lnTo>
                    <a:lnTo>
                      <a:pt x="3020854" y="33814"/>
                    </a:lnTo>
                    <a:lnTo>
                      <a:pt x="3520916" y="33814"/>
                    </a:lnTo>
                    <a:cubicBezTo>
                      <a:pt x="3523774" y="42386"/>
                      <a:pt x="3531394" y="49054"/>
                      <a:pt x="3540919" y="49054"/>
                    </a:cubicBezTo>
                    <a:cubicBezTo>
                      <a:pt x="3552349" y="49054"/>
                      <a:pt x="3561874" y="39529"/>
                      <a:pt x="3561874" y="28099"/>
                    </a:cubicBezTo>
                    <a:cubicBezTo>
                      <a:pt x="3561874" y="16669"/>
                      <a:pt x="3552349" y="7144"/>
                      <a:pt x="3540919" y="7144"/>
                    </a:cubicBezTo>
                    <a:cubicBezTo>
                      <a:pt x="3531394" y="7144"/>
                      <a:pt x="3522821" y="13811"/>
                      <a:pt x="3520916" y="22384"/>
                    </a:cubicBezTo>
                    <a:lnTo>
                      <a:pt x="3016091" y="22384"/>
                    </a:lnTo>
                    <a:lnTo>
                      <a:pt x="2955131" y="83344"/>
                    </a:lnTo>
                    <a:lnTo>
                      <a:pt x="2767489" y="83344"/>
                    </a:lnTo>
                    <a:lnTo>
                      <a:pt x="2567464" y="2824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1"/>
              <p:cNvSpPr/>
              <p:nvPr/>
            </p:nvSpPr>
            <p:spPr>
              <a:xfrm>
                <a:off x="7533182" y="1351307"/>
                <a:ext cx="3552825" cy="771525"/>
              </a:xfrm>
              <a:custGeom>
                <a:rect b="b" l="l" r="r" t="t"/>
                <a:pathLst>
                  <a:path extrusionOk="0" h="771525" w="3552825">
                    <a:moveTo>
                      <a:pt x="271939" y="772954"/>
                    </a:moveTo>
                    <a:cubicBezTo>
                      <a:pt x="254794" y="772954"/>
                      <a:pt x="241459" y="759619"/>
                      <a:pt x="241459" y="742474"/>
                    </a:cubicBezTo>
                    <a:cubicBezTo>
                      <a:pt x="241459" y="725329"/>
                      <a:pt x="254794" y="711994"/>
                      <a:pt x="271939" y="711994"/>
                    </a:cubicBezTo>
                    <a:cubicBezTo>
                      <a:pt x="283369" y="711994"/>
                      <a:pt x="292894" y="717709"/>
                      <a:pt x="298609" y="727234"/>
                    </a:cubicBezTo>
                    <a:lnTo>
                      <a:pt x="817721" y="727234"/>
                    </a:lnTo>
                    <a:lnTo>
                      <a:pt x="890111" y="653891"/>
                    </a:lnTo>
                    <a:lnTo>
                      <a:pt x="64294" y="653891"/>
                    </a:lnTo>
                    <a:cubicBezTo>
                      <a:pt x="58579" y="663416"/>
                      <a:pt x="49054" y="669131"/>
                      <a:pt x="37624" y="669131"/>
                    </a:cubicBezTo>
                    <a:cubicBezTo>
                      <a:pt x="20479" y="669131"/>
                      <a:pt x="7144" y="655796"/>
                      <a:pt x="7144" y="638651"/>
                    </a:cubicBezTo>
                    <a:cubicBezTo>
                      <a:pt x="7144" y="621506"/>
                      <a:pt x="20479" y="608171"/>
                      <a:pt x="37624" y="608171"/>
                    </a:cubicBezTo>
                    <a:cubicBezTo>
                      <a:pt x="49054" y="608171"/>
                      <a:pt x="58579" y="613886"/>
                      <a:pt x="64294" y="623411"/>
                    </a:cubicBezTo>
                    <a:lnTo>
                      <a:pt x="1397794" y="623411"/>
                    </a:lnTo>
                    <a:lnTo>
                      <a:pt x="1762601" y="258604"/>
                    </a:lnTo>
                    <a:lnTo>
                      <a:pt x="2255044" y="258604"/>
                    </a:lnTo>
                    <a:lnTo>
                      <a:pt x="2179796" y="183356"/>
                    </a:lnTo>
                    <a:lnTo>
                      <a:pt x="1637824" y="183356"/>
                    </a:lnTo>
                    <a:lnTo>
                      <a:pt x="1289209" y="531971"/>
                    </a:lnTo>
                    <a:lnTo>
                      <a:pt x="803434" y="531971"/>
                    </a:lnTo>
                    <a:cubicBezTo>
                      <a:pt x="797719" y="541496"/>
                      <a:pt x="788194" y="547211"/>
                      <a:pt x="776764" y="547211"/>
                    </a:cubicBezTo>
                    <a:cubicBezTo>
                      <a:pt x="759619" y="547211"/>
                      <a:pt x="746284" y="533876"/>
                      <a:pt x="746284" y="516731"/>
                    </a:cubicBezTo>
                    <a:cubicBezTo>
                      <a:pt x="746284" y="499586"/>
                      <a:pt x="759619" y="486251"/>
                      <a:pt x="776764" y="486251"/>
                    </a:cubicBezTo>
                    <a:cubicBezTo>
                      <a:pt x="788194" y="486251"/>
                      <a:pt x="797719" y="491966"/>
                      <a:pt x="803434" y="501491"/>
                    </a:cubicBezTo>
                    <a:lnTo>
                      <a:pt x="1117759" y="501491"/>
                    </a:lnTo>
                    <a:lnTo>
                      <a:pt x="1021556" y="405289"/>
                    </a:lnTo>
                    <a:lnTo>
                      <a:pt x="211931" y="405289"/>
                    </a:lnTo>
                    <a:lnTo>
                      <a:pt x="100489" y="294799"/>
                    </a:lnTo>
                    <a:cubicBezTo>
                      <a:pt x="97631" y="295751"/>
                      <a:pt x="94774" y="295751"/>
                      <a:pt x="91916" y="295751"/>
                    </a:cubicBezTo>
                    <a:cubicBezTo>
                      <a:pt x="83344" y="295751"/>
                      <a:pt x="75724" y="292894"/>
                      <a:pt x="70009" y="287179"/>
                    </a:cubicBezTo>
                    <a:cubicBezTo>
                      <a:pt x="57626" y="274796"/>
                      <a:pt x="57626" y="255746"/>
                      <a:pt x="70009" y="243364"/>
                    </a:cubicBezTo>
                    <a:cubicBezTo>
                      <a:pt x="75724" y="237649"/>
                      <a:pt x="83344" y="234791"/>
                      <a:pt x="91916" y="234791"/>
                    </a:cubicBezTo>
                    <a:cubicBezTo>
                      <a:pt x="100489" y="234791"/>
                      <a:pt x="108109" y="237649"/>
                      <a:pt x="113824" y="243364"/>
                    </a:cubicBezTo>
                    <a:cubicBezTo>
                      <a:pt x="121444" y="250984"/>
                      <a:pt x="124301" y="262414"/>
                      <a:pt x="121444" y="272891"/>
                    </a:cubicBezTo>
                    <a:lnTo>
                      <a:pt x="224314" y="375761"/>
                    </a:lnTo>
                    <a:lnTo>
                      <a:pt x="1033939" y="375761"/>
                    </a:lnTo>
                    <a:lnTo>
                      <a:pt x="1160621" y="502444"/>
                    </a:lnTo>
                    <a:lnTo>
                      <a:pt x="1276826" y="502444"/>
                    </a:lnTo>
                    <a:lnTo>
                      <a:pt x="1625441" y="153829"/>
                    </a:lnTo>
                    <a:lnTo>
                      <a:pt x="2193131" y="153829"/>
                    </a:lnTo>
                    <a:lnTo>
                      <a:pt x="2298859" y="259556"/>
                    </a:lnTo>
                    <a:lnTo>
                      <a:pt x="2721769" y="259556"/>
                    </a:lnTo>
                    <a:lnTo>
                      <a:pt x="2973229" y="7144"/>
                    </a:lnTo>
                    <a:lnTo>
                      <a:pt x="3548539" y="7144"/>
                    </a:lnTo>
                    <a:lnTo>
                      <a:pt x="3548539" y="37624"/>
                    </a:lnTo>
                    <a:lnTo>
                      <a:pt x="2985611" y="37624"/>
                    </a:lnTo>
                    <a:lnTo>
                      <a:pt x="2733199" y="290036"/>
                    </a:lnTo>
                    <a:lnTo>
                      <a:pt x="1774984" y="290036"/>
                    </a:lnTo>
                    <a:lnTo>
                      <a:pt x="1635919" y="429101"/>
                    </a:lnTo>
                    <a:lnTo>
                      <a:pt x="1871186" y="429101"/>
                    </a:lnTo>
                    <a:lnTo>
                      <a:pt x="1968341" y="526256"/>
                    </a:lnTo>
                    <a:cubicBezTo>
                      <a:pt x="1971199" y="525304"/>
                      <a:pt x="1974056" y="525304"/>
                      <a:pt x="1976914" y="525304"/>
                    </a:cubicBezTo>
                    <a:cubicBezTo>
                      <a:pt x="1985486" y="525304"/>
                      <a:pt x="1993106" y="528161"/>
                      <a:pt x="1998821" y="533876"/>
                    </a:cubicBezTo>
                    <a:cubicBezTo>
                      <a:pt x="2004536" y="539591"/>
                      <a:pt x="2007394" y="547211"/>
                      <a:pt x="2007394" y="555784"/>
                    </a:cubicBezTo>
                    <a:cubicBezTo>
                      <a:pt x="2007394" y="564356"/>
                      <a:pt x="2004536" y="571976"/>
                      <a:pt x="1998821" y="577691"/>
                    </a:cubicBezTo>
                    <a:cubicBezTo>
                      <a:pt x="1993106" y="583406"/>
                      <a:pt x="1985486" y="586264"/>
                      <a:pt x="1976914" y="586264"/>
                    </a:cubicBezTo>
                    <a:cubicBezTo>
                      <a:pt x="1968341" y="586264"/>
                      <a:pt x="1960721" y="583406"/>
                      <a:pt x="1955006" y="577691"/>
                    </a:cubicBezTo>
                    <a:cubicBezTo>
                      <a:pt x="1947386" y="570071"/>
                      <a:pt x="1944529" y="558641"/>
                      <a:pt x="1947386" y="548164"/>
                    </a:cubicBezTo>
                    <a:lnTo>
                      <a:pt x="1859756" y="460534"/>
                    </a:lnTo>
                    <a:lnTo>
                      <a:pt x="1606391" y="460534"/>
                    </a:lnTo>
                    <a:lnTo>
                      <a:pt x="1410176" y="654844"/>
                    </a:lnTo>
                    <a:lnTo>
                      <a:pt x="932974" y="654844"/>
                    </a:lnTo>
                    <a:lnTo>
                      <a:pt x="830104" y="757714"/>
                    </a:lnTo>
                    <a:lnTo>
                      <a:pt x="298609" y="757714"/>
                    </a:lnTo>
                    <a:cubicBezTo>
                      <a:pt x="292894" y="767239"/>
                      <a:pt x="283369" y="772954"/>
                      <a:pt x="271939" y="7729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
              <p:cNvSpPr/>
              <p:nvPr/>
            </p:nvSpPr>
            <p:spPr>
              <a:xfrm>
                <a:off x="7543660" y="1360832"/>
                <a:ext cx="3533775" cy="752475"/>
              </a:xfrm>
              <a:custGeom>
                <a:rect b="b" l="l" r="r" t="t"/>
                <a:pathLst>
                  <a:path extrusionOk="0" h="752475" w="3533775">
                    <a:moveTo>
                      <a:pt x="903446" y="634841"/>
                    </a:moveTo>
                    <a:lnTo>
                      <a:pt x="812006" y="727234"/>
                    </a:lnTo>
                    <a:lnTo>
                      <a:pt x="281464" y="727234"/>
                    </a:lnTo>
                    <a:cubicBezTo>
                      <a:pt x="278606" y="718661"/>
                      <a:pt x="270986" y="711994"/>
                      <a:pt x="261461" y="711994"/>
                    </a:cubicBezTo>
                    <a:cubicBezTo>
                      <a:pt x="250031" y="711994"/>
                      <a:pt x="240506" y="721519"/>
                      <a:pt x="240506" y="732949"/>
                    </a:cubicBezTo>
                    <a:cubicBezTo>
                      <a:pt x="240506" y="744379"/>
                      <a:pt x="250031" y="753904"/>
                      <a:pt x="261461" y="753904"/>
                    </a:cubicBezTo>
                    <a:cubicBezTo>
                      <a:pt x="270986" y="753904"/>
                      <a:pt x="279559" y="747236"/>
                      <a:pt x="281464" y="738664"/>
                    </a:cubicBezTo>
                    <a:lnTo>
                      <a:pt x="815816" y="738664"/>
                    </a:lnTo>
                    <a:lnTo>
                      <a:pt x="918686" y="635794"/>
                    </a:lnTo>
                    <a:lnTo>
                      <a:pt x="917734" y="634841"/>
                    </a:lnTo>
                    <a:lnTo>
                      <a:pt x="1395889" y="634841"/>
                    </a:lnTo>
                    <a:lnTo>
                      <a:pt x="1591151" y="439579"/>
                    </a:lnTo>
                    <a:lnTo>
                      <a:pt x="1852136" y="439579"/>
                    </a:lnTo>
                    <a:lnTo>
                      <a:pt x="1947386" y="534829"/>
                    </a:lnTo>
                    <a:cubicBezTo>
                      <a:pt x="1942624" y="542449"/>
                      <a:pt x="1943576" y="552926"/>
                      <a:pt x="1951196" y="560546"/>
                    </a:cubicBezTo>
                    <a:cubicBezTo>
                      <a:pt x="1959769" y="569119"/>
                      <a:pt x="1973104" y="569119"/>
                      <a:pt x="1980724" y="560546"/>
                    </a:cubicBezTo>
                    <a:cubicBezTo>
                      <a:pt x="1989296" y="551974"/>
                      <a:pt x="1989296" y="538639"/>
                      <a:pt x="1980724" y="531019"/>
                    </a:cubicBezTo>
                    <a:cubicBezTo>
                      <a:pt x="1974056" y="524351"/>
                      <a:pt x="1963579" y="523399"/>
                      <a:pt x="1955006" y="527209"/>
                    </a:cubicBezTo>
                    <a:lnTo>
                      <a:pt x="1856899" y="429101"/>
                    </a:lnTo>
                    <a:lnTo>
                      <a:pt x="1602581" y="429101"/>
                    </a:lnTo>
                    <a:lnTo>
                      <a:pt x="1760696" y="270986"/>
                    </a:lnTo>
                    <a:lnTo>
                      <a:pt x="2718911" y="270986"/>
                    </a:lnTo>
                    <a:lnTo>
                      <a:pt x="2971324" y="18574"/>
                    </a:lnTo>
                    <a:lnTo>
                      <a:pt x="3528536" y="18574"/>
                    </a:lnTo>
                    <a:lnTo>
                      <a:pt x="3528536" y="7144"/>
                    </a:lnTo>
                    <a:lnTo>
                      <a:pt x="2966561" y="7144"/>
                    </a:lnTo>
                    <a:lnTo>
                      <a:pt x="2714149" y="259556"/>
                    </a:lnTo>
                    <a:lnTo>
                      <a:pt x="2282666" y="259556"/>
                    </a:lnTo>
                    <a:lnTo>
                      <a:pt x="2282666" y="259556"/>
                    </a:lnTo>
                    <a:lnTo>
                      <a:pt x="2177891" y="153829"/>
                    </a:lnTo>
                    <a:lnTo>
                      <a:pt x="1617821" y="153829"/>
                    </a:lnTo>
                    <a:lnTo>
                      <a:pt x="1270159" y="502444"/>
                    </a:lnTo>
                    <a:lnTo>
                      <a:pt x="1146334" y="502444"/>
                    </a:lnTo>
                    <a:lnTo>
                      <a:pt x="1020604" y="376714"/>
                    </a:lnTo>
                    <a:lnTo>
                      <a:pt x="210979" y="376714"/>
                    </a:lnTo>
                    <a:lnTo>
                      <a:pt x="100489" y="266224"/>
                    </a:lnTo>
                    <a:cubicBezTo>
                      <a:pt x="105251" y="258604"/>
                      <a:pt x="104299" y="248126"/>
                      <a:pt x="96679" y="240506"/>
                    </a:cubicBezTo>
                    <a:cubicBezTo>
                      <a:pt x="88106" y="231934"/>
                      <a:pt x="74771" y="231934"/>
                      <a:pt x="67151" y="240506"/>
                    </a:cubicBezTo>
                    <a:cubicBezTo>
                      <a:pt x="58579" y="249079"/>
                      <a:pt x="58579" y="262414"/>
                      <a:pt x="67151" y="270034"/>
                    </a:cubicBezTo>
                    <a:cubicBezTo>
                      <a:pt x="73819" y="276701"/>
                      <a:pt x="84296" y="277654"/>
                      <a:pt x="92869" y="273844"/>
                    </a:cubicBezTo>
                    <a:lnTo>
                      <a:pt x="206216" y="387191"/>
                    </a:lnTo>
                    <a:lnTo>
                      <a:pt x="1015841" y="387191"/>
                    </a:lnTo>
                    <a:lnTo>
                      <a:pt x="1130141" y="502444"/>
                    </a:lnTo>
                    <a:lnTo>
                      <a:pt x="786289" y="502444"/>
                    </a:lnTo>
                    <a:cubicBezTo>
                      <a:pt x="783431" y="493871"/>
                      <a:pt x="775811" y="487204"/>
                      <a:pt x="766286" y="487204"/>
                    </a:cubicBezTo>
                    <a:cubicBezTo>
                      <a:pt x="754856" y="487204"/>
                      <a:pt x="745331" y="496729"/>
                      <a:pt x="745331" y="508159"/>
                    </a:cubicBezTo>
                    <a:cubicBezTo>
                      <a:pt x="745331" y="519589"/>
                      <a:pt x="754856" y="529114"/>
                      <a:pt x="766286" y="529114"/>
                    </a:cubicBezTo>
                    <a:cubicBezTo>
                      <a:pt x="775811" y="529114"/>
                      <a:pt x="784384" y="522446"/>
                      <a:pt x="786289" y="513874"/>
                    </a:cubicBezTo>
                    <a:lnTo>
                      <a:pt x="1274921" y="513874"/>
                    </a:lnTo>
                    <a:lnTo>
                      <a:pt x="1623536" y="165259"/>
                    </a:lnTo>
                    <a:lnTo>
                      <a:pt x="2174081" y="165259"/>
                    </a:lnTo>
                    <a:lnTo>
                      <a:pt x="2268379" y="259556"/>
                    </a:lnTo>
                    <a:lnTo>
                      <a:pt x="1756886" y="259556"/>
                    </a:lnTo>
                    <a:lnTo>
                      <a:pt x="1392079" y="624364"/>
                    </a:lnTo>
                    <a:lnTo>
                      <a:pt x="48101" y="624364"/>
                    </a:lnTo>
                    <a:cubicBezTo>
                      <a:pt x="45244" y="615791"/>
                      <a:pt x="37624" y="609124"/>
                      <a:pt x="28099" y="609124"/>
                    </a:cubicBezTo>
                    <a:cubicBezTo>
                      <a:pt x="16669" y="609124"/>
                      <a:pt x="7144" y="618649"/>
                      <a:pt x="7144" y="630079"/>
                    </a:cubicBezTo>
                    <a:cubicBezTo>
                      <a:pt x="7144" y="641509"/>
                      <a:pt x="16669" y="651034"/>
                      <a:pt x="28099" y="651034"/>
                    </a:cubicBezTo>
                    <a:cubicBezTo>
                      <a:pt x="37624" y="651034"/>
                      <a:pt x="46196" y="644366"/>
                      <a:pt x="48101" y="635794"/>
                    </a:cubicBezTo>
                    <a:lnTo>
                      <a:pt x="903446" y="63579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1"/>
              <p:cNvSpPr/>
              <p:nvPr/>
            </p:nvSpPr>
            <p:spPr>
              <a:xfrm>
                <a:off x="7588427" y="1653250"/>
                <a:ext cx="4210050" cy="1152525"/>
              </a:xfrm>
              <a:custGeom>
                <a:rect b="b" l="l" r="r" t="t"/>
                <a:pathLst>
                  <a:path extrusionOk="0" h="1152525" w="4210050">
                    <a:moveTo>
                      <a:pt x="37624" y="1153954"/>
                    </a:moveTo>
                    <a:cubicBezTo>
                      <a:pt x="29051" y="1153954"/>
                      <a:pt x="21431" y="1151096"/>
                      <a:pt x="15716" y="1145381"/>
                    </a:cubicBezTo>
                    <a:cubicBezTo>
                      <a:pt x="10001" y="1139666"/>
                      <a:pt x="7144" y="1132046"/>
                      <a:pt x="7144" y="1123474"/>
                    </a:cubicBezTo>
                    <a:cubicBezTo>
                      <a:pt x="7144" y="1114901"/>
                      <a:pt x="10001" y="1107281"/>
                      <a:pt x="16669" y="1101566"/>
                    </a:cubicBezTo>
                    <a:cubicBezTo>
                      <a:pt x="22384" y="1095851"/>
                      <a:pt x="30004" y="1092994"/>
                      <a:pt x="38576" y="1092994"/>
                    </a:cubicBezTo>
                    <a:cubicBezTo>
                      <a:pt x="41434" y="1092994"/>
                      <a:pt x="44291" y="1092994"/>
                      <a:pt x="47149" y="1093946"/>
                    </a:cubicBezTo>
                    <a:lnTo>
                      <a:pt x="185261" y="955834"/>
                    </a:lnTo>
                    <a:lnTo>
                      <a:pt x="1015841" y="955834"/>
                    </a:lnTo>
                    <a:lnTo>
                      <a:pt x="1182529" y="789146"/>
                    </a:lnTo>
                    <a:lnTo>
                      <a:pt x="524351" y="789146"/>
                    </a:lnTo>
                    <a:lnTo>
                      <a:pt x="455771" y="720566"/>
                    </a:lnTo>
                    <a:cubicBezTo>
                      <a:pt x="452914" y="721519"/>
                      <a:pt x="450056" y="721519"/>
                      <a:pt x="447199" y="721519"/>
                    </a:cubicBezTo>
                    <a:cubicBezTo>
                      <a:pt x="438626" y="721519"/>
                      <a:pt x="431006" y="718661"/>
                      <a:pt x="425291" y="712946"/>
                    </a:cubicBezTo>
                    <a:cubicBezTo>
                      <a:pt x="419576" y="707231"/>
                      <a:pt x="416719" y="699611"/>
                      <a:pt x="416719" y="691039"/>
                    </a:cubicBezTo>
                    <a:cubicBezTo>
                      <a:pt x="416719" y="682466"/>
                      <a:pt x="419576" y="674846"/>
                      <a:pt x="425291" y="669131"/>
                    </a:cubicBezTo>
                    <a:cubicBezTo>
                      <a:pt x="431006" y="663416"/>
                      <a:pt x="438626" y="660559"/>
                      <a:pt x="447199" y="660559"/>
                    </a:cubicBezTo>
                    <a:cubicBezTo>
                      <a:pt x="455771" y="660559"/>
                      <a:pt x="463391" y="663416"/>
                      <a:pt x="469106" y="669131"/>
                    </a:cubicBezTo>
                    <a:cubicBezTo>
                      <a:pt x="476726" y="676751"/>
                      <a:pt x="479584" y="688181"/>
                      <a:pt x="476726" y="698659"/>
                    </a:cubicBezTo>
                    <a:lnTo>
                      <a:pt x="536734" y="758666"/>
                    </a:lnTo>
                    <a:lnTo>
                      <a:pt x="1423511" y="758666"/>
                    </a:lnTo>
                    <a:lnTo>
                      <a:pt x="1546384" y="881539"/>
                    </a:lnTo>
                    <a:lnTo>
                      <a:pt x="1890236" y="881539"/>
                    </a:lnTo>
                    <a:lnTo>
                      <a:pt x="1800701" y="792004"/>
                    </a:lnTo>
                    <a:lnTo>
                      <a:pt x="1578769" y="792004"/>
                    </a:lnTo>
                    <a:cubicBezTo>
                      <a:pt x="1573054" y="801529"/>
                      <a:pt x="1563529" y="807244"/>
                      <a:pt x="1552099" y="807244"/>
                    </a:cubicBezTo>
                    <a:cubicBezTo>
                      <a:pt x="1534954" y="807244"/>
                      <a:pt x="1521619" y="793909"/>
                      <a:pt x="1521619" y="776764"/>
                    </a:cubicBezTo>
                    <a:cubicBezTo>
                      <a:pt x="1521619" y="759619"/>
                      <a:pt x="1534954" y="746284"/>
                      <a:pt x="1552099" y="746284"/>
                    </a:cubicBezTo>
                    <a:cubicBezTo>
                      <a:pt x="1563529" y="746284"/>
                      <a:pt x="1573054" y="751999"/>
                      <a:pt x="1578769" y="761524"/>
                    </a:cubicBezTo>
                    <a:lnTo>
                      <a:pt x="1813084" y="761524"/>
                    </a:lnTo>
                    <a:lnTo>
                      <a:pt x="1932146" y="880586"/>
                    </a:lnTo>
                    <a:lnTo>
                      <a:pt x="2062639" y="880586"/>
                    </a:lnTo>
                    <a:lnTo>
                      <a:pt x="2237899" y="705326"/>
                    </a:lnTo>
                    <a:lnTo>
                      <a:pt x="2118836" y="705326"/>
                    </a:lnTo>
                    <a:lnTo>
                      <a:pt x="2095024" y="729139"/>
                    </a:lnTo>
                    <a:cubicBezTo>
                      <a:pt x="2097881" y="739616"/>
                      <a:pt x="2095024" y="751046"/>
                      <a:pt x="2087404" y="758666"/>
                    </a:cubicBezTo>
                    <a:cubicBezTo>
                      <a:pt x="2081689" y="764381"/>
                      <a:pt x="2074069" y="767239"/>
                      <a:pt x="2065496" y="767239"/>
                    </a:cubicBezTo>
                    <a:cubicBezTo>
                      <a:pt x="2056924" y="767239"/>
                      <a:pt x="2049304" y="764381"/>
                      <a:pt x="2043589" y="758666"/>
                    </a:cubicBezTo>
                    <a:cubicBezTo>
                      <a:pt x="2037874" y="752951"/>
                      <a:pt x="2035016" y="745331"/>
                      <a:pt x="2035016" y="736759"/>
                    </a:cubicBezTo>
                    <a:cubicBezTo>
                      <a:pt x="2035016" y="728186"/>
                      <a:pt x="2037874" y="720566"/>
                      <a:pt x="2043589" y="714851"/>
                    </a:cubicBezTo>
                    <a:cubicBezTo>
                      <a:pt x="2049304" y="709136"/>
                      <a:pt x="2056924" y="706279"/>
                      <a:pt x="2065496" y="706279"/>
                    </a:cubicBezTo>
                    <a:cubicBezTo>
                      <a:pt x="2068354" y="706279"/>
                      <a:pt x="2071211" y="706279"/>
                      <a:pt x="2074069" y="707231"/>
                    </a:cubicBezTo>
                    <a:lnTo>
                      <a:pt x="2107406" y="673894"/>
                    </a:lnTo>
                    <a:lnTo>
                      <a:pt x="2380774" y="673894"/>
                    </a:lnTo>
                    <a:lnTo>
                      <a:pt x="2480786" y="573881"/>
                    </a:lnTo>
                    <a:lnTo>
                      <a:pt x="2959894" y="573881"/>
                    </a:lnTo>
                    <a:lnTo>
                      <a:pt x="3093244" y="440531"/>
                    </a:lnTo>
                    <a:lnTo>
                      <a:pt x="3409474" y="440531"/>
                    </a:lnTo>
                    <a:lnTo>
                      <a:pt x="3698081" y="151924"/>
                    </a:lnTo>
                    <a:lnTo>
                      <a:pt x="3527584" y="151924"/>
                    </a:lnTo>
                    <a:lnTo>
                      <a:pt x="3337084" y="342424"/>
                    </a:lnTo>
                    <a:lnTo>
                      <a:pt x="3170396" y="342424"/>
                    </a:lnTo>
                    <a:cubicBezTo>
                      <a:pt x="3164681" y="351949"/>
                      <a:pt x="3155156" y="357664"/>
                      <a:pt x="3143726" y="357664"/>
                    </a:cubicBezTo>
                    <a:cubicBezTo>
                      <a:pt x="3126581" y="357664"/>
                      <a:pt x="3113246" y="344329"/>
                      <a:pt x="3113246" y="327184"/>
                    </a:cubicBezTo>
                    <a:cubicBezTo>
                      <a:pt x="3113246" y="310039"/>
                      <a:pt x="3126581" y="296704"/>
                      <a:pt x="3143726" y="296704"/>
                    </a:cubicBezTo>
                    <a:cubicBezTo>
                      <a:pt x="3155156" y="296704"/>
                      <a:pt x="3164681" y="302419"/>
                      <a:pt x="3170396" y="311944"/>
                    </a:cubicBezTo>
                    <a:lnTo>
                      <a:pt x="3323749" y="311944"/>
                    </a:lnTo>
                    <a:lnTo>
                      <a:pt x="3514249" y="121444"/>
                    </a:lnTo>
                    <a:lnTo>
                      <a:pt x="3727609" y="121444"/>
                    </a:lnTo>
                    <a:lnTo>
                      <a:pt x="3841909" y="7144"/>
                    </a:lnTo>
                    <a:lnTo>
                      <a:pt x="4072414" y="7144"/>
                    </a:lnTo>
                    <a:lnTo>
                      <a:pt x="4172426" y="107156"/>
                    </a:lnTo>
                    <a:cubicBezTo>
                      <a:pt x="4175284" y="106204"/>
                      <a:pt x="4178141" y="106204"/>
                      <a:pt x="4180999" y="106204"/>
                    </a:cubicBezTo>
                    <a:cubicBezTo>
                      <a:pt x="4189571" y="106204"/>
                      <a:pt x="4197192" y="109061"/>
                      <a:pt x="4202906" y="114776"/>
                    </a:cubicBezTo>
                    <a:cubicBezTo>
                      <a:pt x="4208621" y="120491"/>
                      <a:pt x="4211479" y="128111"/>
                      <a:pt x="4211479" y="136684"/>
                    </a:cubicBezTo>
                    <a:cubicBezTo>
                      <a:pt x="4211479" y="145256"/>
                      <a:pt x="4208621" y="152876"/>
                      <a:pt x="4202906" y="158591"/>
                    </a:cubicBezTo>
                    <a:cubicBezTo>
                      <a:pt x="4197192" y="164306"/>
                      <a:pt x="4189571" y="167164"/>
                      <a:pt x="4180999" y="167164"/>
                    </a:cubicBezTo>
                    <a:cubicBezTo>
                      <a:pt x="4172426" y="167164"/>
                      <a:pt x="4164806" y="164306"/>
                      <a:pt x="4159091" y="158591"/>
                    </a:cubicBezTo>
                    <a:cubicBezTo>
                      <a:pt x="4151471" y="150971"/>
                      <a:pt x="4148614" y="139541"/>
                      <a:pt x="4151471" y="129064"/>
                    </a:cubicBezTo>
                    <a:lnTo>
                      <a:pt x="4060984" y="38576"/>
                    </a:lnTo>
                    <a:lnTo>
                      <a:pt x="3856196" y="38576"/>
                    </a:lnTo>
                    <a:lnTo>
                      <a:pt x="3422809" y="471964"/>
                    </a:lnTo>
                    <a:lnTo>
                      <a:pt x="3104674" y="471964"/>
                    </a:lnTo>
                    <a:lnTo>
                      <a:pt x="2767489" y="809149"/>
                    </a:lnTo>
                    <a:lnTo>
                      <a:pt x="2343626" y="809149"/>
                    </a:lnTo>
                    <a:cubicBezTo>
                      <a:pt x="2337911" y="818674"/>
                      <a:pt x="2328386" y="824389"/>
                      <a:pt x="2316956" y="824389"/>
                    </a:cubicBezTo>
                    <a:cubicBezTo>
                      <a:pt x="2299811" y="824389"/>
                      <a:pt x="2286476" y="811054"/>
                      <a:pt x="2286476" y="793909"/>
                    </a:cubicBezTo>
                    <a:cubicBezTo>
                      <a:pt x="2286476" y="776764"/>
                      <a:pt x="2299811" y="763429"/>
                      <a:pt x="2316956" y="763429"/>
                    </a:cubicBezTo>
                    <a:cubicBezTo>
                      <a:pt x="2328386" y="763429"/>
                      <a:pt x="2337911" y="769144"/>
                      <a:pt x="2343626" y="778669"/>
                    </a:cubicBezTo>
                    <a:lnTo>
                      <a:pt x="2755106" y="778669"/>
                    </a:lnTo>
                    <a:lnTo>
                      <a:pt x="2928461" y="605314"/>
                    </a:lnTo>
                    <a:lnTo>
                      <a:pt x="2492216" y="605314"/>
                    </a:lnTo>
                    <a:lnTo>
                      <a:pt x="2392204" y="705326"/>
                    </a:lnTo>
                    <a:lnTo>
                      <a:pt x="2279809" y="705326"/>
                    </a:lnTo>
                    <a:lnTo>
                      <a:pt x="2075021" y="910114"/>
                    </a:lnTo>
                    <a:lnTo>
                      <a:pt x="1533049" y="910114"/>
                    </a:lnTo>
                    <a:lnTo>
                      <a:pt x="1410176" y="787241"/>
                    </a:lnTo>
                    <a:lnTo>
                      <a:pt x="1222534" y="787241"/>
                    </a:lnTo>
                    <a:lnTo>
                      <a:pt x="1026319" y="983456"/>
                    </a:lnTo>
                    <a:lnTo>
                      <a:pt x="195739" y="983456"/>
                    </a:lnTo>
                    <a:lnTo>
                      <a:pt x="67151" y="1114901"/>
                    </a:lnTo>
                    <a:cubicBezTo>
                      <a:pt x="70009" y="1125379"/>
                      <a:pt x="67151" y="1136809"/>
                      <a:pt x="59531" y="1144429"/>
                    </a:cubicBezTo>
                    <a:cubicBezTo>
                      <a:pt x="52864" y="1150144"/>
                      <a:pt x="45244" y="1153954"/>
                      <a:pt x="37624" y="11539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 name="Google Shape;133;p1"/>
              <p:cNvSpPr/>
              <p:nvPr/>
            </p:nvSpPr>
            <p:spPr>
              <a:xfrm>
                <a:off x="7596285" y="1665632"/>
                <a:ext cx="4200525" cy="1133475"/>
              </a:xfrm>
              <a:custGeom>
                <a:rect b="b" l="l" r="r" t="t"/>
                <a:pathLst>
                  <a:path extrusionOk="0" h="1133475" w="4200525">
                    <a:moveTo>
                      <a:pt x="4187428" y="111919"/>
                    </a:moveTo>
                    <a:cubicBezTo>
                      <a:pt x="4180761" y="105251"/>
                      <a:pt x="4170283" y="104299"/>
                      <a:pt x="4161711" y="108109"/>
                    </a:cubicBezTo>
                    <a:lnTo>
                      <a:pt x="4060746" y="7144"/>
                    </a:lnTo>
                    <a:lnTo>
                      <a:pt x="3838813" y="7144"/>
                    </a:lnTo>
                    <a:lnTo>
                      <a:pt x="3724513" y="121444"/>
                    </a:lnTo>
                    <a:lnTo>
                      <a:pt x="3511153" y="121444"/>
                    </a:lnTo>
                    <a:lnTo>
                      <a:pt x="3320653" y="311944"/>
                    </a:lnTo>
                    <a:lnTo>
                      <a:pt x="3155871" y="311944"/>
                    </a:lnTo>
                    <a:cubicBezTo>
                      <a:pt x="3153013" y="303371"/>
                      <a:pt x="3145393" y="296704"/>
                      <a:pt x="3135868" y="296704"/>
                    </a:cubicBezTo>
                    <a:cubicBezTo>
                      <a:pt x="3124438" y="296704"/>
                      <a:pt x="3114913" y="306229"/>
                      <a:pt x="3114913" y="317659"/>
                    </a:cubicBezTo>
                    <a:cubicBezTo>
                      <a:pt x="3114913" y="329089"/>
                      <a:pt x="3124438" y="338614"/>
                      <a:pt x="3135868" y="338614"/>
                    </a:cubicBezTo>
                    <a:cubicBezTo>
                      <a:pt x="3145393" y="338614"/>
                      <a:pt x="3153966" y="331946"/>
                      <a:pt x="3155871" y="323374"/>
                    </a:cubicBezTo>
                    <a:lnTo>
                      <a:pt x="3325416" y="323374"/>
                    </a:lnTo>
                    <a:lnTo>
                      <a:pt x="3515916" y="132874"/>
                    </a:lnTo>
                    <a:lnTo>
                      <a:pt x="3713083" y="132874"/>
                    </a:lnTo>
                    <a:lnTo>
                      <a:pt x="3405426" y="440531"/>
                    </a:lnTo>
                    <a:lnTo>
                      <a:pt x="3089196" y="440531"/>
                    </a:lnTo>
                    <a:lnTo>
                      <a:pt x="2955846" y="573881"/>
                    </a:lnTo>
                    <a:lnTo>
                      <a:pt x="2476738" y="573881"/>
                    </a:lnTo>
                    <a:lnTo>
                      <a:pt x="2376726" y="673894"/>
                    </a:lnTo>
                    <a:lnTo>
                      <a:pt x="2102406" y="673894"/>
                    </a:lnTo>
                    <a:lnTo>
                      <a:pt x="2067163" y="709136"/>
                    </a:lnTo>
                    <a:cubicBezTo>
                      <a:pt x="2059543" y="704374"/>
                      <a:pt x="2049066" y="705326"/>
                      <a:pt x="2041446" y="712946"/>
                    </a:cubicBezTo>
                    <a:cubicBezTo>
                      <a:pt x="2032873" y="721519"/>
                      <a:pt x="2032873" y="734854"/>
                      <a:pt x="2041446" y="742474"/>
                    </a:cubicBezTo>
                    <a:cubicBezTo>
                      <a:pt x="2050018" y="751046"/>
                      <a:pt x="2063353" y="751046"/>
                      <a:pt x="2070973" y="742474"/>
                    </a:cubicBezTo>
                    <a:cubicBezTo>
                      <a:pt x="2077641" y="735806"/>
                      <a:pt x="2078593" y="725329"/>
                      <a:pt x="2074783" y="716756"/>
                    </a:cubicBezTo>
                    <a:lnTo>
                      <a:pt x="2106216" y="685324"/>
                    </a:lnTo>
                    <a:lnTo>
                      <a:pt x="2251948" y="685324"/>
                    </a:lnTo>
                    <a:lnTo>
                      <a:pt x="2058591" y="878681"/>
                    </a:lnTo>
                    <a:lnTo>
                      <a:pt x="1920478" y="878681"/>
                    </a:lnTo>
                    <a:lnTo>
                      <a:pt x="1801416" y="759619"/>
                    </a:lnTo>
                    <a:lnTo>
                      <a:pt x="1564243" y="759619"/>
                    </a:lnTo>
                    <a:cubicBezTo>
                      <a:pt x="1561386" y="751046"/>
                      <a:pt x="1553766" y="744379"/>
                      <a:pt x="1544241" y="744379"/>
                    </a:cubicBezTo>
                    <a:cubicBezTo>
                      <a:pt x="1532811" y="744379"/>
                      <a:pt x="1523286" y="753904"/>
                      <a:pt x="1523286" y="765334"/>
                    </a:cubicBezTo>
                    <a:cubicBezTo>
                      <a:pt x="1523286" y="776764"/>
                      <a:pt x="1532811" y="786289"/>
                      <a:pt x="1544241" y="786289"/>
                    </a:cubicBezTo>
                    <a:cubicBezTo>
                      <a:pt x="1553766" y="786289"/>
                      <a:pt x="1562338" y="779621"/>
                      <a:pt x="1564243" y="771049"/>
                    </a:cubicBezTo>
                    <a:lnTo>
                      <a:pt x="1796653" y="771049"/>
                    </a:lnTo>
                    <a:lnTo>
                      <a:pt x="1905238" y="879634"/>
                    </a:lnTo>
                    <a:lnTo>
                      <a:pt x="1533763" y="879634"/>
                    </a:lnTo>
                    <a:lnTo>
                      <a:pt x="1410891" y="755809"/>
                    </a:lnTo>
                    <a:lnTo>
                      <a:pt x="525066" y="755809"/>
                    </a:lnTo>
                    <a:lnTo>
                      <a:pt x="458391" y="689134"/>
                    </a:lnTo>
                    <a:cubicBezTo>
                      <a:pt x="463153" y="681514"/>
                      <a:pt x="462201" y="671036"/>
                      <a:pt x="454581" y="663416"/>
                    </a:cubicBezTo>
                    <a:cubicBezTo>
                      <a:pt x="446008" y="654844"/>
                      <a:pt x="432673" y="654844"/>
                      <a:pt x="425053" y="663416"/>
                    </a:cubicBezTo>
                    <a:cubicBezTo>
                      <a:pt x="416481" y="671989"/>
                      <a:pt x="416481" y="685324"/>
                      <a:pt x="425053" y="692944"/>
                    </a:cubicBezTo>
                    <a:cubicBezTo>
                      <a:pt x="431721" y="699611"/>
                      <a:pt x="442198" y="700564"/>
                      <a:pt x="450771" y="696754"/>
                    </a:cubicBezTo>
                    <a:lnTo>
                      <a:pt x="521256" y="767239"/>
                    </a:lnTo>
                    <a:lnTo>
                      <a:pt x="1195626" y="767239"/>
                    </a:lnTo>
                    <a:lnTo>
                      <a:pt x="1009888" y="952976"/>
                    </a:lnTo>
                    <a:lnTo>
                      <a:pt x="179308" y="952976"/>
                    </a:lnTo>
                    <a:lnTo>
                      <a:pt x="39291" y="1092041"/>
                    </a:lnTo>
                    <a:cubicBezTo>
                      <a:pt x="31671" y="1087279"/>
                      <a:pt x="21193" y="1088231"/>
                      <a:pt x="13573" y="1095851"/>
                    </a:cubicBezTo>
                    <a:cubicBezTo>
                      <a:pt x="5001" y="1104424"/>
                      <a:pt x="5001" y="1117759"/>
                      <a:pt x="13573" y="1125379"/>
                    </a:cubicBezTo>
                    <a:cubicBezTo>
                      <a:pt x="22146" y="1133951"/>
                      <a:pt x="35481" y="1133951"/>
                      <a:pt x="43101" y="1125379"/>
                    </a:cubicBezTo>
                    <a:cubicBezTo>
                      <a:pt x="49768" y="1118711"/>
                      <a:pt x="50721" y="1108234"/>
                      <a:pt x="46911" y="1099661"/>
                    </a:cubicBezTo>
                    <a:lnTo>
                      <a:pt x="183118" y="963454"/>
                    </a:lnTo>
                    <a:lnTo>
                      <a:pt x="1013698" y="963454"/>
                    </a:lnTo>
                    <a:lnTo>
                      <a:pt x="1209913" y="767239"/>
                    </a:lnTo>
                    <a:lnTo>
                      <a:pt x="1405176" y="767239"/>
                    </a:lnTo>
                    <a:lnTo>
                      <a:pt x="1528048" y="890111"/>
                    </a:lnTo>
                    <a:lnTo>
                      <a:pt x="2062401" y="890111"/>
                    </a:lnTo>
                    <a:lnTo>
                      <a:pt x="2267188" y="685324"/>
                    </a:lnTo>
                    <a:lnTo>
                      <a:pt x="2379583" y="685324"/>
                    </a:lnTo>
                    <a:lnTo>
                      <a:pt x="2479596" y="585311"/>
                    </a:lnTo>
                    <a:lnTo>
                      <a:pt x="2944416" y="585311"/>
                    </a:lnTo>
                    <a:lnTo>
                      <a:pt x="2752011" y="777716"/>
                    </a:lnTo>
                    <a:lnTo>
                      <a:pt x="2330053" y="777716"/>
                    </a:lnTo>
                    <a:cubicBezTo>
                      <a:pt x="2327196" y="769144"/>
                      <a:pt x="2319576" y="762476"/>
                      <a:pt x="2310051" y="762476"/>
                    </a:cubicBezTo>
                    <a:cubicBezTo>
                      <a:pt x="2298621" y="762476"/>
                      <a:pt x="2289096" y="772001"/>
                      <a:pt x="2289096" y="783431"/>
                    </a:cubicBezTo>
                    <a:cubicBezTo>
                      <a:pt x="2289096" y="794861"/>
                      <a:pt x="2298621" y="804386"/>
                      <a:pt x="2310051" y="804386"/>
                    </a:cubicBezTo>
                    <a:cubicBezTo>
                      <a:pt x="2319576" y="804386"/>
                      <a:pt x="2328148" y="797719"/>
                      <a:pt x="2330053" y="789146"/>
                    </a:cubicBezTo>
                    <a:lnTo>
                      <a:pt x="2756773" y="789146"/>
                    </a:lnTo>
                    <a:lnTo>
                      <a:pt x="3093958" y="451961"/>
                    </a:lnTo>
                    <a:lnTo>
                      <a:pt x="3410188" y="451961"/>
                    </a:lnTo>
                    <a:lnTo>
                      <a:pt x="3843576" y="18574"/>
                    </a:lnTo>
                    <a:lnTo>
                      <a:pt x="4056936" y="18574"/>
                    </a:lnTo>
                    <a:lnTo>
                      <a:pt x="4154091" y="116681"/>
                    </a:lnTo>
                    <a:cubicBezTo>
                      <a:pt x="4149328" y="124301"/>
                      <a:pt x="4150281" y="134779"/>
                      <a:pt x="4157901" y="142399"/>
                    </a:cubicBezTo>
                    <a:cubicBezTo>
                      <a:pt x="4166473" y="150971"/>
                      <a:pt x="4179808" y="150971"/>
                      <a:pt x="4187428" y="142399"/>
                    </a:cubicBezTo>
                    <a:cubicBezTo>
                      <a:pt x="4196001" y="133826"/>
                      <a:pt x="4196001" y="120491"/>
                      <a:pt x="4187428" y="1119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34" name="Google Shape;134;p1"/>
            <p:cNvGrpSpPr/>
            <p:nvPr/>
          </p:nvGrpSpPr>
          <p:grpSpPr>
            <a:xfrm>
              <a:off x="4048905" y="5006583"/>
              <a:ext cx="2675401" cy="572223"/>
              <a:chOff x="4298394" y="3045618"/>
              <a:chExt cx="3591640" cy="768191"/>
            </a:xfrm>
          </p:grpSpPr>
          <p:sp>
            <p:nvSpPr>
              <p:cNvPr id="135" name="Google Shape;135;p1"/>
              <p:cNvSpPr/>
              <p:nvPr/>
            </p:nvSpPr>
            <p:spPr>
              <a:xfrm>
                <a:off x="4401979" y="3311366"/>
                <a:ext cx="3476625" cy="200025"/>
              </a:xfrm>
              <a:custGeom>
                <a:rect b="b" l="l" r="r" t="t"/>
                <a:pathLst>
                  <a:path extrusionOk="0" h="200025" w="3476625">
                    <a:moveTo>
                      <a:pt x="1497806" y="7144"/>
                    </a:moveTo>
                    <a:lnTo>
                      <a:pt x="1822609" y="7144"/>
                    </a:lnTo>
                    <a:lnTo>
                      <a:pt x="1899761" y="84296"/>
                    </a:lnTo>
                    <a:lnTo>
                      <a:pt x="2174081" y="84296"/>
                    </a:lnTo>
                    <a:lnTo>
                      <a:pt x="2240756" y="17621"/>
                    </a:lnTo>
                    <a:lnTo>
                      <a:pt x="3470434" y="17621"/>
                    </a:lnTo>
                    <a:lnTo>
                      <a:pt x="3470434" y="24289"/>
                    </a:lnTo>
                    <a:lnTo>
                      <a:pt x="2243614" y="24289"/>
                    </a:lnTo>
                    <a:lnTo>
                      <a:pt x="2176939" y="90964"/>
                    </a:lnTo>
                    <a:lnTo>
                      <a:pt x="1896904" y="90964"/>
                    </a:lnTo>
                    <a:lnTo>
                      <a:pt x="1819751" y="13811"/>
                    </a:lnTo>
                    <a:lnTo>
                      <a:pt x="1500664" y="13811"/>
                    </a:lnTo>
                    <a:lnTo>
                      <a:pt x="1432084" y="120491"/>
                    </a:lnTo>
                    <a:lnTo>
                      <a:pt x="1057751" y="120491"/>
                    </a:lnTo>
                    <a:lnTo>
                      <a:pt x="971074" y="14764"/>
                    </a:lnTo>
                    <a:lnTo>
                      <a:pt x="379571" y="14764"/>
                    </a:lnTo>
                    <a:lnTo>
                      <a:pt x="11906" y="201454"/>
                    </a:lnTo>
                    <a:lnTo>
                      <a:pt x="7144" y="196691"/>
                    </a:lnTo>
                    <a:lnTo>
                      <a:pt x="376714" y="8096"/>
                    </a:lnTo>
                    <a:lnTo>
                      <a:pt x="973931" y="8096"/>
                    </a:lnTo>
                    <a:lnTo>
                      <a:pt x="1061561" y="113824"/>
                    </a:lnTo>
                    <a:lnTo>
                      <a:pt x="1429226" y="11382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1"/>
              <p:cNvSpPr/>
              <p:nvPr/>
            </p:nvSpPr>
            <p:spPr>
              <a:xfrm>
                <a:off x="7851934" y="331231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2859"/>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1"/>
              <p:cNvSpPr/>
              <p:nvPr/>
            </p:nvSpPr>
            <p:spPr>
              <a:xfrm>
                <a:off x="4391739" y="348972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1"/>
              <p:cNvSpPr/>
              <p:nvPr/>
            </p:nvSpPr>
            <p:spPr>
              <a:xfrm>
                <a:off x="4559141" y="3055143"/>
                <a:ext cx="2552700" cy="142875"/>
              </a:xfrm>
              <a:custGeom>
                <a:rect b="b" l="l" r="r" t="t"/>
                <a:pathLst>
                  <a:path extrusionOk="0" h="142875" w="2552700">
                    <a:moveTo>
                      <a:pt x="7144" y="7144"/>
                    </a:moveTo>
                    <a:lnTo>
                      <a:pt x="101441" y="7144"/>
                    </a:lnTo>
                    <a:lnTo>
                      <a:pt x="222409" y="128111"/>
                    </a:lnTo>
                    <a:lnTo>
                      <a:pt x="813911" y="128111"/>
                    </a:lnTo>
                    <a:lnTo>
                      <a:pt x="881539" y="21431"/>
                    </a:lnTo>
                    <a:lnTo>
                      <a:pt x="1284446" y="21431"/>
                    </a:lnTo>
                    <a:lnTo>
                      <a:pt x="1343501" y="129064"/>
                    </a:lnTo>
                    <a:lnTo>
                      <a:pt x="1662589" y="129064"/>
                    </a:lnTo>
                    <a:lnTo>
                      <a:pt x="1739741" y="51911"/>
                    </a:lnTo>
                    <a:lnTo>
                      <a:pt x="2019776" y="51911"/>
                    </a:lnTo>
                    <a:lnTo>
                      <a:pt x="2086451" y="117634"/>
                    </a:lnTo>
                    <a:lnTo>
                      <a:pt x="2551271" y="117634"/>
                    </a:lnTo>
                    <a:lnTo>
                      <a:pt x="2551271" y="125254"/>
                    </a:lnTo>
                    <a:lnTo>
                      <a:pt x="2083594" y="125254"/>
                    </a:lnTo>
                    <a:lnTo>
                      <a:pt x="2016919" y="58579"/>
                    </a:lnTo>
                    <a:lnTo>
                      <a:pt x="1742599" y="58579"/>
                    </a:lnTo>
                    <a:lnTo>
                      <a:pt x="1665446" y="135731"/>
                    </a:lnTo>
                    <a:lnTo>
                      <a:pt x="1340644" y="135731"/>
                    </a:lnTo>
                    <a:lnTo>
                      <a:pt x="1281589" y="29051"/>
                    </a:lnTo>
                    <a:lnTo>
                      <a:pt x="885349" y="29051"/>
                    </a:lnTo>
                    <a:lnTo>
                      <a:pt x="816769" y="134779"/>
                    </a:lnTo>
                    <a:lnTo>
                      <a:pt x="219551" y="134779"/>
                    </a:lnTo>
                    <a:lnTo>
                      <a:pt x="98584" y="14764"/>
                    </a:lnTo>
                    <a:lnTo>
                      <a:pt x="7144" y="1476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 name="Google Shape;139;p1"/>
              <p:cNvSpPr/>
              <p:nvPr/>
            </p:nvSpPr>
            <p:spPr>
              <a:xfrm>
                <a:off x="7089934" y="3156108"/>
                <a:ext cx="38100" cy="38100"/>
              </a:xfrm>
              <a:custGeom>
                <a:rect b="b" l="l" r="r" t="t"/>
                <a:pathLst>
                  <a:path extrusionOk="0" h="38100" w="38100">
                    <a:moveTo>
                      <a:pt x="20479" y="7144"/>
                    </a:moveTo>
                    <a:cubicBezTo>
                      <a:pt x="28099" y="7144"/>
                      <a:pt x="33814" y="12859"/>
                      <a:pt x="33814" y="20479"/>
                    </a:cubicBezTo>
                    <a:cubicBezTo>
                      <a:pt x="33814" y="28099"/>
                      <a:pt x="28099" y="33814"/>
                      <a:pt x="20479" y="33814"/>
                    </a:cubicBezTo>
                    <a:cubicBezTo>
                      <a:pt x="12859" y="33814"/>
                      <a:pt x="7144" y="28099"/>
                      <a:pt x="7144" y="20479"/>
                    </a:cubicBezTo>
                    <a:cubicBezTo>
                      <a:pt x="7144" y="13811"/>
                      <a:pt x="1285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0" name="Google Shape;140;p1"/>
              <p:cNvSpPr/>
              <p:nvPr/>
            </p:nvSpPr>
            <p:spPr>
              <a:xfrm>
                <a:off x="4546759" y="3045618"/>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 name="Google Shape;141;p1"/>
              <p:cNvSpPr/>
              <p:nvPr/>
            </p:nvSpPr>
            <p:spPr>
              <a:xfrm>
                <a:off x="6717506" y="3322796"/>
                <a:ext cx="676275" cy="104775"/>
              </a:xfrm>
              <a:custGeom>
                <a:rect b="b" l="l" r="r" t="t"/>
                <a:pathLst>
                  <a:path extrusionOk="0" h="104775" w="676275">
                    <a:moveTo>
                      <a:pt x="668179" y="7144"/>
                    </a:moveTo>
                    <a:lnTo>
                      <a:pt x="672941" y="11906"/>
                    </a:lnTo>
                    <a:lnTo>
                      <a:pt x="471964" y="98584"/>
                    </a:lnTo>
                    <a:lnTo>
                      <a:pt x="7144" y="98584"/>
                    </a:lnTo>
                    <a:lnTo>
                      <a:pt x="7144" y="91916"/>
                    </a:lnTo>
                    <a:lnTo>
                      <a:pt x="469106" y="919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 name="Google Shape;142;p1"/>
              <p:cNvSpPr/>
              <p:nvPr/>
            </p:nvSpPr>
            <p:spPr>
              <a:xfrm>
                <a:off x="6705124" y="3398043"/>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p1"/>
              <p:cNvSpPr/>
              <p:nvPr/>
            </p:nvSpPr>
            <p:spPr>
              <a:xfrm>
                <a:off x="5352574" y="3312318"/>
                <a:ext cx="742950" cy="485775"/>
              </a:xfrm>
              <a:custGeom>
                <a:rect b="b" l="l" r="r" t="t"/>
                <a:pathLst>
                  <a:path extrusionOk="0" h="485775" w="742950">
                    <a:moveTo>
                      <a:pt x="736759" y="7144"/>
                    </a:moveTo>
                    <a:lnTo>
                      <a:pt x="741521" y="11906"/>
                    </a:lnTo>
                    <a:lnTo>
                      <a:pt x="552926" y="200501"/>
                    </a:lnTo>
                    <a:lnTo>
                      <a:pt x="260509" y="200501"/>
                    </a:lnTo>
                    <a:lnTo>
                      <a:pt x="12859" y="486251"/>
                    </a:lnTo>
                    <a:lnTo>
                      <a:pt x="7144" y="481489"/>
                    </a:lnTo>
                    <a:lnTo>
                      <a:pt x="257651" y="192881"/>
                    </a:lnTo>
                    <a:lnTo>
                      <a:pt x="550069" y="19288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 name="Google Shape;144;p1"/>
              <p:cNvSpPr/>
              <p:nvPr/>
            </p:nvSpPr>
            <p:spPr>
              <a:xfrm>
                <a:off x="5343287" y="3775709"/>
                <a:ext cx="38100" cy="38100"/>
              </a:xfrm>
              <a:custGeom>
                <a:rect b="b" l="l" r="r" t="t"/>
                <a:pathLst>
                  <a:path extrusionOk="0" h="38100" w="38100">
                    <a:moveTo>
                      <a:pt x="10716" y="11430"/>
                    </a:moveTo>
                    <a:cubicBezTo>
                      <a:pt x="5953" y="16192"/>
                      <a:pt x="5953" y="24765"/>
                      <a:pt x="10716" y="30480"/>
                    </a:cubicBezTo>
                    <a:cubicBezTo>
                      <a:pt x="15478" y="35242"/>
                      <a:pt x="24051" y="35242"/>
                      <a:pt x="29766" y="30480"/>
                    </a:cubicBezTo>
                    <a:cubicBezTo>
                      <a:pt x="34528" y="25717"/>
                      <a:pt x="34528" y="17145"/>
                      <a:pt x="29766" y="11430"/>
                    </a:cubicBezTo>
                    <a:cubicBezTo>
                      <a:pt x="24051" y="5715"/>
                      <a:pt x="15478" y="5715"/>
                      <a:pt x="10716" y="1143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p1"/>
              <p:cNvSpPr/>
              <p:nvPr/>
            </p:nvSpPr>
            <p:spPr>
              <a:xfrm>
                <a:off x="4308634" y="3313271"/>
                <a:ext cx="1009650" cy="428625"/>
              </a:xfrm>
              <a:custGeom>
                <a:rect b="b" l="l" r="r" t="t"/>
                <a:pathLst>
                  <a:path extrusionOk="0" h="428625" w="1009650">
                    <a:moveTo>
                      <a:pt x="998696" y="7144"/>
                    </a:moveTo>
                    <a:lnTo>
                      <a:pt x="1003459" y="11906"/>
                    </a:lnTo>
                    <a:lnTo>
                      <a:pt x="912019" y="103346"/>
                    </a:lnTo>
                    <a:lnTo>
                      <a:pt x="646271" y="103346"/>
                    </a:lnTo>
                    <a:lnTo>
                      <a:pt x="476726" y="272891"/>
                    </a:lnTo>
                    <a:lnTo>
                      <a:pt x="306229" y="272891"/>
                    </a:lnTo>
                    <a:lnTo>
                      <a:pt x="11906" y="424339"/>
                    </a:lnTo>
                    <a:lnTo>
                      <a:pt x="7144" y="419576"/>
                    </a:lnTo>
                    <a:lnTo>
                      <a:pt x="303371" y="266224"/>
                    </a:lnTo>
                    <a:lnTo>
                      <a:pt x="472916" y="266224"/>
                    </a:lnTo>
                    <a:lnTo>
                      <a:pt x="643414" y="95726"/>
                    </a:lnTo>
                    <a:lnTo>
                      <a:pt x="909161" y="957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1"/>
              <p:cNvSpPr/>
              <p:nvPr/>
            </p:nvSpPr>
            <p:spPr>
              <a:xfrm>
                <a:off x="4298394" y="3714511"/>
                <a:ext cx="38100" cy="38100"/>
              </a:xfrm>
              <a:custGeom>
                <a:rect b="b" l="l" r="r" t="t"/>
                <a:pathLst>
                  <a:path extrusionOk="0" h="38100" w="38100">
                    <a:moveTo>
                      <a:pt x="10716" y="10716"/>
                    </a:moveTo>
                    <a:cubicBezTo>
                      <a:pt x="5953" y="15478"/>
                      <a:pt x="5953" y="24051"/>
                      <a:pt x="10716" y="29766"/>
                    </a:cubicBezTo>
                    <a:cubicBezTo>
                      <a:pt x="15478" y="34528"/>
                      <a:pt x="24051" y="34528"/>
                      <a:pt x="29766" y="29766"/>
                    </a:cubicBezTo>
                    <a:cubicBezTo>
                      <a:pt x="34528" y="25003"/>
                      <a:pt x="34528" y="16431"/>
                      <a:pt x="29766" y="10716"/>
                    </a:cubicBezTo>
                    <a:cubicBezTo>
                      <a:pt x="24051" y="5953"/>
                      <a:pt x="15478" y="5953"/>
                      <a:pt x="1071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1"/>
              <p:cNvSpPr/>
              <p:nvPr/>
            </p:nvSpPr>
            <p:spPr>
              <a:xfrm>
                <a:off x="6470809" y="3194208"/>
                <a:ext cx="1076325" cy="142875"/>
              </a:xfrm>
              <a:custGeom>
                <a:rect b="b" l="l" r="r" t="t"/>
                <a:pathLst>
                  <a:path extrusionOk="0" h="142875" w="1076325">
                    <a:moveTo>
                      <a:pt x="11906" y="7144"/>
                    </a:moveTo>
                    <a:lnTo>
                      <a:pt x="50006" y="45244"/>
                    </a:lnTo>
                    <a:lnTo>
                      <a:pt x="869156" y="45244"/>
                    </a:lnTo>
                    <a:lnTo>
                      <a:pt x="1072991" y="134779"/>
                    </a:lnTo>
                    <a:lnTo>
                      <a:pt x="1068229" y="139541"/>
                    </a:lnTo>
                    <a:lnTo>
                      <a:pt x="866299" y="51911"/>
                    </a:lnTo>
                    <a:lnTo>
                      <a:pt x="47149" y="51911"/>
                    </a:lnTo>
                    <a:lnTo>
                      <a:pt x="7144" y="128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 name="Google Shape;148;p1"/>
              <p:cNvSpPr/>
              <p:nvPr/>
            </p:nvSpPr>
            <p:spPr>
              <a:xfrm>
                <a:off x="6460569" y="3184921"/>
                <a:ext cx="38100" cy="38100"/>
              </a:xfrm>
              <a:custGeom>
                <a:rect b="b" l="l" r="r" t="t"/>
                <a:pathLst>
                  <a:path extrusionOk="0" h="38100" w="38100">
                    <a:moveTo>
                      <a:pt x="29766" y="10716"/>
                    </a:moveTo>
                    <a:cubicBezTo>
                      <a:pt x="25003" y="5953"/>
                      <a:pt x="16431" y="5953"/>
                      <a:pt x="10716" y="10716"/>
                    </a:cubicBezTo>
                    <a:cubicBezTo>
                      <a:pt x="5953" y="15478"/>
                      <a:pt x="5953" y="24051"/>
                      <a:pt x="10716" y="29766"/>
                    </a:cubicBezTo>
                    <a:cubicBezTo>
                      <a:pt x="15478" y="34528"/>
                      <a:pt x="24051" y="34528"/>
                      <a:pt x="29766" y="29766"/>
                    </a:cubicBezTo>
                    <a:cubicBezTo>
                      <a:pt x="34528" y="24051"/>
                      <a:pt x="34528" y="15478"/>
                      <a:pt x="29766" y="10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1"/>
              <p:cNvSpPr/>
              <p:nvPr/>
            </p:nvSpPr>
            <p:spPr>
              <a:xfrm>
                <a:off x="5156359" y="3240881"/>
                <a:ext cx="590550" cy="190500"/>
              </a:xfrm>
              <a:custGeom>
                <a:rect b="b" l="l" r="r" t="t"/>
                <a:pathLst>
                  <a:path extrusionOk="0" h="190500" w="590550">
                    <a:moveTo>
                      <a:pt x="7144" y="7144"/>
                    </a:moveTo>
                    <a:lnTo>
                      <a:pt x="408146" y="7144"/>
                    </a:lnTo>
                    <a:lnTo>
                      <a:pt x="585311" y="184309"/>
                    </a:lnTo>
                    <a:lnTo>
                      <a:pt x="580549" y="189071"/>
                    </a:lnTo>
                    <a:lnTo>
                      <a:pt x="405289" y="13811"/>
                    </a:lnTo>
                    <a:lnTo>
                      <a:pt x="7144" y="1381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1"/>
              <p:cNvSpPr/>
              <p:nvPr/>
            </p:nvSpPr>
            <p:spPr>
              <a:xfrm>
                <a:off x="5134451" y="323135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3814" y="12859"/>
                      <a:pt x="28099"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p1"/>
              <p:cNvSpPr/>
              <p:nvPr/>
            </p:nvSpPr>
            <p:spPr>
              <a:xfrm>
                <a:off x="5084921" y="3377088"/>
                <a:ext cx="361950" cy="95250"/>
              </a:xfrm>
              <a:custGeom>
                <a:rect b="b" l="l" r="r" t="t"/>
                <a:pathLst>
                  <a:path extrusionOk="0" h="95250" w="361950">
                    <a:moveTo>
                      <a:pt x="349091" y="7144"/>
                    </a:moveTo>
                    <a:lnTo>
                      <a:pt x="354806" y="12859"/>
                    </a:lnTo>
                    <a:lnTo>
                      <a:pt x="271939" y="94774"/>
                    </a:lnTo>
                    <a:lnTo>
                      <a:pt x="7144" y="94774"/>
                    </a:lnTo>
                    <a:lnTo>
                      <a:pt x="7144" y="88106"/>
                    </a:lnTo>
                    <a:lnTo>
                      <a:pt x="269081" y="881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1"/>
              <p:cNvSpPr/>
              <p:nvPr/>
            </p:nvSpPr>
            <p:spPr>
              <a:xfrm>
                <a:off x="5072539" y="3448526"/>
                <a:ext cx="38100" cy="38100"/>
              </a:xfrm>
              <a:custGeom>
                <a:rect b="b" l="l" r="r" t="t"/>
                <a:pathLst>
                  <a:path extrusionOk="0" h="38100" w="38100">
                    <a:moveTo>
                      <a:pt x="20479" y="7144"/>
                    </a:moveTo>
                    <a:cubicBezTo>
                      <a:pt x="12859" y="7144"/>
                      <a:pt x="7144" y="12859"/>
                      <a:pt x="7144" y="20479"/>
                    </a:cubicBezTo>
                    <a:cubicBezTo>
                      <a:pt x="7144" y="28099"/>
                      <a:pt x="12859" y="33814"/>
                      <a:pt x="20479" y="33814"/>
                    </a:cubicBezTo>
                    <a:cubicBezTo>
                      <a:pt x="28099" y="33814"/>
                      <a:pt x="33814" y="28099"/>
                      <a:pt x="33814" y="20479"/>
                    </a:cubicBezTo>
                    <a:cubicBezTo>
                      <a:pt x="32861" y="12859"/>
                      <a:pt x="27146" y="7144"/>
                      <a:pt x="2047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1"/>
              <p:cNvSpPr/>
              <p:nvPr/>
            </p:nvSpPr>
            <p:spPr>
              <a:xfrm>
                <a:off x="5571649" y="3071336"/>
                <a:ext cx="809625" cy="200025"/>
              </a:xfrm>
              <a:custGeom>
                <a:rect b="b" l="l" r="r" t="t"/>
                <a:pathLst>
                  <a:path extrusionOk="0" h="200025" w="809625">
                    <a:moveTo>
                      <a:pt x="11906" y="7144"/>
                    </a:moveTo>
                    <a:lnTo>
                      <a:pt x="192881" y="188119"/>
                    </a:lnTo>
                    <a:lnTo>
                      <a:pt x="808196" y="188119"/>
                    </a:lnTo>
                    <a:lnTo>
                      <a:pt x="808196" y="195739"/>
                    </a:lnTo>
                    <a:lnTo>
                      <a:pt x="190024" y="194786"/>
                    </a:lnTo>
                    <a:lnTo>
                      <a:pt x="7144" y="119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1"/>
              <p:cNvSpPr/>
              <p:nvPr/>
            </p:nvSpPr>
            <p:spPr>
              <a:xfrm>
                <a:off x="6358414" y="3242786"/>
                <a:ext cx="38100" cy="38100"/>
              </a:xfrm>
              <a:custGeom>
                <a:rect b="b" l="l" r="r" t="t"/>
                <a:pathLst>
                  <a:path extrusionOk="0" h="38100" w="38100">
                    <a:moveTo>
                      <a:pt x="20479" y="33814"/>
                    </a:moveTo>
                    <a:cubicBezTo>
                      <a:pt x="28099" y="33814"/>
                      <a:pt x="33814" y="28099"/>
                      <a:pt x="33814" y="20479"/>
                    </a:cubicBezTo>
                    <a:cubicBezTo>
                      <a:pt x="33814" y="12859"/>
                      <a:pt x="28099" y="7144"/>
                      <a:pt x="20479" y="7144"/>
                    </a:cubicBezTo>
                    <a:cubicBezTo>
                      <a:pt x="12859" y="7144"/>
                      <a:pt x="7144" y="12859"/>
                      <a:pt x="7144" y="20479"/>
                    </a:cubicBezTo>
                    <a:cubicBezTo>
                      <a:pt x="7144" y="28099"/>
                      <a:pt x="13811" y="33814"/>
                      <a:pt x="20479" y="33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55" name="Google Shape;155;p1"/>
            <p:cNvGrpSpPr/>
            <p:nvPr/>
          </p:nvGrpSpPr>
          <p:grpSpPr>
            <a:xfrm>
              <a:off x="4373595" y="2154095"/>
              <a:ext cx="2920313" cy="3443177"/>
              <a:chOff x="5269706" y="2450306"/>
              <a:chExt cx="1654493" cy="1950720"/>
            </a:xfrm>
          </p:grpSpPr>
          <p:sp>
            <p:nvSpPr>
              <p:cNvPr id="156" name="Google Shape;156;p1"/>
              <p:cNvSpPr/>
              <p:nvPr/>
            </p:nvSpPr>
            <p:spPr>
              <a:xfrm>
                <a:off x="6101239" y="2703671"/>
                <a:ext cx="28575" cy="28575"/>
              </a:xfrm>
              <a:custGeom>
                <a:rect b="b" l="l" r="r" t="t"/>
                <a:pathLst>
                  <a:path extrusionOk="0" h="28575" w="28575">
                    <a:moveTo>
                      <a:pt x="14764" y="22384"/>
                    </a:moveTo>
                    <a:cubicBezTo>
                      <a:pt x="18574" y="22384"/>
                      <a:pt x="22384" y="18574"/>
                      <a:pt x="22384" y="14764"/>
                    </a:cubicBezTo>
                    <a:cubicBezTo>
                      <a:pt x="22384" y="10954"/>
                      <a:pt x="18574" y="7144"/>
                      <a:pt x="14764" y="7144"/>
                    </a:cubicBezTo>
                    <a:cubicBezTo>
                      <a:pt x="10954" y="7144"/>
                      <a:pt x="7144" y="10954"/>
                      <a:pt x="7144" y="14764"/>
                    </a:cubicBezTo>
                    <a:cubicBezTo>
                      <a:pt x="7144" y="19526"/>
                      <a:pt x="10954" y="22384"/>
                      <a:pt x="1476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p1"/>
              <p:cNvSpPr/>
              <p:nvPr/>
            </p:nvSpPr>
            <p:spPr>
              <a:xfrm>
                <a:off x="5951696" y="2877026"/>
                <a:ext cx="38100" cy="38100"/>
              </a:xfrm>
              <a:custGeom>
                <a:rect b="b" l="l" r="r" t="t"/>
                <a:pathLst>
                  <a:path extrusionOk="0" h="38100" w="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1906" y="31909"/>
                      <a:pt x="19526" y="3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1"/>
              <p:cNvSpPr/>
              <p:nvPr/>
            </p:nvSpPr>
            <p:spPr>
              <a:xfrm>
                <a:off x="5698331" y="3973354"/>
                <a:ext cx="19050" cy="19050"/>
              </a:xfrm>
              <a:custGeom>
                <a:rect b="b" l="l" r="r" t="t"/>
                <a:pathLst>
                  <a:path extrusionOk="0" h="19050" w="19050">
                    <a:moveTo>
                      <a:pt x="18574" y="12859"/>
                    </a:moveTo>
                    <a:cubicBezTo>
                      <a:pt x="18574" y="16015"/>
                      <a:pt x="16015" y="18574"/>
                      <a:pt x="12859" y="18574"/>
                    </a:cubicBezTo>
                    <a:cubicBezTo>
                      <a:pt x="9702" y="18574"/>
                      <a:pt x="7144" y="16015"/>
                      <a:pt x="7144" y="12859"/>
                    </a:cubicBezTo>
                    <a:cubicBezTo>
                      <a:pt x="7144" y="9702"/>
                      <a:pt x="9702" y="7144"/>
                      <a:pt x="12859" y="7144"/>
                    </a:cubicBezTo>
                    <a:cubicBezTo>
                      <a:pt x="16015" y="7144"/>
                      <a:pt x="18574" y="9702"/>
                      <a:pt x="1857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9" name="Google Shape;159;p1"/>
              <p:cNvSpPr/>
              <p:nvPr/>
            </p:nvSpPr>
            <p:spPr>
              <a:xfrm>
                <a:off x="5746909" y="4064794"/>
                <a:ext cx="123825" cy="114300"/>
              </a:xfrm>
              <a:custGeom>
                <a:rect b="b" l="l" r="r" t="t"/>
                <a:pathLst>
                  <a:path extrusionOk="0" h="114300" w="123825">
                    <a:moveTo>
                      <a:pt x="21431" y="61436"/>
                    </a:moveTo>
                    <a:cubicBezTo>
                      <a:pt x="21431" y="63341"/>
                      <a:pt x="20479" y="66199"/>
                      <a:pt x="20479" y="68104"/>
                    </a:cubicBezTo>
                    <a:cubicBezTo>
                      <a:pt x="20479" y="90011"/>
                      <a:pt x="37624" y="107156"/>
                      <a:pt x="59531" y="107156"/>
                    </a:cubicBezTo>
                    <a:cubicBezTo>
                      <a:pt x="81439" y="107156"/>
                      <a:pt x="98584" y="90011"/>
                      <a:pt x="98584" y="68104"/>
                    </a:cubicBezTo>
                    <a:cubicBezTo>
                      <a:pt x="98584" y="60484"/>
                      <a:pt x="95726" y="52864"/>
                      <a:pt x="91916" y="46196"/>
                    </a:cubicBezTo>
                    <a:cubicBezTo>
                      <a:pt x="91916" y="46196"/>
                      <a:pt x="91916" y="46196"/>
                      <a:pt x="92869" y="46196"/>
                    </a:cubicBezTo>
                    <a:cubicBezTo>
                      <a:pt x="101441" y="46196"/>
                      <a:pt x="109061" y="38576"/>
                      <a:pt x="109061" y="30004"/>
                    </a:cubicBezTo>
                    <a:cubicBezTo>
                      <a:pt x="109061" y="29051"/>
                      <a:pt x="109061" y="28099"/>
                      <a:pt x="109061" y="27146"/>
                    </a:cubicBezTo>
                    <a:cubicBezTo>
                      <a:pt x="112871" y="26194"/>
                      <a:pt x="116681" y="22384"/>
                      <a:pt x="116681" y="17621"/>
                    </a:cubicBezTo>
                    <a:cubicBezTo>
                      <a:pt x="116681" y="11906"/>
                      <a:pt x="111919" y="7144"/>
                      <a:pt x="106204" y="7144"/>
                    </a:cubicBezTo>
                    <a:cubicBezTo>
                      <a:pt x="102394" y="7144"/>
                      <a:pt x="98584" y="10001"/>
                      <a:pt x="96679" y="13811"/>
                    </a:cubicBezTo>
                    <a:cubicBezTo>
                      <a:pt x="95726" y="13811"/>
                      <a:pt x="93821" y="12859"/>
                      <a:pt x="92869" y="12859"/>
                    </a:cubicBezTo>
                    <a:cubicBezTo>
                      <a:pt x="84296" y="12859"/>
                      <a:pt x="76676" y="20479"/>
                      <a:pt x="76676" y="29051"/>
                    </a:cubicBezTo>
                    <a:cubicBezTo>
                      <a:pt x="76676" y="30004"/>
                      <a:pt x="76676" y="30956"/>
                      <a:pt x="76676" y="31909"/>
                    </a:cubicBezTo>
                    <a:cubicBezTo>
                      <a:pt x="71914" y="29051"/>
                      <a:pt x="66199" y="28099"/>
                      <a:pt x="59531" y="28099"/>
                    </a:cubicBezTo>
                    <a:cubicBezTo>
                      <a:pt x="49054" y="28099"/>
                      <a:pt x="39529" y="32861"/>
                      <a:pt x="31909" y="39529"/>
                    </a:cubicBezTo>
                    <a:cubicBezTo>
                      <a:pt x="29051" y="35719"/>
                      <a:pt x="25241" y="33814"/>
                      <a:pt x="20479" y="33814"/>
                    </a:cubicBezTo>
                    <a:cubicBezTo>
                      <a:pt x="12859" y="33814"/>
                      <a:pt x="7144" y="39529"/>
                      <a:pt x="7144" y="47149"/>
                    </a:cubicBezTo>
                    <a:cubicBezTo>
                      <a:pt x="7144" y="54769"/>
                      <a:pt x="14764" y="61436"/>
                      <a:pt x="21431" y="61436"/>
                    </a:cubicBezTo>
                    <a:cubicBezTo>
                      <a:pt x="21431" y="61436"/>
                      <a:pt x="21431" y="61436"/>
                      <a:pt x="21431" y="614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0" name="Google Shape;160;p1"/>
              <p:cNvSpPr/>
              <p:nvPr/>
            </p:nvSpPr>
            <p:spPr>
              <a:xfrm>
                <a:off x="5687854" y="3799046"/>
                <a:ext cx="28575" cy="28575"/>
              </a:xfrm>
              <a:custGeom>
                <a:rect b="b" l="l" r="r" t="t"/>
                <a:pathLst>
                  <a:path extrusionOk="0" h="28575" w="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1" name="Google Shape;161;p1"/>
              <p:cNvSpPr/>
              <p:nvPr/>
            </p:nvSpPr>
            <p:spPr>
              <a:xfrm>
                <a:off x="5623084" y="3319939"/>
                <a:ext cx="38100" cy="38100"/>
              </a:xfrm>
              <a:custGeom>
                <a:rect b="b" l="l" r="r" t="t"/>
                <a:pathLst>
                  <a:path extrusionOk="0" h="38100" w="38100">
                    <a:moveTo>
                      <a:pt x="23336" y="39529"/>
                    </a:moveTo>
                    <a:cubicBezTo>
                      <a:pt x="31909" y="39529"/>
                      <a:pt x="39529" y="31909"/>
                      <a:pt x="39529" y="23336"/>
                    </a:cubicBezTo>
                    <a:cubicBezTo>
                      <a:pt x="39529" y="14764"/>
                      <a:pt x="31909" y="7144"/>
                      <a:pt x="23336" y="7144"/>
                    </a:cubicBezTo>
                    <a:cubicBezTo>
                      <a:pt x="14764" y="7144"/>
                      <a:pt x="7144" y="14764"/>
                      <a:pt x="7144" y="23336"/>
                    </a:cubicBezTo>
                    <a:cubicBezTo>
                      <a:pt x="8096" y="31909"/>
                      <a:pt x="14764" y="39529"/>
                      <a:pt x="23336" y="395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p1"/>
              <p:cNvSpPr/>
              <p:nvPr/>
            </p:nvSpPr>
            <p:spPr>
              <a:xfrm>
                <a:off x="5570696" y="3153251"/>
                <a:ext cx="38100" cy="38100"/>
              </a:xfrm>
              <a:custGeom>
                <a:rect b="b" l="l" r="r" t="t"/>
                <a:pathLst>
                  <a:path extrusionOk="0" h="38100" w="38100">
                    <a:moveTo>
                      <a:pt x="22384" y="37624"/>
                    </a:moveTo>
                    <a:cubicBezTo>
                      <a:pt x="30956" y="37624"/>
                      <a:pt x="37624" y="30956"/>
                      <a:pt x="37624" y="22384"/>
                    </a:cubicBezTo>
                    <a:cubicBezTo>
                      <a:pt x="37624" y="13811"/>
                      <a:pt x="30956" y="7144"/>
                      <a:pt x="22384" y="7144"/>
                    </a:cubicBezTo>
                    <a:cubicBezTo>
                      <a:pt x="13811" y="7144"/>
                      <a:pt x="7144" y="13811"/>
                      <a:pt x="7144" y="22384"/>
                    </a:cubicBezTo>
                    <a:cubicBezTo>
                      <a:pt x="7144" y="30956"/>
                      <a:pt x="13811" y="37624"/>
                      <a:pt x="22384" y="376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3" name="Google Shape;163;p1"/>
              <p:cNvSpPr/>
              <p:nvPr/>
            </p:nvSpPr>
            <p:spPr>
              <a:xfrm>
                <a:off x="5729764" y="3684746"/>
                <a:ext cx="28575" cy="28575"/>
              </a:xfrm>
              <a:custGeom>
                <a:rect b="b" l="l" r="r" t="t"/>
                <a:pathLst>
                  <a:path extrusionOk="0" h="28575" w="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1"/>
              <p:cNvSpPr/>
              <p:nvPr/>
            </p:nvSpPr>
            <p:spPr>
              <a:xfrm>
                <a:off x="6108859" y="3107531"/>
                <a:ext cx="19050" cy="19050"/>
              </a:xfrm>
              <a:custGeom>
                <a:rect b="b" l="l" r="r" t="t"/>
                <a:pathLst>
                  <a:path extrusionOk="0" h="19050" w="19050">
                    <a:moveTo>
                      <a:pt x="7144" y="11906"/>
                    </a:moveTo>
                    <a:cubicBezTo>
                      <a:pt x="7144" y="14764"/>
                      <a:pt x="9049" y="16669"/>
                      <a:pt x="11906" y="16669"/>
                    </a:cubicBezTo>
                    <a:cubicBezTo>
                      <a:pt x="14764" y="16669"/>
                      <a:pt x="16669" y="14764"/>
                      <a:pt x="16669" y="11906"/>
                    </a:cubicBezTo>
                    <a:cubicBezTo>
                      <a:pt x="16669" y="9049"/>
                      <a:pt x="13811" y="7144"/>
                      <a:pt x="10954" y="7144"/>
                    </a:cubicBezTo>
                    <a:cubicBezTo>
                      <a:pt x="9049" y="7144"/>
                      <a:pt x="7144" y="9049"/>
                      <a:pt x="7144" y="119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5" name="Google Shape;165;p1"/>
              <p:cNvSpPr/>
              <p:nvPr/>
            </p:nvSpPr>
            <p:spPr>
              <a:xfrm>
                <a:off x="5836444" y="4114324"/>
                <a:ext cx="57150" cy="47625"/>
              </a:xfrm>
              <a:custGeom>
                <a:rect b="b" l="l" r="r" t="t"/>
                <a:pathLst>
                  <a:path extrusionOk="0" h="47625" w="57150">
                    <a:moveTo>
                      <a:pt x="47149" y="43339"/>
                    </a:moveTo>
                    <a:cubicBezTo>
                      <a:pt x="52864" y="43339"/>
                      <a:pt x="57626" y="38576"/>
                      <a:pt x="57626" y="32861"/>
                    </a:cubicBezTo>
                    <a:cubicBezTo>
                      <a:pt x="57626" y="27146"/>
                      <a:pt x="52864" y="22384"/>
                      <a:pt x="48101" y="22384"/>
                    </a:cubicBezTo>
                    <a:cubicBezTo>
                      <a:pt x="46196" y="13811"/>
                      <a:pt x="39529" y="7144"/>
                      <a:pt x="30004" y="7144"/>
                    </a:cubicBezTo>
                    <a:cubicBezTo>
                      <a:pt x="19526" y="7144"/>
                      <a:pt x="11906" y="15716"/>
                      <a:pt x="11906" y="25241"/>
                    </a:cubicBezTo>
                    <a:cubicBezTo>
                      <a:pt x="11906" y="26194"/>
                      <a:pt x="11906" y="27146"/>
                      <a:pt x="11906" y="28099"/>
                    </a:cubicBezTo>
                    <a:cubicBezTo>
                      <a:pt x="9049" y="29051"/>
                      <a:pt x="7144" y="30956"/>
                      <a:pt x="7144" y="33814"/>
                    </a:cubicBezTo>
                    <a:cubicBezTo>
                      <a:pt x="7144" y="37624"/>
                      <a:pt x="10001" y="39529"/>
                      <a:pt x="12859" y="39529"/>
                    </a:cubicBezTo>
                    <a:cubicBezTo>
                      <a:pt x="14764" y="39529"/>
                      <a:pt x="15716" y="38576"/>
                      <a:pt x="16669" y="37624"/>
                    </a:cubicBezTo>
                    <a:cubicBezTo>
                      <a:pt x="19526" y="40481"/>
                      <a:pt x="24289" y="42386"/>
                      <a:pt x="29051" y="42386"/>
                    </a:cubicBezTo>
                    <a:cubicBezTo>
                      <a:pt x="32861" y="42386"/>
                      <a:pt x="36671" y="41434"/>
                      <a:pt x="39529" y="38576"/>
                    </a:cubicBezTo>
                    <a:cubicBezTo>
                      <a:pt x="42386" y="42386"/>
                      <a:pt x="44291" y="43339"/>
                      <a:pt x="47149" y="433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p1"/>
              <p:cNvSpPr/>
              <p:nvPr/>
            </p:nvSpPr>
            <p:spPr>
              <a:xfrm>
                <a:off x="5983129" y="4121944"/>
                <a:ext cx="28575" cy="28575"/>
              </a:xfrm>
              <a:custGeom>
                <a:rect b="b" l="l" r="r" t="t"/>
                <a:pathLst>
                  <a:path extrusionOk="0" h="28575" w="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8099" y="11906"/>
                      <a:pt x="23336" y="7144"/>
                      <a:pt x="1762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1"/>
              <p:cNvSpPr/>
              <p:nvPr/>
            </p:nvSpPr>
            <p:spPr>
              <a:xfrm>
                <a:off x="5954554" y="4154329"/>
                <a:ext cx="47625" cy="38100"/>
              </a:xfrm>
              <a:custGeom>
                <a:rect b="b" l="l" r="r" t="t"/>
                <a:pathLst>
                  <a:path extrusionOk="0" h="38100" w="47625">
                    <a:moveTo>
                      <a:pt x="7144" y="22384"/>
                    </a:moveTo>
                    <a:cubicBezTo>
                      <a:pt x="7144" y="26194"/>
                      <a:pt x="10001" y="29051"/>
                      <a:pt x="13811" y="29051"/>
                    </a:cubicBezTo>
                    <a:cubicBezTo>
                      <a:pt x="16669" y="29051"/>
                      <a:pt x="19526" y="27146"/>
                      <a:pt x="20479" y="24289"/>
                    </a:cubicBezTo>
                    <a:cubicBezTo>
                      <a:pt x="22384" y="28099"/>
                      <a:pt x="26194" y="31909"/>
                      <a:pt x="31909" y="31909"/>
                    </a:cubicBezTo>
                    <a:cubicBezTo>
                      <a:pt x="38576" y="31909"/>
                      <a:pt x="44291" y="26194"/>
                      <a:pt x="44291" y="19526"/>
                    </a:cubicBezTo>
                    <a:cubicBezTo>
                      <a:pt x="44291" y="12859"/>
                      <a:pt x="38576" y="7144"/>
                      <a:pt x="31909" y="7144"/>
                    </a:cubicBezTo>
                    <a:cubicBezTo>
                      <a:pt x="25241" y="7144"/>
                      <a:pt x="20479" y="11906"/>
                      <a:pt x="19526" y="18574"/>
                    </a:cubicBezTo>
                    <a:cubicBezTo>
                      <a:pt x="18574" y="16669"/>
                      <a:pt x="16669" y="15716"/>
                      <a:pt x="13811" y="15716"/>
                    </a:cubicBezTo>
                    <a:cubicBezTo>
                      <a:pt x="10001" y="14764"/>
                      <a:pt x="7144" y="18574"/>
                      <a:pt x="714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1"/>
              <p:cNvSpPr/>
              <p:nvPr/>
            </p:nvSpPr>
            <p:spPr>
              <a:xfrm>
                <a:off x="5931694" y="3744754"/>
                <a:ext cx="28575" cy="38100"/>
              </a:xfrm>
              <a:custGeom>
                <a:rect b="b" l="l" r="r" t="t"/>
                <a:pathLst>
                  <a:path extrusionOk="0" h="38100" w="28575">
                    <a:moveTo>
                      <a:pt x="18574" y="30956"/>
                    </a:moveTo>
                    <a:cubicBezTo>
                      <a:pt x="25241" y="30956"/>
                      <a:pt x="30004" y="25241"/>
                      <a:pt x="30004" y="18574"/>
                    </a:cubicBezTo>
                    <a:cubicBezTo>
                      <a:pt x="30004" y="11906"/>
                      <a:pt x="24289" y="7144"/>
                      <a:pt x="18574" y="7144"/>
                    </a:cubicBezTo>
                    <a:cubicBezTo>
                      <a:pt x="11906" y="7144"/>
                      <a:pt x="7144" y="12859"/>
                      <a:pt x="7144" y="18574"/>
                    </a:cubicBezTo>
                    <a:cubicBezTo>
                      <a:pt x="7144" y="24289"/>
                      <a:pt x="11906" y="30956"/>
                      <a:pt x="18574" y="309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1"/>
              <p:cNvSpPr/>
              <p:nvPr/>
            </p:nvSpPr>
            <p:spPr>
              <a:xfrm>
                <a:off x="5695474" y="3153251"/>
                <a:ext cx="28575" cy="28575"/>
              </a:xfrm>
              <a:custGeom>
                <a:rect b="b" l="l" r="r" t="t"/>
                <a:pathLst>
                  <a:path extrusionOk="0" h="28575" w="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2384"/>
                      <a:pt x="11906" y="26194"/>
                      <a:pt x="16669" y="261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1"/>
              <p:cNvSpPr/>
              <p:nvPr/>
            </p:nvSpPr>
            <p:spPr>
              <a:xfrm>
                <a:off x="5837396" y="2713196"/>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1"/>
              <p:cNvSpPr/>
              <p:nvPr/>
            </p:nvSpPr>
            <p:spPr>
              <a:xfrm>
                <a:off x="6235541" y="2754154"/>
                <a:ext cx="38100" cy="38100"/>
              </a:xfrm>
              <a:custGeom>
                <a:rect b="b" l="l" r="r" t="t"/>
                <a:pathLst>
                  <a:path extrusionOk="0" h="38100" w="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1"/>
              <p:cNvSpPr/>
              <p:nvPr/>
            </p:nvSpPr>
            <p:spPr>
              <a:xfrm>
                <a:off x="5832634" y="2902744"/>
                <a:ext cx="19050" cy="19050"/>
              </a:xfrm>
              <a:custGeom>
                <a:rect b="b" l="l" r="r" t="t"/>
                <a:pathLst>
                  <a:path extrusionOk="0" h="19050" w="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6669"/>
                      <a:pt x="9049" y="18574"/>
                      <a:pt x="12859"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1"/>
              <p:cNvSpPr/>
              <p:nvPr/>
            </p:nvSpPr>
            <p:spPr>
              <a:xfrm>
                <a:off x="5535454" y="3318034"/>
                <a:ext cx="66675" cy="66675"/>
              </a:xfrm>
              <a:custGeom>
                <a:rect b="b" l="l" r="r" t="t"/>
                <a:pathLst>
                  <a:path extrusionOk="0" h="66675" w="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1"/>
              <p:cNvSpPr/>
              <p:nvPr/>
            </p:nvSpPr>
            <p:spPr>
              <a:xfrm>
                <a:off x="5367814" y="3373279"/>
                <a:ext cx="19050" cy="19050"/>
              </a:xfrm>
              <a:custGeom>
                <a:rect b="b" l="l" r="r" t="t"/>
                <a:pathLst>
                  <a:path extrusionOk="0" h="19050" w="19050">
                    <a:moveTo>
                      <a:pt x="11906" y="16669"/>
                    </a:moveTo>
                    <a:cubicBezTo>
                      <a:pt x="14764" y="16669"/>
                      <a:pt x="16669" y="14764"/>
                      <a:pt x="16669" y="11906"/>
                    </a:cubicBezTo>
                    <a:cubicBezTo>
                      <a:pt x="16669" y="9049"/>
                      <a:pt x="14764" y="7144"/>
                      <a:pt x="11906" y="7144"/>
                    </a:cubicBezTo>
                    <a:cubicBezTo>
                      <a:pt x="9049" y="7144"/>
                      <a:pt x="7144" y="9049"/>
                      <a:pt x="7144" y="11906"/>
                    </a:cubicBezTo>
                    <a:cubicBezTo>
                      <a:pt x="7144" y="14764"/>
                      <a:pt x="10001" y="16669"/>
                      <a:pt x="11906" y="1666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1"/>
              <p:cNvSpPr/>
              <p:nvPr/>
            </p:nvSpPr>
            <p:spPr>
              <a:xfrm>
                <a:off x="5561171" y="3803809"/>
                <a:ext cx="76200" cy="85725"/>
              </a:xfrm>
              <a:custGeom>
                <a:rect b="b" l="l" r="r" t="t"/>
                <a:pathLst>
                  <a:path extrusionOk="0" h="85725" w="76200">
                    <a:moveTo>
                      <a:pt x="62389" y="18574"/>
                    </a:moveTo>
                    <a:cubicBezTo>
                      <a:pt x="62389" y="11906"/>
                      <a:pt x="57626" y="7144"/>
                      <a:pt x="50959" y="7144"/>
                    </a:cubicBezTo>
                    <a:cubicBezTo>
                      <a:pt x="44291" y="7144"/>
                      <a:pt x="39529" y="11906"/>
                      <a:pt x="39529" y="18574"/>
                    </a:cubicBezTo>
                    <a:cubicBezTo>
                      <a:pt x="39529" y="18574"/>
                      <a:pt x="39529" y="18574"/>
                      <a:pt x="39529" y="19526"/>
                    </a:cubicBezTo>
                    <a:cubicBezTo>
                      <a:pt x="39529" y="19526"/>
                      <a:pt x="38576" y="19526"/>
                      <a:pt x="38576" y="19526"/>
                    </a:cubicBezTo>
                    <a:cubicBezTo>
                      <a:pt x="21431" y="19526"/>
                      <a:pt x="7144" y="33814"/>
                      <a:pt x="7144" y="50959"/>
                    </a:cubicBezTo>
                    <a:cubicBezTo>
                      <a:pt x="7144" y="68104"/>
                      <a:pt x="21431" y="82391"/>
                      <a:pt x="38576" y="82391"/>
                    </a:cubicBezTo>
                    <a:cubicBezTo>
                      <a:pt x="55721" y="82391"/>
                      <a:pt x="70009" y="68104"/>
                      <a:pt x="70009" y="50959"/>
                    </a:cubicBezTo>
                    <a:cubicBezTo>
                      <a:pt x="70009" y="41434"/>
                      <a:pt x="65246" y="32861"/>
                      <a:pt x="58579" y="27146"/>
                    </a:cubicBezTo>
                    <a:cubicBezTo>
                      <a:pt x="60484" y="24289"/>
                      <a:pt x="62389" y="21431"/>
                      <a:pt x="62389"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1"/>
              <p:cNvSpPr/>
              <p:nvPr/>
            </p:nvSpPr>
            <p:spPr>
              <a:xfrm>
                <a:off x="5891689" y="3838099"/>
                <a:ext cx="66675" cy="57150"/>
              </a:xfrm>
              <a:custGeom>
                <a:rect b="b" l="l" r="r" t="t"/>
                <a:pathLst>
                  <a:path extrusionOk="0" h="57150" w="66675">
                    <a:moveTo>
                      <a:pt x="23336" y="17621"/>
                    </a:moveTo>
                    <a:cubicBezTo>
                      <a:pt x="14764" y="17621"/>
                      <a:pt x="7144" y="25241"/>
                      <a:pt x="7144" y="33814"/>
                    </a:cubicBezTo>
                    <a:cubicBezTo>
                      <a:pt x="7144" y="42386"/>
                      <a:pt x="14764" y="50006"/>
                      <a:pt x="23336" y="50006"/>
                    </a:cubicBezTo>
                    <a:cubicBezTo>
                      <a:pt x="30956" y="50006"/>
                      <a:pt x="36671" y="45244"/>
                      <a:pt x="38576" y="38576"/>
                    </a:cubicBezTo>
                    <a:cubicBezTo>
                      <a:pt x="40481" y="39529"/>
                      <a:pt x="42386" y="39529"/>
                      <a:pt x="45244" y="39529"/>
                    </a:cubicBezTo>
                    <a:cubicBezTo>
                      <a:pt x="53816" y="39529"/>
                      <a:pt x="61436" y="31909"/>
                      <a:pt x="61436" y="23336"/>
                    </a:cubicBezTo>
                    <a:cubicBezTo>
                      <a:pt x="61436" y="14764"/>
                      <a:pt x="53816" y="7144"/>
                      <a:pt x="45244" y="7144"/>
                    </a:cubicBezTo>
                    <a:cubicBezTo>
                      <a:pt x="37624" y="7144"/>
                      <a:pt x="31909" y="11906"/>
                      <a:pt x="30004" y="19526"/>
                    </a:cubicBezTo>
                    <a:cubicBezTo>
                      <a:pt x="28099" y="17621"/>
                      <a:pt x="26194" y="17621"/>
                      <a:pt x="23336" y="17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1"/>
              <p:cNvSpPr/>
              <p:nvPr/>
            </p:nvSpPr>
            <p:spPr>
              <a:xfrm>
                <a:off x="5664994" y="3268504"/>
                <a:ext cx="114300" cy="114300"/>
              </a:xfrm>
              <a:custGeom>
                <a:rect b="b" l="l" r="r" t="t"/>
                <a:pathLst>
                  <a:path extrusionOk="0" h="114300" w="114300">
                    <a:moveTo>
                      <a:pt x="98584" y="43339"/>
                    </a:moveTo>
                    <a:cubicBezTo>
                      <a:pt x="104299" y="43339"/>
                      <a:pt x="108109" y="38576"/>
                      <a:pt x="108109" y="33814"/>
                    </a:cubicBezTo>
                    <a:cubicBezTo>
                      <a:pt x="108109" y="29051"/>
                      <a:pt x="103346" y="24289"/>
                      <a:pt x="98584" y="24289"/>
                    </a:cubicBezTo>
                    <a:cubicBezTo>
                      <a:pt x="97631" y="24289"/>
                      <a:pt x="96679" y="24289"/>
                      <a:pt x="94774" y="25241"/>
                    </a:cubicBezTo>
                    <a:cubicBezTo>
                      <a:pt x="93821" y="15716"/>
                      <a:pt x="86201" y="7144"/>
                      <a:pt x="75724" y="7144"/>
                    </a:cubicBezTo>
                    <a:cubicBezTo>
                      <a:pt x="65246" y="7144"/>
                      <a:pt x="56674" y="15716"/>
                      <a:pt x="56674" y="26194"/>
                    </a:cubicBezTo>
                    <a:cubicBezTo>
                      <a:pt x="56674" y="28099"/>
                      <a:pt x="56674" y="29051"/>
                      <a:pt x="57626" y="30956"/>
                    </a:cubicBezTo>
                    <a:cubicBezTo>
                      <a:pt x="51911" y="33814"/>
                      <a:pt x="48101" y="39529"/>
                      <a:pt x="46196" y="46196"/>
                    </a:cubicBezTo>
                    <a:cubicBezTo>
                      <a:pt x="44291" y="37624"/>
                      <a:pt x="36671" y="30956"/>
                      <a:pt x="27146" y="30956"/>
                    </a:cubicBezTo>
                    <a:cubicBezTo>
                      <a:pt x="16669" y="30956"/>
                      <a:pt x="7144" y="39529"/>
                      <a:pt x="7144" y="50959"/>
                    </a:cubicBezTo>
                    <a:cubicBezTo>
                      <a:pt x="7144" y="62389"/>
                      <a:pt x="15716" y="70961"/>
                      <a:pt x="27146" y="70961"/>
                    </a:cubicBezTo>
                    <a:cubicBezTo>
                      <a:pt x="36671" y="70961"/>
                      <a:pt x="43339" y="64294"/>
                      <a:pt x="46196" y="56674"/>
                    </a:cubicBezTo>
                    <a:cubicBezTo>
                      <a:pt x="48101" y="68104"/>
                      <a:pt x="57626" y="75724"/>
                      <a:pt x="69056" y="75724"/>
                    </a:cubicBezTo>
                    <a:cubicBezTo>
                      <a:pt x="70961" y="75724"/>
                      <a:pt x="72866" y="75724"/>
                      <a:pt x="73819" y="74771"/>
                    </a:cubicBezTo>
                    <a:cubicBezTo>
                      <a:pt x="73819" y="75724"/>
                      <a:pt x="72866" y="76676"/>
                      <a:pt x="72866" y="77629"/>
                    </a:cubicBezTo>
                    <a:cubicBezTo>
                      <a:pt x="72866" y="84296"/>
                      <a:pt x="78581" y="90011"/>
                      <a:pt x="85249" y="90011"/>
                    </a:cubicBezTo>
                    <a:cubicBezTo>
                      <a:pt x="86201" y="90011"/>
                      <a:pt x="87154" y="90011"/>
                      <a:pt x="88106" y="89059"/>
                    </a:cubicBezTo>
                    <a:cubicBezTo>
                      <a:pt x="88106" y="90011"/>
                      <a:pt x="88106" y="90011"/>
                      <a:pt x="88106" y="90964"/>
                    </a:cubicBezTo>
                    <a:cubicBezTo>
                      <a:pt x="88106" y="93821"/>
                      <a:pt x="89059" y="96679"/>
                      <a:pt x="90964" y="99536"/>
                    </a:cubicBezTo>
                    <a:cubicBezTo>
                      <a:pt x="88106" y="100489"/>
                      <a:pt x="86201" y="103346"/>
                      <a:pt x="86201" y="106204"/>
                    </a:cubicBezTo>
                    <a:cubicBezTo>
                      <a:pt x="86201" y="110014"/>
                      <a:pt x="90011" y="113824"/>
                      <a:pt x="93821" y="113824"/>
                    </a:cubicBezTo>
                    <a:cubicBezTo>
                      <a:pt x="97631" y="113824"/>
                      <a:pt x="101441" y="110014"/>
                      <a:pt x="101441" y="106204"/>
                    </a:cubicBezTo>
                    <a:cubicBezTo>
                      <a:pt x="101441" y="105251"/>
                      <a:pt x="101441" y="104299"/>
                      <a:pt x="100489" y="103346"/>
                    </a:cubicBezTo>
                    <a:cubicBezTo>
                      <a:pt x="107156" y="103346"/>
                      <a:pt x="111919" y="97631"/>
                      <a:pt x="111919" y="91916"/>
                    </a:cubicBezTo>
                    <a:cubicBezTo>
                      <a:pt x="111919" y="85249"/>
                      <a:pt x="106204" y="79534"/>
                      <a:pt x="99536" y="79534"/>
                    </a:cubicBezTo>
                    <a:cubicBezTo>
                      <a:pt x="98584" y="79534"/>
                      <a:pt x="97631" y="79534"/>
                      <a:pt x="96679" y="80486"/>
                    </a:cubicBezTo>
                    <a:cubicBezTo>
                      <a:pt x="96679" y="79534"/>
                      <a:pt x="96679" y="79534"/>
                      <a:pt x="96679" y="78581"/>
                    </a:cubicBezTo>
                    <a:cubicBezTo>
                      <a:pt x="96679" y="72866"/>
                      <a:pt x="91916" y="68104"/>
                      <a:pt x="86201" y="67151"/>
                    </a:cubicBezTo>
                    <a:cubicBezTo>
                      <a:pt x="89059" y="63341"/>
                      <a:pt x="90964" y="58579"/>
                      <a:pt x="90964" y="53816"/>
                    </a:cubicBezTo>
                    <a:cubicBezTo>
                      <a:pt x="90964" y="50006"/>
                      <a:pt x="90011" y="46196"/>
                      <a:pt x="88106" y="43339"/>
                    </a:cubicBezTo>
                    <a:cubicBezTo>
                      <a:pt x="88106" y="43339"/>
                      <a:pt x="89059" y="42386"/>
                      <a:pt x="89059" y="42386"/>
                    </a:cubicBezTo>
                    <a:cubicBezTo>
                      <a:pt x="91916" y="41434"/>
                      <a:pt x="94774" y="43339"/>
                      <a:pt x="98584" y="433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 name="Google Shape;178;p1"/>
              <p:cNvSpPr/>
              <p:nvPr/>
            </p:nvSpPr>
            <p:spPr>
              <a:xfrm>
                <a:off x="5531644" y="2882741"/>
                <a:ext cx="28575" cy="28575"/>
              </a:xfrm>
              <a:custGeom>
                <a:rect b="b" l="l" r="r" t="t"/>
                <a:pathLst>
                  <a:path extrusionOk="0" h="28575" w="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 name="Google Shape;179;p1"/>
              <p:cNvSpPr/>
              <p:nvPr/>
            </p:nvSpPr>
            <p:spPr>
              <a:xfrm>
                <a:off x="5657374" y="3650456"/>
                <a:ext cx="57150" cy="85725"/>
              </a:xfrm>
              <a:custGeom>
                <a:rect b="b" l="l" r="r" t="t"/>
                <a:pathLst>
                  <a:path extrusionOk="0" h="85725" w="57150">
                    <a:moveTo>
                      <a:pt x="53816" y="61436"/>
                    </a:moveTo>
                    <a:cubicBezTo>
                      <a:pt x="53816" y="54769"/>
                      <a:pt x="50959" y="49054"/>
                      <a:pt x="46196" y="44291"/>
                    </a:cubicBezTo>
                    <a:cubicBezTo>
                      <a:pt x="52864" y="42386"/>
                      <a:pt x="58579" y="35719"/>
                      <a:pt x="58579" y="28099"/>
                    </a:cubicBezTo>
                    <a:cubicBezTo>
                      <a:pt x="58579" y="18574"/>
                      <a:pt x="50959" y="10954"/>
                      <a:pt x="41434" y="10954"/>
                    </a:cubicBezTo>
                    <a:cubicBezTo>
                      <a:pt x="35719" y="10954"/>
                      <a:pt x="30004" y="13811"/>
                      <a:pt x="27146" y="18574"/>
                    </a:cubicBezTo>
                    <a:cubicBezTo>
                      <a:pt x="27146" y="17621"/>
                      <a:pt x="28099" y="16669"/>
                      <a:pt x="28099" y="15716"/>
                    </a:cubicBezTo>
                    <a:cubicBezTo>
                      <a:pt x="28099" y="10954"/>
                      <a:pt x="24289" y="7144"/>
                      <a:pt x="19526" y="7144"/>
                    </a:cubicBezTo>
                    <a:cubicBezTo>
                      <a:pt x="14764" y="7144"/>
                      <a:pt x="10001" y="10954"/>
                      <a:pt x="10001" y="16669"/>
                    </a:cubicBezTo>
                    <a:cubicBezTo>
                      <a:pt x="10001" y="21431"/>
                      <a:pt x="13811" y="25241"/>
                      <a:pt x="18574" y="25241"/>
                    </a:cubicBezTo>
                    <a:cubicBezTo>
                      <a:pt x="21431" y="25241"/>
                      <a:pt x="24289" y="23336"/>
                      <a:pt x="25241" y="21431"/>
                    </a:cubicBezTo>
                    <a:cubicBezTo>
                      <a:pt x="24289" y="23336"/>
                      <a:pt x="24289" y="26194"/>
                      <a:pt x="24289" y="28099"/>
                    </a:cubicBezTo>
                    <a:cubicBezTo>
                      <a:pt x="24289" y="31909"/>
                      <a:pt x="25241" y="35719"/>
                      <a:pt x="28099" y="38576"/>
                    </a:cubicBezTo>
                    <a:cubicBezTo>
                      <a:pt x="16669" y="39529"/>
                      <a:pt x="7144" y="49054"/>
                      <a:pt x="7144" y="61436"/>
                    </a:cubicBezTo>
                    <a:cubicBezTo>
                      <a:pt x="7144" y="73819"/>
                      <a:pt x="17621" y="84296"/>
                      <a:pt x="30004" y="84296"/>
                    </a:cubicBezTo>
                    <a:cubicBezTo>
                      <a:pt x="43339" y="84296"/>
                      <a:pt x="53816" y="73819"/>
                      <a:pt x="53816" y="614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p1"/>
              <p:cNvSpPr/>
              <p:nvPr/>
            </p:nvSpPr>
            <p:spPr>
              <a:xfrm>
                <a:off x="5672614" y="3374231"/>
                <a:ext cx="47625" cy="47625"/>
              </a:xfrm>
              <a:custGeom>
                <a:rect b="b" l="l" r="r" t="t"/>
                <a:pathLst>
                  <a:path extrusionOk="0" h="47625" w="47625">
                    <a:moveTo>
                      <a:pt x="7144" y="25241"/>
                    </a:moveTo>
                    <a:cubicBezTo>
                      <a:pt x="7144" y="35719"/>
                      <a:pt x="15716" y="43339"/>
                      <a:pt x="25241" y="43339"/>
                    </a:cubicBezTo>
                    <a:cubicBezTo>
                      <a:pt x="34766" y="43339"/>
                      <a:pt x="43339" y="34766"/>
                      <a:pt x="43339" y="25241"/>
                    </a:cubicBezTo>
                    <a:cubicBezTo>
                      <a:pt x="43339" y="14764"/>
                      <a:pt x="34766" y="7144"/>
                      <a:pt x="25241" y="7144"/>
                    </a:cubicBezTo>
                    <a:cubicBezTo>
                      <a:pt x="15716" y="7144"/>
                      <a:pt x="7144" y="14764"/>
                      <a:pt x="7144" y="252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1"/>
              <p:cNvSpPr/>
              <p:nvPr/>
            </p:nvSpPr>
            <p:spPr>
              <a:xfrm>
                <a:off x="5797391" y="4164806"/>
                <a:ext cx="28575" cy="28575"/>
              </a:xfrm>
              <a:custGeom>
                <a:rect b="b" l="l" r="r" t="t"/>
                <a:pathLst>
                  <a:path extrusionOk="0" h="28575" w="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1"/>
              <p:cNvSpPr/>
              <p:nvPr/>
            </p:nvSpPr>
            <p:spPr>
              <a:xfrm>
                <a:off x="6067717" y="3886676"/>
                <a:ext cx="19050" cy="19050"/>
              </a:xfrm>
              <a:custGeom>
                <a:rect b="b" l="l" r="r" t="t"/>
                <a:pathLst>
                  <a:path extrusionOk="0" h="19050" w="19050">
                    <a:moveTo>
                      <a:pt x="13043" y="18574"/>
                    </a:moveTo>
                    <a:cubicBezTo>
                      <a:pt x="15901" y="18574"/>
                      <a:pt x="18758" y="15716"/>
                      <a:pt x="18758" y="12859"/>
                    </a:cubicBezTo>
                    <a:cubicBezTo>
                      <a:pt x="18758" y="10001"/>
                      <a:pt x="15901" y="7144"/>
                      <a:pt x="13043" y="7144"/>
                    </a:cubicBezTo>
                    <a:cubicBezTo>
                      <a:pt x="10186" y="7144"/>
                      <a:pt x="7328" y="10001"/>
                      <a:pt x="7328" y="12859"/>
                    </a:cubicBezTo>
                    <a:cubicBezTo>
                      <a:pt x="6376" y="15716"/>
                      <a:pt x="9233" y="18574"/>
                      <a:pt x="13043"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1"/>
              <p:cNvSpPr/>
              <p:nvPr/>
            </p:nvSpPr>
            <p:spPr>
              <a:xfrm>
                <a:off x="5555456" y="3539014"/>
                <a:ext cx="57150" cy="57150"/>
              </a:xfrm>
              <a:custGeom>
                <a:rect b="b" l="l" r="r" t="t"/>
                <a:pathLst>
                  <a:path extrusionOk="0" h="57150" w="57150">
                    <a:moveTo>
                      <a:pt x="31909" y="56674"/>
                    </a:moveTo>
                    <a:cubicBezTo>
                      <a:pt x="45244" y="56674"/>
                      <a:pt x="56674" y="46196"/>
                      <a:pt x="56674" y="31909"/>
                    </a:cubicBezTo>
                    <a:cubicBezTo>
                      <a:pt x="56674" y="18574"/>
                      <a:pt x="46196" y="7144"/>
                      <a:pt x="31909" y="7144"/>
                    </a:cubicBezTo>
                    <a:cubicBezTo>
                      <a:pt x="18574" y="7144"/>
                      <a:pt x="7144" y="17621"/>
                      <a:pt x="7144" y="31909"/>
                    </a:cubicBezTo>
                    <a:cubicBezTo>
                      <a:pt x="7144" y="46196"/>
                      <a:pt x="18574" y="56674"/>
                      <a:pt x="31909" y="566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p1"/>
              <p:cNvSpPr/>
              <p:nvPr/>
            </p:nvSpPr>
            <p:spPr>
              <a:xfrm>
                <a:off x="6038374" y="4180046"/>
                <a:ext cx="19050" cy="19050"/>
              </a:xfrm>
              <a:custGeom>
                <a:rect b="b" l="l" r="r" t="t"/>
                <a:pathLst>
                  <a:path extrusionOk="0" h="19050" w="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8096"/>
                      <a:pt x="7144" y="10001"/>
                      <a:pt x="714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 name="Google Shape;185;p1"/>
              <p:cNvSpPr/>
              <p:nvPr/>
            </p:nvSpPr>
            <p:spPr>
              <a:xfrm>
                <a:off x="5919311" y="3565684"/>
                <a:ext cx="19050" cy="19050"/>
              </a:xfrm>
              <a:custGeom>
                <a:rect b="b" l="l" r="r" t="t"/>
                <a:pathLst>
                  <a:path extrusionOk="0" h="19050" w="19050">
                    <a:moveTo>
                      <a:pt x="7144" y="12859"/>
                    </a:moveTo>
                    <a:cubicBezTo>
                      <a:pt x="7144" y="15716"/>
                      <a:pt x="10001" y="18574"/>
                      <a:pt x="12859" y="18574"/>
                    </a:cubicBezTo>
                    <a:cubicBezTo>
                      <a:pt x="15716" y="18574"/>
                      <a:pt x="18574" y="15716"/>
                      <a:pt x="18574" y="12859"/>
                    </a:cubicBezTo>
                    <a:cubicBezTo>
                      <a:pt x="18574" y="10001"/>
                      <a:pt x="15716" y="7144"/>
                      <a:pt x="12859" y="7144"/>
                    </a:cubicBezTo>
                    <a:cubicBezTo>
                      <a:pt x="10001" y="7144"/>
                      <a:pt x="7144" y="10001"/>
                      <a:pt x="714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1"/>
              <p:cNvSpPr/>
              <p:nvPr/>
            </p:nvSpPr>
            <p:spPr>
              <a:xfrm>
                <a:off x="5928836" y="4101941"/>
                <a:ext cx="19050" cy="19050"/>
              </a:xfrm>
              <a:custGeom>
                <a:rect b="b" l="l" r="r" t="t"/>
                <a:pathLst>
                  <a:path extrusionOk="0" h="19050" w="19050">
                    <a:moveTo>
                      <a:pt x="12859" y="18574"/>
                    </a:moveTo>
                    <a:cubicBezTo>
                      <a:pt x="15716" y="18574"/>
                      <a:pt x="18574" y="15716"/>
                      <a:pt x="18574" y="12859"/>
                    </a:cubicBezTo>
                    <a:cubicBezTo>
                      <a:pt x="18574" y="10001"/>
                      <a:pt x="15716" y="7144"/>
                      <a:pt x="12859" y="7144"/>
                    </a:cubicBezTo>
                    <a:cubicBezTo>
                      <a:pt x="10001" y="7144"/>
                      <a:pt x="7144" y="10001"/>
                      <a:pt x="7144" y="12859"/>
                    </a:cubicBezTo>
                    <a:cubicBezTo>
                      <a:pt x="7144" y="15716"/>
                      <a:pt x="10001" y="18574"/>
                      <a:pt x="12859"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p1"/>
              <p:cNvSpPr/>
              <p:nvPr/>
            </p:nvSpPr>
            <p:spPr>
              <a:xfrm>
                <a:off x="5470684" y="3559016"/>
                <a:ext cx="66675" cy="66675"/>
              </a:xfrm>
              <a:custGeom>
                <a:rect b="b" l="l" r="r" t="t"/>
                <a:pathLst>
                  <a:path extrusionOk="0" h="66675" w="66675">
                    <a:moveTo>
                      <a:pt x="33814" y="7144"/>
                    </a:moveTo>
                    <a:cubicBezTo>
                      <a:pt x="19526" y="7144"/>
                      <a:pt x="7144" y="18574"/>
                      <a:pt x="7144" y="33814"/>
                    </a:cubicBezTo>
                    <a:cubicBezTo>
                      <a:pt x="7144" y="48101"/>
                      <a:pt x="18574" y="60484"/>
                      <a:pt x="33814" y="60484"/>
                    </a:cubicBezTo>
                    <a:cubicBezTo>
                      <a:pt x="48101" y="60484"/>
                      <a:pt x="60484" y="49054"/>
                      <a:pt x="60484" y="33814"/>
                    </a:cubicBezTo>
                    <a:cubicBezTo>
                      <a:pt x="59531" y="18574"/>
                      <a:pt x="48101" y="7144"/>
                      <a:pt x="33814"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1"/>
              <p:cNvSpPr/>
              <p:nvPr/>
            </p:nvSpPr>
            <p:spPr>
              <a:xfrm>
                <a:off x="5958364" y="3854291"/>
                <a:ext cx="38100" cy="38100"/>
              </a:xfrm>
              <a:custGeom>
                <a:rect b="b" l="l" r="r" t="t"/>
                <a:pathLst>
                  <a:path extrusionOk="0" h="38100" w="38100">
                    <a:moveTo>
                      <a:pt x="20479" y="33814"/>
                    </a:moveTo>
                    <a:cubicBezTo>
                      <a:pt x="27146" y="33814"/>
                      <a:pt x="33814" y="28099"/>
                      <a:pt x="33814" y="20479"/>
                    </a:cubicBezTo>
                    <a:cubicBezTo>
                      <a:pt x="33814" y="12859"/>
                      <a:pt x="28099" y="7144"/>
                      <a:pt x="20479" y="7144"/>
                    </a:cubicBezTo>
                    <a:cubicBezTo>
                      <a:pt x="13811" y="7144"/>
                      <a:pt x="7144" y="12859"/>
                      <a:pt x="7144" y="20479"/>
                    </a:cubicBezTo>
                    <a:cubicBezTo>
                      <a:pt x="7144" y="28099"/>
                      <a:pt x="12859" y="33814"/>
                      <a:pt x="20479" y="3381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p1"/>
              <p:cNvSpPr/>
              <p:nvPr/>
            </p:nvSpPr>
            <p:spPr>
              <a:xfrm>
                <a:off x="6216491" y="2458879"/>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 name="Google Shape;190;p1"/>
              <p:cNvSpPr/>
              <p:nvPr/>
            </p:nvSpPr>
            <p:spPr>
              <a:xfrm>
                <a:off x="5384006" y="3668554"/>
                <a:ext cx="66675" cy="66675"/>
              </a:xfrm>
              <a:custGeom>
                <a:rect b="b" l="l" r="r" t="t"/>
                <a:pathLst>
                  <a:path extrusionOk="0" h="66675" w="66675">
                    <a:moveTo>
                      <a:pt x="34766" y="7144"/>
                    </a:moveTo>
                    <a:cubicBezTo>
                      <a:pt x="19526" y="7144"/>
                      <a:pt x="7144" y="19526"/>
                      <a:pt x="7144" y="34766"/>
                    </a:cubicBezTo>
                    <a:cubicBezTo>
                      <a:pt x="7144" y="50006"/>
                      <a:pt x="19526" y="62389"/>
                      <a:pt x="34766" y="62389"/>
                    </a:cubicBezTo>
                    <a:cubicBezTo>
                      <a:pt x="50006" y="62389"/>
                      <a:pt x="62389" y="50006"/>
                      <a:pt x="62389" y="34766"/>
                    </a:cubicBezTo>
                    <a:cubicBezTo>
                      <a:pt x="62389" y="18574"/>
                      <a:pt x="50006" y="7144"/>
                      <a:pt x="34766"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 name="Google Shape;191;p1"/>
              <p:cNvSpPr/>
              <p:nvPr/>
            </p:nvSpPr>
            <p:spPr>
              <a:xfrm>
                <a:off x="5896451" y="3007519"/>
                <a:ext cx="57150" cy="57150"/>
              </a:xfrm>
              <a:custGeom>
                <a:rect b="b" l="l" r="r" t="t"/>
                <a:pathLst>
                  <a:path extrusionOk="0" h="57150" w="57150">
                    <a:moveTo>
                      <a:pt x="7144" y="30004"/>
                    </a:moveTo>
                    <a:cubicBezTo>
                      <a:pt x="7144" y="43339"/>
                      <a:pt x="17621" y="52864"/>
                      <a:pt x="30004" y="52864"/>
                    </a:cubicBezTo>
                    <a:cubicBezTo>
                      <a:pt x="43339" y="52864"/>
                      <a:pt x="52864" y="42386"/>
                      <a:pt x="52864" y="30004"/>
                    </a:cubicBezTo>
                    <a:cubicBezTo>
                      <a:pt x="52864" y="16669"/>
                      <a:pt x="42386" y="7144"/>
                      <a:pt x="30004" y="7144"/>
                    </a:cubicBezTo>
                    <a:cubicBezTo>
                      <a:pt x="17621" y="7144"/>
                      <a:pt x="7144" y="17621"/>
                      <a:pt x="7144" y="300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 name="Google Shape;192;p1"/>
              <p:cNvSpPr/>
              <p:nvPr/>
            </p:nvSpPr>
            <p:spPr>
              <a:xfrm>
                <a:off x="6256496" y="2455069"/>
                <a:ext cx="28575" cy="28575"/>
              </a:xfrm>
              <a:custGeom>
                <a:rect b="b" l="l" r="r" t="t"/>
                <a:pathLst>
                  <a:path extrusionOk="0" h="28575" w="28575">
                    <a:moveTo>
                      <a:pt x="14764" y="22384"/>
                    </a:moveTo>
                    <a:cubicBezTo>
                      <a:pt x="19526" y="22384"/>
                      <a:pt x="22384" y="18574"/>
                      <a:pt x="22384" y="14764"/>
                    </a:cubicBezTo>
                    <a:cubicBezTo>
                      <a:pt x="22384" y="10001"/>
                      <a:pt x="18574" y="7144"/>
                      <a:pt x="14764" y="7144"/>
                    </a:cubicBezTo>
                    <a:cubicBezTo>
                      <a:pt x="10954" y="7144"/>
                      <a:pt x="7144" y="10954"/>
                      <a:pt x="7144" y="14764"/>
                    </a:cubicBezTo>
                    <a:cubicBezTo>
                      <a:pt x="7144" y="18574"/>
                      <a:pt x="10001" y="22384"/>
                      <a:pt x="1476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 name="Google Shape;193;p1"/>
              <p:cNvSpPr/>
              <p:nvPr/>
            </p:nvSpPr>
            <p:spPr>
              <a:xfrm>
                <a:off x="5407819" y="3471386"/>
                <a:ext cx="38100" cy="38100"/>
              </a:xfrm>
              <a:custGeom>
                <a:rect b="b" l="l" r="r" t="t"/>
                <a:pathLst>
                  <a:path extrusionOk="0" h="38100" w="38100">
                    <a:moveTo>
                      <a:pt x="39529" y="23336"/>
                    </a:moveTo>
                    <a:cubicBezTo>
                      <a:pt x="39529" y="32279"/>
                      <a:pt x="32279" y="39529"/>
                      <a:pt x="23336" y="39529"/>
                    </a:cubicBezTo>
                    <a:cubicBezTo>
                      <a:pt x="14393" y="39529"/>
                      <a:pt x="7144" y="32279"/>
                      <a:pt x="7144" y="23336"/>
                    </a:cubicBezTo>
                    <a:cubicBezTo>
                      <a:pt x="7144" y="14393"/>
                      <a:pt x="14393" y="7144"/>
                      <a:pt x="23336" y="7144"/>
                    </a:cubicBezTo>
                    <a:cubicBezTo>
                      <a:pt x="32279" y="7144"/>
                      <a:pt x="39529" y="14393"/>
                      <a:pt x="39529" y="233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1"/>
              <p:cNvSpPr/>
              <p:nvPr/>
            </p:nvSpPr>
            <p:spPr>
              <a:xfrm>
                <a:off x="6014561" y="2881789"/>
                <a:ext cx="19050" cy="19050"/>
              </a:xfrm>
              <a:custGeom>
                <a:rect b="b" l="l" r="r" t="t"/>
                <a:pathLst>
                  <a:path extrusionOk="0" h="19050" w="19050">
                    <a:moveTo>
                      <a:pt x="7144" y="12859"/>
                    </a:moveTo>
                    <a:cubicBezTo>
                      <a:pt x="7144" y="15716"/>
                      <a:pt x="9049" y="18574"/>
                      <a:pt x="12859" y="18574"/>
                    </a:cubicBezTo>
                    <a:cubicBezTo>
                      <a:pt x="15716" y="18574"/>
                      <a:pt x="18574" y="16669"/>
                      <a:pt x="18574" y="12859"/>
                    </a:cubicBezTo>
                    <a:cubicBezTo>
                      <a:pt x="18574" y="10001"/>
                      <a:pt x="16669" y="7144"/>
                      <a:pt x="12859" y="7144"/>
                    </a:cubicBezTo>
                    <a:cubicBezTo>
                      <a:pt x="9049" y="8096"/>
                      <a:pt x="7144" y="10001"/>
                      <a:pt x="714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1"/>
              <p:cNvSpPr/>
              <p:nvPr/>
            </p:nvSpPr>
            <p:spPr>
              <a:xfrm>
                <a:off x="5963126" y="2893219"/>
                <a:ext cx="76200" cy="85725"/>
              </a:xfrm>
              <a:custGeom>
                <a:rect b="b" l="l" r="r" t="t"/>
                <a:pathLst>
                  <a:path extrusionOk="0" h="85725" w="76200">
                    <a:moveTo>
                      <a:pt x="13811" y="37624"/>
                    </a:moveTo>
                    <a:cubicBezTo>
                      <a:pt x="13811" y="38576"/>
                      <a:pt x="13811" y="39529"/>
                      <a:pt x="13811" y="40481"/>
                    </a:cubicBezTo>
                    <a:cubicBezTo>
                      <a:pt x="10001" y="45244"/>
                      <a:pt x="7144" y="50959"/>
                      <a:pt x="7144" y="57626"/>
                    </a:cubicBezTo>
                    <a:cubicBezTo>
                      <a:pt x="7144" y="65246"/>
                      <a:pt x="10954" y="71914"/>
                      <a:pt x="15716" y="77629"/>
                    </a:cubicBezTo>
                    <a:cubicBezTo>
                      <a:pt x="17621" y="82391"/>
                      <a:pt x="22384" y="86201"/>
                      <a:pt x="28099" y="86201"/>
                    </a:cubicBezTo>
                    <a:cubicBezTo>
                      <a:pt x="30004" y="86201"/>
                      <a:pt x="31909" y="85249"/>
                      <a:pt x="33814" y="84296"/>
                    </a:cubicBezTo>
                    <a:cubicBezTo>
                      <a:pt x="46196" y="84296"/>
                      <a:pt x="55721" y="75724"/>
                      <a:pt x="58579" y="64294"/>
                    </a:cubicBezTo>
                    <a:cubicBezTo>
                      <a:pt x="68104" y="58579"/>
                      <a:pt x="74771" y="49054"/>
                      <a:pt x="74771" y="37624"/>
                    </a:cubicBezTo>
                    <a:cubicBezTo>
                      <a:pt x="74771" y="20479"/>
                      <a:pt x="60484" y="7144"/>
                      <a:pt x="44291" y="7144"/>
                    </a:cubicBezTo>
                    <a:cubicBezTo>
                      <a:pt x="28099" y="7144"/>
                      <a:pt x="13811" y="20479"/>
                      <a:pt x="13811" y="376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1"/>
              <p:cNvSpPr/>
              <p:nvPr/>
            </p:nvSpPr>
            <p:spPr>
              <a:xfrm>
                <a:off x="5599271" y="3773329"/>
                <a:ext cx="28575" cy="28575"/>
              </a:xfrm>
              <a:custGeom>
                <a:rect b="b" l="l" r="r" t="t"/>
                <a:pathLst>
                  <a:path extrusionOk="0" h="28575" w="28575">
                    <a:moveTo>
                      <a:pt x="14764" y="22384"/>
                    </a:moveTo>
                    <a:cubicBezTo>
                      <a:pt x="18574" y="22384"/>
                      <a:pt x="22384" y="19526"/>
                      <a:pt x="22384" y="14764"/>
                    </a:cubicBezTo>
                    <a:cubicBezTo>
                      <a:pt x="22384" y="10954"/>
                      <a:pt x="18574" y="7144"/>
                      <a:pt x="14764" y="7144"/>
                    </a:cubicBezTo>
                    <a:cubicBezTo>
                      <a:pt x="10954" y="7144"/>
                      <a:pt x="7144" y="10001"/>
                      <a:pt x="7144" y="14764"/>
                    </a:cubicBezTo>
                    <a:cubicBezTo>
                      <a:pt x="7144" y="18574"/>
                      <a:pt x="10954" y="22384"/>
                      <a:pt x="1476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 name="Google Shape;197;p1"/>
              <p:cNvSpPr/>
              <p:nvPr/>
            </p:nvSpPr>
            <p:spPr>
              <a:xfrm>
                <a:off x="5607844" y="3741896"/>
                <a:ext cx="38100" cy="38100"/>
              </a:xfrm>
              <a:custGeom>
                <a:rect b="b" l="l" r="r" t="t"/>
                <a:pathLst>
                  <a:path extrusionOk="0" h="38100" w="38100">
                    <a:moveTo>
                      <a:pt x="23336" y="7144"/>
                    </a:moveTo>
                    <a:cubicBezTo>
                      <a:pt x="13811" y="7144"/>
                      <a:pt x="7144" y="14764"/>
                      <a:pt x="7144" y="23336"/>
                    </a:cubicBezTo>
                    <a:cubicBezTo>
                      <a:pt x="7144" y="31909"/>
                      <a:pt x="14764" y="39529"/>
                      <a:pt x="23336" y="39529"/>
                    </a:cubicBezTo>
                    <a:cubicBezTo>
                      <a:pt x="32861" y="39529"/>
                      <a:pt x="39529" y="31909"/>
                      <a:pt x="39529" y="23336"/>
                    </a:cubicBezTo>
                    <a:cubicBezTo>
                      <a:pt x="39529" y="14764"/>
                      <a:pt x="31909" y="7144"/>
                      <a:pt x="23336"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p1"/>
              <p:cNvSpPr/>
              <p:nvPr/>
            </p:nvSpPr>
            <p:spPr>
              <a:xfrm>
                <a:off x="6123146" y="2626519"/>
                <a:ext cx="47625" cy="47625"/>
              </a:xfrm>
              <a:custGeom>
                <a:rect b="b" l="l" r="r" t="t"/>
                <a:pathLst>
                  <a:path extrusionOk="0" h="47625" w="47625">
                    <a:moveTo>
                      <a:pt x="28099" y="49054"/>
                    </a:moveTo>
                    <a:cubicBezTo>
                      <a:pt x="39529" y="49054"/>
                      <a:pt x="49054" y="39529"/>
                      <a:pt x="49054" y="28099"/>
                    </a:cubicBezTo>
                    <a:cubicBezTo>
                      <a:pt x="49054" y="16669"/>
                      <a:pt x="39529" y="7144"/>
                      <a:pt x="28099" y="7144"/>
                    </a:cubicBezTo>
                    <a:cubicBezTo>
                      <a:pt x="16669" y="7144"/>
                      <a:pt x="7144" y="16669"/>
                      <a:pt x="7144" y="28099"/>
                    </a:cubicBezTo>
                    <a:cubicBezTo>
                      <a:pt x="7144" y="39529"/>
                      <a:pt x="16669" y="49054"/>
                      <a:pt x="28099" y="4905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 name="Google Shape;199;p1"/>
              <p:cNvSpPr/>
              <p:nvPr/>
            </p:nvSpPr>
            <p:spPr>
              <a:xfrm>
                <a:off x="6023134" y="2957989"/>
                <a:ext cx="28575" cy="28575"/>
              </a:xfrm>
              <a:custGeom>
                <a:rect b="b" l="l" r="r" t="t"/>
                <a:pathLst>
                  <a:path extrusionOk="0" h="28575" w="28575">
                    <a:moveTo>
                      <a:pt x="7144" y="15716"/>
                    </a:moveTo>
                    <a:cubicBezTo>
                      <a:pt x="7144" y="20479"/>
                      <a:pt x="10954" y="24289"/>
                      <a:pt x="15716" y="24289"/>
                    </a:cubicBezTo>
                    <a:cubicBezTo>
                      <a:pt x="20479" y="24289"/>
                      <a:pt x="24289" y="20479"/>
                      <a:pt x="24289" y="15716"/>
                    </a:cubicBezTo>
                    <a:cubicBezTo>
                      <a:pt x="24289" y="10954"/>
                      <a:pt x="20479" y="7144"/>
                      <a:pt x="15716" y="7144"/>
                    </a:cubicBezTo>
                    <a:cubicBezTo>
                      <a:pt x="10001" y="8096"/>
                      <a:pt x="7144" y="11906"/>
                      <a:pt x="7144"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 name="Google Shape;200;p1"/>
              <p:cNvSpPr/>
              <p:nvPr/>
            </p:nvSpPr>
            <p:spPr>
              <a:xfrm>
                <a:off x="5868829" y="2835116"/>
                <a:ext cx="57150" cy="57150"/>
              </a:xfrm>
              <a:custGeom>
                <a:rect b="b" l="l" r="r" t="t"/>
                <a:pathLst>
                  <a:path extrusionOk="0" h="57150" w="57150">
                    <a:moveTo>
                      <a:pt x="29051" y="50959"/>
                    </a:moveTo>
                    <a:cubicBezTo>
                      <a:pt x="41434" y="50959"/>
                      <a:pt x="50959" y="41434"/>
                      <a:pt x="50959" y="29051"/>
                    </a:cubicBezTo>
                    <a:cubicBezTo>
                      <a:pt x="50959" y="16669"/>
                      <a:pt x="41434" y="7144"/>
                      <a:pt x="29051" y="7144"/>
                    </a:cubicBezTo>
                    <a:cubicBezTo>
                      <a:pt x="16669" y="7144"/>
                      <a:pt x="7144" y="16669"/>
                      <a:pt x="7144" y="29051"/>
                    </a:cubicBezTo>
                    <a:cubicBezTo>
                      <a:pt x="7144" y="41434"/>
                      <a:pt x="16669" y="50959"/>
                      <a:pt x="29051"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 name="Google Shape;201;p1"/>
              <p:cNvSpPr/>
              <p:nvPr/>
            </p:nvSpPr>
            <p:spPr>
              <a:xfrm>
                <a:off x="5718334" y="3236119"/>
                <a:ext cx="28575" cy="28575"/>
              </a:xfrm>
              <a:custGeom>
                <a:rect b="b" l="l" r="r" t="t"/>
                <a:pathLst>
                  <a:path extrusionOk="0" h="28575" w="28575">
                    <a:moveTo>
                      <a:pt x="16669" y="26194"/>
                    </a:moveTo>
                    <a:cubicBezTo>
                      <a:pt x="22384" y="26194"/>
                      <a:pt x="26194" y="21431"/>
                      <a:pt x="26194" y="16669"/>
                    </a:cubicBezTo>
                    <a:cubicBezTo>
                      <a:pt x="26194" y="10954"/>
                      <a:pt x="21431" y="7144"/>
                      <a:pt x="16669" y="7144"/>
                    </a:cubicBezTo>
                    <a:cubicBezTo>
                      <a:pt x="10954" y="7144"/>
                      <a:pt x="7144" y="11906"/>
                      <a:pt x="7144" y="16669"/>
                    </a:cubicBezTo>
                    <a:cubicBezTo>
                      <a:pt x="7144" y="21431"/>
                      <a:pt x="11906" y="26194"/>
                      <a:pt x="16669" y="261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 name="Google Shape;202;p1"/>
              <p:cNvSpPr/>
              <p:nvPr/>
            </p:nvSpPr>
            <p:spPr>
              <a:xfrm>
                <a:off x="6134576" y="2823686"/>
                <a:ext cx="28575" cy="28575"/>
              </a:xfrm>
              <a:custGeom>
                <a:rect b="b" l="l" r="r" t="t"/>
                <a:pathLst>
                  <a:path extrusionOk="0" h="28575" w="28575">
                    <a:moveTo>
                      <a:pt x="18574" y="30004"/>
                    </a:moveTo>
                    <a:cubicBezTo>
                      <a:pt x="25241" y="30004"/>
                      <a:pt x="30004" y="25241"/>
                      <a:pt x="30004" y="18574"/>
                    </a:cubicBezTo>
                    <a:cubicBezTo>
                      <a:pt x="30004" y="12859"/>
                      <a:pt x="25241" y="7144"/>
                      <a:pt x="18574" y="7144"/>
                    </a:cubicBezTo>
                    <a:cubicBezTo>
                      <a:pt x="11906" y="7144"/>
                      <a:pt x="7144" y="11906"/>
                      <a:pt x="7144" y="18574"/>
                    </a:cubicBezTo>
                    <a:cubicBezTo>
                      <a:pt x="7144" y="25241"/>
                      <a:pt x="11906" y="30004"/>
                      <a:pt x="18574" y="300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 name="Google Shape;203;p1"/>
              <p:cNvSpPr/>
              <p:nvPr/>
            </p:nvSpPr>
            <p:spPr>
              <a:xfrm>
                <a:off x="6121241" y="2847499"/>
                <a:ext cx="38100" cy="38100"/>
              </a:xfrm>
              <a:custGeom>
                <a:rect b="b" l="l" r="r" t="t"/>
                <a:pathLst>
                  <a:path extrusionOk="0" h="38100" w="38100">
                    <a:moveTo>
                      <a:pt x="23336" y="39529"/>
                    </a:moveTo>
                    <a:cubicBezTo>
                      <a:pt x="31909" y="39529"/>
                      <a:pt x="39529" y="31909"/>
                      <a:pt x="39529" y="23336"/>
                    </a:cubicBezTo>
                    <a:cubicBezTo>
                      <a:pt x="39529" y="14764"/>
                      <a:pt x="32861" y="7144"/>
                      <a:pt x="23336" y="7144"/>
                    </a:cubicBezTo>
                    <a:cubicBezTo>
                      <a:pt x="14764" y="7144"/>
                      <a:pt x="7144" y="13811"/>
                      <a:pt x="7144" y="23336"/>
                    </a:cubicBezTo>
                    <a:cubicBezTo>
                      <a:pt x="8096" y="31909"/>
                      <a:pt x="14764" y="39529"/>
                      <a:pt x="23336" y="395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 name="Google Shape;204;p1"/>
              <p:cNvSpPr/>
              <p:nvPr/>
            </p:nvSpPr>
            <p:spPr>
              <a:xfrm>
                <a:off x="5774531" y="3376136"/>
                <a:ext cx="76200" cy="95250"/>
              </a:xfrm>
              <a:custGeom>
                <a:rect b="b" l="l" r="r" t="t"/>
                <a:pathLst>
                  <a:path extrusionOk="0" h="95250" w="76200">
                    <a:moveTo>
                      <a:pt x="25241" y="7144"/>
                    </a:moveTo>
                    <a:cubicBezTo>
                      <a:pt x="14764" y="7144"/>
                      <a:pt x="7144" y="15716"/>
                      <a:pt x="7144" y="25241"/>
                    </a:cubicBezTo>
                    <a:cubicBezTo>
                      <a:pt x="7144" y="32861"/>
                      <a:pt x="11906" y="39529"/>
                      <a:pt x="18574" y="42386"/>
                    </a:cubicBezTo>
                    <a:cubicBezTo>
                      <a:pt x="15716" y="46196"/>
                      <a:pt x="14764" y="50006"/>
                      <a:pt x="14764" y="54769"/>
                    </a:cubicBezTo>
                    <a:cubicBezTo>
                      <a:pt x="14764" y="55721"/>
                      <a:pt x="14764" y="55721"/>
                      <a:pt x="14764" y="55721"/>
                    </a:cubicBezTo>
                    <a:cubicBezTo>
                      <a:pt x="10001" y="59531"/>
                      <a:pt x="7144" y="65246"/>
                      <a:pt x="7144" y="71914"/>
                    </a:cubicBezTo>
                    <a:cubicBezTo>
                      <a:pt x="7144" y="84296"/>
                      <a:pt x="16669" y="93821"/>
                      <a:pt x="29051" y="93821"/>
                    </a:cubicBezTo>
                    <a:cubicBezTo>
                      <a:pt x="41434" y="93821"/>
                      <a:pt x="50959" y="84296"/>
                      <a:pt x="50959" y="71914"/>
                    </a:cubicBezTo>
                    <a:cubicBezTo>
                      <a:pt x="50959" y="70961"/>
                      <a:pt x="50959" y="70009"/>
                      <a:pt x="50959" y="68104"/>
                    </a:cubicBezTo>
                    <a:cubicBezTo>
                      <a:pt x="52864" y="66199"/>
                      <a:pt x="53816" y="64294"/>
                      <a:pt x="54769" y="61436"/>
                    </a:cubicBezTo>
                    <a:cubicBezTo>
                      <a:pt x="56674" y="63341"/>
                      <a:pt x="59531" y="64294"/>
                      <a:pt x="61436" y="64294"/>
                    </a:cubicBezTo>
                    <a:cubicBezTo>
                      <a:pt x="67151" y="64294"/>
                      <a:pt x="71914" y="59531"/>
                      <a:pt x="71914" y="53816"/>
                    </a:cubicBezTo>
                    <a:cubicBezTo>
                      <a:pt x="71914" y="48101"/>
                      <a:pt x="67151" y="43339"/>
                      <a:pt x="61436" y="43339"/>
                    </a:cubicBezTo>
                    <a:cubicBezTo>
                      <a:pt x="58579" y="43339"/>
                      <a:pt x="56674" y="44291"/>
                      <a:pt x="54769" y="46196"/>
                    </a:cubicBezTo>
                    <a:cubicBezTo>
                      <a:pt x="51911" y="39529"/>
                      <a:pt x="47149" y="34766"/>
                      <a:pt x="40481" y="33814"/>
                    </a:cubicBezTo>
                    <a:cubicBezTo>
                      <a:pt x="41434" y="30956"/>
                      <a:pt x="42386" y="28099"/>
                      <a:pt x="42386" y="25241"/>
                    </a:cubicBezTo>
                    <a:cubicBezTo>
                      <a:pt x="43339" y="15716"/>
                      <a:pt x="34766" y="7144"/>
                      <a:pt x="2524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 name="Google Shape;205;p1"/>
              <p:cNvSpPr/>
              <p:nvPr/>
            </p:nvSpPr>
            <p:spPr>
              <a:xfrm>
                <a:off x="5570696" y="3223736"/>
                <a:ext cx="28575" cy="28575"/>
              </a:xfrm>
              <a:custGeom>
                <a:rect b="b" l="l" r="r" t="t"/>
                <a:pathLst>
                  <a:path extrusionOk="0" h="28575" w="28575">
                    <a:moveTo>
                      <a:pt x="28099" y="17621"/>
                    </a:moveTo>
                    <a:cubicBezTo>
                      <a:pt x="28099" y="11906"/>
                      <a:pt x="23336" y="7144"/>
                      <a:pt x="17621" y="7144"/>
                    </a:cubicBezTo>
                    <a:cubicBezTo>
                      <a:pt x="11906" y="7144"/>
                      <a:pt x="7144" y="11906"/>
                      <a:pt x="7144" y="17621"/>
                    </a:cubicBezTo>
                    <a:cubicBezTo>
                      <a:pt x="7144" y="23336"/>
                      <a:pt x="11906" y="28099"/>
                      <a:pt x="17621" y="28099"/>
                    </a:cubicBezTo>
                    <a:cubicBezTo>
                      <a:pt x="23336" y="28099"/>
                      <a:pt x="28099" y="23336"/>
                      <a:pt x="28099" y="17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 name="Google Shape;206;p1"/>
              <p:cNvSpPr/>
              <p:nvPr/>
            </p:nvSpPr>
            <p:spPr>
              <a:xfrm>
                <a:off x="5915501" y="4155281"/>
                <a:ext cx="38100" cy="28575"/>
              </a:xfrm>
              <a:custGeom>
                <a:rect b="b" l="l" r="r" t="t"/>
                <a:pathLst>
                  <a:path extrusionOk="0" h="28575" w="38100">
                    <a:moveTo>
                      <a:pt x="7144" y="20479"/>
                    </a:moveTo>
                    <a:cubicBezTo>
                      <a:pt x="7144" y="25241"/>
                      <a:pt x="10954" y="28099"/>
                      <a:pt x="14764" y="28099"/>
                    </a:cubicBezTo>
                    <a:cubicBezTo>
                      <a:pt x="19526" y="28099"/>
                      <a:pt x="22384" y="24289"/>
                      <a:pt x="22384" y="20479"/>
                    </a:cubicBezTo>
                    <a:cubicBezTo>
                      <a:pt x="23336" y="22384"/>
                      <a:pt x="26194" y="23336"/>
                      <a:pt x="28099" y="23336"/>
                    </a:cubicBezTo>
                    <a:cubicBezTo>
                      <a:pt x="31909" y="23336"/>
                      <a:pt x="35719" y="19526"/>
                      <a:pt x="35719" y="15716"/>
                    </a:cubicBezTo>
                    <a:cubicBezTo>
                      <a:pt x="35719" y="11906"/>
                      <a:pt x="32861" y="7144"/>
                      <a:pt x="28099" y="7144"/>
                    </a:cubicBezTo>
                    <a:cubicBezTo>
                      <a:pt x="24289" y="7144"/>
                      <a:pt x="20479" y="10954"/>
                      <a:pt x="20479" y="14764"/>
                    </a:cubicBezTo>
                    <a:cubicBezTo>
                      <a:pt x="18574" y="12859"/>
                      <a:pt x="16669" y="11906"/>
                      <a:pt x="14764" y="11906"/>
                    </a:cubicBezTo>
                    <a:cubicBezTo>
                      <a:pt x="10001" y="11906"/>
                      <a:pt x="7144" y="15716"/>
                      <a:pt x="7144"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p1"/>
              <p:cNvSpPr/>
              <p:nvPr/>
            </p:nvSpPr>
            <p:spPr>
              <a:xfrm>
                <a:off x="5491639" y="3211354"/>
                <a:ext cx="66675" cy="66675"/>
              </a:xfrm>
              <a:custGeom>
                <a:rect b="b" l="l" r="r" t="t"/>
                <a:pathLst>
                  <a:path extrusionOk="0" h="66675" w="66675">
                    <a:moveTo>
                      <a:pt x="37624" y="68104"/>
                    </a:moveTo>
                    <a:cubicBezTo>
                      <a:pt x="54769" y="68104"/>
                      <a:pt x="68104" y="54769"/>
                      <a:pt x="68104" y="37624"/>
                    </a:cubicBezTo>
                    <a:cubicBezTo>
                      <a:pt x="68104" y="20479"/>
                      <a:pt x="54769" y="7144"/>
                      <a:pt x="37624" y="7144"/>
                    </a:cubicBezTo>
                    <a:cubicBezTo>
                      <a:pt x="20479" y="7144"/>
                      <a:pt x="7144" y="20479"/>
                      <a:pt x="7144" y="37624"/>
                    </a:cubicBezTo>
                    <a:cubicBezTo>
                      <a:pt x="7144" y="54769"/>
                      <a:pt x="20479" y="68104"/>
                      <a:pt x="37624" y="681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 name="Google Shape;208;p1"/>
              <p:cNvSpPr/>
              <p:nvPr/>
            </p:nvSpPr>
            <p:spPr>
              <a:xfrm>
                <a:off x="5838349" y="3117056"/>
                <a:ext cx="76200" cy="85725"/>
              </a:xfrm>
              <a:custGeom>
                <a:rect b="b" l="l" r="r" t="t"/>
                <a:pathLst>
                  <a:path extrusionOk="0" h="85725" w="76200">
                    <a:moveTo>
                      <a:pt x="49054" y="64294"/>
                    </a:moveTo>
                    <a:cubicBezTo>
                      <a:pt x="62389" y="64294"/>
                      <a:pt x="73819" y="53816"/>
                      <a:pt x="73819" y="39529"/>
                    </a:cubicBezTo>
                    <a:cubicBezTo>
                      <a:pt x="73819" y="28099"/>
                      <a:pt x="66199" y="18574"/>
                      <a:pt x="55721" y="15716"/>
                    </a:cubicBezTo>
                    <a:cubicBezTo>
                      <a:pt x="50959" y="10001"/>
                      <a:pt x="43339" y="7144"/>
                      <a:pt x="35719" y="7144"/>
                    </a:cubicBezTo>
                    <a:cubicBezTo>
                      <a:pt x="20479" y="7144"/>
                      <a:pt x="8096" y="19526"/>
                      <a:pt x="8096" y="34766"/>
                    </a:cubicBezTo>
                    <a:cubicBezTo>
                      <a:pt x="8096" y="42386"/>
                      <a:pt x="10954" y="49054"/>
                      <a:pt x="15716" y="53816"/>
                    </a:cubicBezTo>
                    <a:cubicBezTo>
                      <a:pt x="10954" y="56674"/>
                      <a:pt x="7144" y="61436"/>
                      <a:pt x="7144" y="67151"/>
                    </a:cubicBezTo>
                    <a:cubicBezTo>
                      <a:pt x="7144" y="75724"/>
                      <a:pt x="13811" y="82391"/>
                      <a:pt x="22384" y="82391"/>
                    </a:cubicBezTo>
                    <a:cubicBezTo>
                      <a:pt x="30956" y="82391"/>
                      <a:pt x="37624" y="75724"/>
                      <a:pt x="37624" y="67151"/>
                    </a:cubicBezTo>
                    <a:cubicBezTo>
                      <a:pt x="37624" y="65246"/>
                      <a:pt x="37624" y="63341"/>
                      <a:pt x="36671" y="62389"/>
                    </a:cubicBezTo>
                    <a:cubicBezTo>
                      <a:pt x="37624" y="62389"/>
                      <a:pt x="38576" y="62389"/>
                      <a:pt x="40481" y="62389"/>
                    </a:cubicBezTo>
                    <a:cubicBezTo>
                      <a:pt x="43339" y="63341"/>
                      <a:pt x="46196" y="64294"/>
                      <a:pt x="49054" y="642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
              <p:cNvSpPr/>
              <p:nvPr/>
            </p:nvSpPr>
            <p:spPr>
              <a:xfrm>
                <a:off x="5675471" y="3245644"/>
                <a:ext cx="28575" cy="28575"/>
              </a:xfrm>
              <a:custGeom>
                <a:rect b="b" l="l" r="r" t="t"/>
                <a:pathLst>
                  <a:path extrusionOk="0" h="28575" w="28575">
                    <a:moveTo>
                      <a:pt x="7144" y="18574"/>
                    </a:moveTo>
                    <a:cubicBezTo>
                      <a:pt x="7144" y="25241"/>
                      <a:pt x="11906" y="30004"/>
                      <a:pt x="18574" y="30004"/>
                    </a:cubicBezTo>
                    <a:cubicBezTo>
                      <a:pt x="25241" y="30004"/>
                      <a:pt x="30004" y="25241"/>
                      <a:pt x="30004" y="18574"/>
                    </a:cubicBezTo>
                    <a:cubicBezTo>
                      <a:pt x="30004" y="11906"/>
                      <a:pt x="25241" y="7144"/>
                      <a:pt x="18574" y="7144"/>
                    </a:cubicBezTo>
                    <a:cubicBezTo>
                      <a:pt x="12859" y="7144"/>
                      <a:pt x="7144" y="12859"/>
                      <a:pt x="7144"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
              <p:cNvSpPr/>
              <p:nvPr/>
            </p:nvSpPr>
            <p:spPr>
              <a:xfrm>
                <a:off x="5369719" y="3549491"/>
                <a:ext cx="38100" cy="38100"/>
              </a:xfrm>
              <a:custGeom>
                <a:rect b="b" l="l" r="r" t="t"/>
                <a:pathLst>
                  <a:path extrusionOk="0" h="38100" w="38100">
                    <a:moveTo>
                      <a:pt x="39529" y="23336"/>
                    </a:moveTo>
                    <a:cubicBezTo>
                      <a:pt x="39529" y="13811"/>
                      <a:pt x="31909" y="7144"/>
                      <a:pt x="23336" y="7144"/>
                    </a:cubicBezTo>
                    <a:cubicBezTo>
                      <a:pt x="13811" y="7144"/>
                      <a:pt x="7144" y="14764"/>
                      <a:pt x="7144" y="23336"/>
                    </a:cubicBezTo>
                    <a:cubicBezTo>
                      <a:pt x="7144" y="32861"/>
                      <a:pt x="14764" y="39529"/>
                      <a:pt x="23336" y="39529"/>
                    </a:cubicBezTo>
                    <a:cubicBezTo>
                      <a:pt x="31909" y="40481"/>
                      <a:pt x="39529" y="32861"/>
                      <a:pt x="39529" y="233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
              <p:cNvSpPr/>
              <p:nvPr/>
            </p:nvSpPr>
            <p:spPr>
              <a:xfrm>
                <a:off x="5723096" y="3647599"/>
                <a:ext cx="38100" cy="38100"/>
              </a:xfrm>
              <a:custGeom>
                <a:rect b="b" l="l" r="r" t="t"/>
                <a:pathLst>
                  <a:path extrusionOk="0" h="38100" w="38100">
                    <a:moveTo>
                      <a:pt x="35719" y="21431"/>
                    </a:moveTo>
                    <a:cubicBezTo>
                      <a:pt x="35719" y="12859"/>
                      <a:pt x="29051" y="7144"/>
                      <a:pt x="21431" y="7144"/>
                    </a:cubicBezTo>
                    <a:cubicBezTo>
                      <a:pt x="13811" y="7144"/>
                      <a:pt x="7144" y="13811"/>
                      <a:pt x="7144" y="21431"/>
                    </a:cubicBezTo>
                    <a:cubicBezTo>
                      <a:pt x="7144" y="30004"/>
                      <a:pt x="13811" y="35719"/>
                      <a:pt x="21431" y="35719"/>
                    </a:cubicBezTo>
                    <a:cubicBezTo>
                      <a:pt x="29051" y="35719"/>
                      <a:pt x="35719" y="30004"/>
                      <a:pt x="35719" y="214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
              <p:cNvSpPr/>
              <p:nvPr/>
            </p:nvSpPr>
            <p:spPr>
              <a:xfrm>
                <a:off x="6036469" y="2917984"/>
                <a:ext cx="161925" cy="133350"/>
              </a:xfrm>
              <a:custGeom>
                <a:rect b="b" l="l" r="r" t="t"/>
                <a:pathLst>
                  <a:path extrusionOk="0" h="133350" w="161925">
                    <a:moveTo>
                      <a:pt x="74771" y="30004"/>
                    </a:moveTo>
                    <a:cubicBezTo>
                      <a:pt x="76676" y="28099"/>
                      <a:pt x="77629" y="25241"/>
                      <a:pt x="77629" y="21431"/>
                    </a:cubicBezTo>
                    <a:cubicBezTo>
                      <a:pt x="77629" y="13811"/>
                      <a:pt x="70961" y="7144"/>
                      <a:pt x="63341" y="7144"/>
                    </a:cubicBezTo>
                    <a:cubicBezTo>
                      <a:pt x="55721" y="7144"/>
                      <a:pt x="49054" y="13811"/>
                      <a:pt x="49054" y="21431"/>
                    </a:cubicBezTo>
                    <a:cubicBezTo>
                      <a:pt x="49054" y="22384"/>
                      <a:pt x="49054" y="23336"/>
                      <a:pt x="49054" y="24289"/>
                    </a:cubicBezTo>
                    <a:cubicBezTo>
                      <a:pt x="33814" y="27146"/>
                      <a:pt x="22384" y="40481"/>
                      <a:pt x="22384" y="56674"/>
                    </a:cubicBezTo>
                    <a:cubicBezTo>
                      <a:pt x="22384" y="62389"/>
                      <a:pt x="24289" y="68104"/>
                      <a:pt x="27146" y="72866"/>
                    </a:cubicBezTo>
                    <a:cubicBezTo>
                      <a:pt x="26194" y="72866"/>
                      <a:pt x="26194" y="72866"/>
                      <a:pt x="25241" y="72866"/>
                    </a:cubicBezTo>
                    <a:cubicBezTo>
                      <a:pt x="15716" y="72866"/>
                      <a:pt x="7144" y="80486"/>
                      <a:pt x="7144" y="90964"/>
                    </a:cubicBezTo>
                    <a:cubicBezTo>
                      <a:pt x="7144" y="101441"/>
                      <a:pt x="14764" y="109061"/>
                      <a:pt x="25241" y="109061"/>
                    </a:cubicBezTo>
                    <a:cubicBezTo>
                      <a:pt x="33814" y="109061"/>
                      <a:pt x="41434" y="102394"/>
                      <a:pt x="42386" y="93821"/>
                    </a:cubicBezTo>
                    <a:cubicBezTo>
                      <a:pt x="42386" y="113824"/>
                      <a:pt x="58579" y="130016"/>
                      <a:pt x="78581" y="130016"/>
                    </a:cubicBezTo>
                    <a:cubicBezTo>
                      <a:pt x="98584" y="130016"/>
                      <a:pt x="114776" y="113824"/>
                      <a:pt x="114776" y="93821"/>
                    </a:cubicBezTo>
                    <a:cubicBezTo>
                      <a:pt x="114776" y="86201"/>
                      <a:pt x="112871" y="79534"/>
                      <a:pt x="109061" y="73819"/>
                    </a:cubicBezTo>
                    <a:cubicBezTo>
                      <a:pt x="112871" y="77629"/>
                      <a:pt x="118586" y="80486"/>
                      <a:pt x="124301" y="80486"/>
                    </a:cubicBezTo>
                    <a:cubicBezTo>
                      <a:pt x="135731" y="80486"/>
                      <a:pt x="144304" y="71914"/>
                      <a:pt x="146209" y="61436"/>
                    </a:cubicBezTo>
                    <a:cubicBezTo>
                      <a:pt x="148114" y="62389"/>
                      <a:pt x="150019" y="63341"/>
                      <a:pt x="151924" y="63341"/>
                    </a:cubicBezTo>
                    <a:cubicBezTo>
                      <a:pt x="158591" y="63341"/>
                      <a:pt x="163354" y="58579"/>
                      <a:pt x="163354" y="51911"/>
                    </a:cubicBezTo>
                    <a:cubicBezTo>
                      <a:pt x="163354" y="45244"/>
                      <a:pt x="158591" y="40481"/>
                      <a:pt x="151924" y="40481"/>
                    </a:cubicBezTo>
                    <a:cubicBezTo>
                      <a:pt x="148114" y="40481"/>
                      <a:pt x="144304" y="42386"/>
                      <a:pt x="142399" y="46196"/>
                    </a:cubicBezTo>
                    <a:cubicBezTo>
                      <a:pt x="138589" y="40481"/>
                      <a:pt x="131921" y="36671"/>
                      <a:pt x="124301" y="36671"/>
                    </a:cubicBezTo>
                    <a:cubicBezTo>
                      <a:pt x="111919" y="36671"/>
                      <a:pt x="102394" y="46196"/>
                      <a:pt x="102394" y="58579"/>
                    </a:cubicBezTo>
                    <a:cubicBezTo>
                      <a:pt x="102394" y="62389"/>
                      <a:pt x="103346" y="66199"/>
                      <a:pt x="105251" y="70009"/>
                    </a:cubicBezTo>
                    <a:cubicBezTo>
                      <a:pt x="100489" y="65246"/>
                      <a:pt x="94774" y="61436"/>
                      <a:pt x="88106" y="59531"/>
                    </a:cubicBezTo>
                    <a:cubicBezTo>
                      <a:pt x="88106" y="59531"/>
                      <a:pt x="88106" y="58579"/>
                      <a:pt x="88106" y="58579"/>
                    </a:cubicBezTo>
                    <a:cubicBezTo>
                      <a:pt x="89059" y="46196"/>
                      <a:pt x="83344" y="36671"/>
                      <a:pt x="74771" y="30004"/>
                    </a:cubicBezTo>
                    <a:close/>
                    <a:moveTo>
                      <a:pt x="42386" y="91916"/>
                    </a:moveTo>
                    <a:cubicBezTo>
                      <a:pt x="42386" y="90964"/>
                      <a:pt x="42386" y="90011"/>
                      <a:pt x="42386" y="89059"/>
                    </a:cubicBezTo>
                    <a:cubicBezTo>
                      <a:pt x="42386" y="89059"/>
                      <a:pt x="42386" y="89059"/>
                      <a:pt x="43339" y="89059"/>
                    </a:cubicBezTo>
                    <a:cubicBezTo>
                      <a:pt x="43339" y="89059"/>
                      <a:pt x="42386" y="90964"/>
                      <a:pt x="42386" y="919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
              <p:cNvSpPr/>
              <p:nvPr/>
            </p:nvSpPr>
            <p:spPr>
              <a:xfrm>
                <a:off x="5822156" y="3741896"/>
                <a:ext cx="28575" cy="28575"/>
              </a:xfrm>
              <a:custGeom>
                <a:rect b="b" l="l" r="r" t="t"/>
                <a:pathLst>
                  <a:path extrusionOk="0" h="28575" w="28575">
                    <a:moveTo>
                      <a:pt x="22384" y="14764"/>
                    </a:moveTo>
                    <a:cubicBezTo>
                      <a:pt x="22384" y="18972"/>
                      <a:pt x="18972" y="22384"/>
                      <a:pt x="14764" y="22384"/>
                    </a:cubicBezTo>
                    <a:cubicBezTo>
                      <a:pt x="10555" y="22384"/>
                      <a:pt x="7144" y="18972"/>
                      <a:pt x="7144" y="14764"/>
                    </a:cubicBezTo>
                    <a:cubicBezTo>
                      <a:pt x="7144" y="10555"/>
                      <a:pt x="10555" y="7144"/>
                      <a:pt x="14764" y="7144"/>
                    </a:cubicBezTo>
                    <a:cubicBezTo>
                      <a:pt x="18972" y="7144"/>
                      <a:pt x="22384" y="10555"/>
                      <a:pt x="22384" y="147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
              <p:cNvSpPr/>
              <p:nvPr/>
            </p:nvSpPr>
            <p:spPr>
              <a:xfrm>
                <a:off x="5948839" y="2976086"/>
                <a:ext cx="28575" cy="28575"/>
              </a:xfrm>
              <a:custGeom>
                <a:rect b="b" l="l" r="r" t="t"/>
                <a:pathLst>
                  <a:path extrusionOk="0" h="28575" w="28575">
                    <a:moveTo>
                      <a:pt x="15716" y="24289"/>
                    </a:moveTo>
                    <a:cubicBezTo>
                      <a:pt x="20479" y="24289"/>
                      <a:pt x="24289" y="20479"/>
                      <a:pt x="24289" y="15716"/>
                    </a:cubicBezTo>
                    <a:cubicBezTo>
                      <a:pt x="24289" y="10954"/>
                      <a:pt x="20479" y="7144"/>
                      <a:pt x="15716" y="7144"/>
                    </a:cubicBezTo>
                    <a:cubicBezTo>
                      <a:pt x="10954" y="7144"/>
                      <a:pt x="7144" y="10954"/>
                      <a:pt x="7144" y="15716"/>
                    </a:cubicBezTo>
                    <a:cubicBezTo>
                      <a:pt x="8096" y="20479"/>
                      <a:pt x="11906" y="24289"/>
                      <a:pt x="15716" y="2428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1"/>
              <p:cNvSpPr/>
              <p:nvPr/>
            </p:nvSpPr>
            <p:spPr>
              <a:xfrm>
                <a:off x="5656094" y="3041809"/>
                <a:ext cx="95250" cy="114300"/>
              </a:xfrm>
              <a:custGeom>
                <a:rect b="b" l="l" r="r" t="t"/>
                <a:pathLst>
                  <a:path extrusionOk="0" h="114300" w="95250">
                    <a:moveTo>
                      <a:pt x="20806" y="90964"/>
                    </a:moveTo>
                    <a:cubicBezTo>
                      <a:pt x="22711" y="90964"/>
                      <a:pt x="25569" y="90011"/>
                      <a:pt x="27474" y="89059"/>
                    </a:cubicBezTo>
                    <a:cubicBezTo>
                      <a:pt x="33189" y="100489"/>
                      <a:pt x="44619" y="108109"/>
                      <a:pt x="57954" y="108109"/>
                    </a:cubicBezTo>
                    <a:cubicBezTo>
                      <a:pt x="77004" y="108109"/>
                      <a:pt x="92244" y="92869"/>
                      <a:pt x="92244" y="73819"/>
                    </a:cubicBezTo>
                    <a:cubicBezTo>
                      <a:pt x="92244" y="56674"/>
                      <a:pt x="79861" y="43339"/>
                      <a:pt x="63669" y="40481"/>
                    </a:cubicBezTo>
                    <a:cubicBezTo>
                      <a:pt x="64621" y="38576"/>
                      <a:pt x="64621" y="36671"/>
                      <a:pt x="64621" y="33814"/>
                    </a:cubicBezTo>
                    <a:cubicBezTo>
                      <a:pt x="64621" y="18574"/>
                      <a:pt x="52239" y="7144"/>
                      <a:pt x="37951" y="7144"/>
                    </a:cubicBezTo>
                    <a:cubicBezTo>
                      <a:pt x="22711" y="7144"/>
                      <a:pt x="11281" y="19526"/>
                      <a:pt x="11281" y="33814"/>
                    </a:cubicBezTo>
                    <a:cubicBezTo>
                      <a:pt x="11281" y="45244"/>
                      <a:pt x="17949" y="54769"/>
                      <a:pt x="28426" y="58579"/>
                    </a:cubicBezTo>
                    <a:cubicBezTo>
                      <a:pt x="28426" y="59531"/>
                      <a:pt x="27474" y="60484"/>
                      <a:pt x="27474" y="61436"/>
                    </a:cubicBezTo>
                    <a:cubicBezTo>
                      <a:pt x="25569" y="60484"/>
                      <a:pt x="24616" y="60484"/>
                      <a:pt x="22711" y="60484"/>
                    </a:cubicBezTo>
                    <a:cubicBezTo>
                      <a:pt x="14139" y="60484"/>
                      <a:pt x="7471" y="67151"/>
                      <a:pt x="7471" y="75724"/>
                    </a:cubicBezTo>
                    <a:cubicBezTo>
                      <a:pt x="5566" y="84296"/>
                      <a:pt x="12234" y="90964"/>
                      <a:pt x="20806" y="90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1"/>
              <p:cNvSpPr/>
              <p:nvPr/>
            </p:nvSpPr>
            <p:spPr>
              <a:xfrm>
                <a:off x="5755481" y="4182904"/>
                <a:ext cx="57150" cy="57150"/>
              </a:xfrm>
              <a:custGeom>
                <a:rect b="b" l="l" r="r" t="t"/>
                <a:pathLst>
                  <a:path extrusionOk="0" h="57150" w="57150">
                    <a:moveTo>
                      <a:pt x="31909" y="7144"/>
                    </a:moveTo>
                    <a:cubicBezTo>
                      <a:pt x="18574" y="7144"/>
                      <a:pt x="7144" y="18574"/>
                      <a:pt x="7144" y="31909"/>
                    </a:cubicBezTo>
                    <a:cubicBezTo>
                      <a:pt x="7144" y="45244"/>
                      <a:pt x="18574" y="56674"/>
                      <a:pt x="31909" y="56674"/>
                    </a:cubicBezTo>
                    <a:cubicBezTo>
                      <a:pt x="45244" y="56674"/>
                      <a:pt x="56674" y="45244"/>
                      <a:pt x="56674" y="31909"/>
                    </a:cubicBezTo>
                    <a:cubicBezTo>
                      <a:pt x="56674" y="17621"/>
                      <a:pt x="45244" y="7144"/>
                      <a:pt x="3190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1"/>
              <p:cNvSpPr/>
              <p:nvPr/>
            </p:nvSpPr>
            <p:spPr>
              <a:xfrm>
                <a:off x="6033611" y="3938111"/>
                <a:ext cx="28575" cy="28575"/>
              </a:xfrm>
              <a:custGeom>
                <a:rect b="b" l="l" r="r" t="t"/>
                <a:pathLst>
                  <a:path extrusionOk="0" h="28575" w="28575">
                    <a:moveTo>
                      <a:pt x="22384" y="14764"/>
                    </a:moveTo>
                    <a:cubicBezTo>
                      <a:pt x="22384" y="10001"/>
                      <a:pt x="18574" y="7144"/>
                      <a:pt x="14764" y="7144"/>
                    </a:cubicBezTo>
                    <a:cubicBezTo>
                      <a:pt x="10954" y="7144"/>
                      <a:pt x="7144" y="10954"/>
                      <a:pt x="7144" y="14764"/>
                    </a:cubicBezTo>
                    <a:cubicBezTo>
                      <a:pt x="7144" y="18574"/>
                      <a:pt x="10954" y="22384"/>
                      <a:pt x="14764" y="22384"/>
                    </a:cubicBezTo>
                    <a:cubicBezTo>
                      <a:pt x="18574" y="22384"/>
                      <a:pt x="22384" y="19526"/>
                      <a:pt x="22384" y="147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1"/>
              <p:cNvSpPr/>
              <p:nvPr/>
            </p:nvSpPr>
            <p:spPr>
              <a:xfrm>
                <a:off x="5585936" y="3662839"/>
                <a:ext cx="38100" cy="38100"/>
              </a:xfrm>
              <a:custGeom>
                <a:rect b="b" l="l" r="r" t="t"/>
                <a:pathLst>
                  <a:path extrusionOk="0" h="38100" w="38100">
                    <a:moveTo>
                      <a:pt x="37624" y="22384"/>
                    </a:moveTo>
                    <a:cubicBezTo>
                      <a:pt x="37624" y="13811"/>
                      <a:pt x="30956" y="7144"/>
                      <a:pt x="22384" y="7144"/>
                    </a:cubicBezTo>
                    <a:cubicBezTo>
                      <a:pt x="13811" y="7144"/>
                      <a:pt x="7144" y="13811"/>
                      <a:pt x="7144" y="22384"/>
                    </a:cubicBezTo>
                    <a:cubicBezTo>
                      <a:pt x="7144" y="30956"/>
                      <a:pt x="13811" y="37624"/>
                      <a:pt x="22384" y="37624"/>
                    </a:cubicBezTo>
                    <a:cubicBezTo>
                      <a:pt x="30956" y="37624"/>
                      <a:pt x="37624" y="30956"/>
                      <a:pt x="3762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1"/>
              <p:cNvSpPr/>
              <p:nvPr/>
            </p:nvSpPr>
            <p:spPr>
              <a:xfrm>
                <a:off x="5774531" y="3054191"/>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 name="Google Shape;220;p1"/>
              <p:cNvSpPr/>
              <p:nvPr/>
            </p:nvSpPr>
            <p:spPr>
              <a:xfrm>
                <a:off x="5801201" y="2997041"/>
                <a:ext cx="28575" cy="28575"/>
              </a:xfrm>
              <a:custGeom>
                <a:rect b="b" l="l" r="r" t="t"/>
                <a:pathLst>
                  <a:path extrusionOk="0" h="28575" w="28575">
                    <a:moveTo>
                      <a:pt x="24289" y="15716"/>
                    </a:moveTo>
                    <a:cubicBezTo>
                      <a:pt x="24289" y="20451"/>
                      <a:pt x="20451" y="24289"/>
                      <a:pt x="15716" y="24289"/>
                    </a:cubicBezTo>
                    <a:cubicBezTo>
                      <a:pt x="10982" y="24289"/>
                      <a:pt x="7144" y="20451"/>
                      <a:pt x="7144" y="15716"/>
                    </a:cubicBezTo>
                    <a:cubicBezTo>
                      <a:pt x="7144" y="10982"/>
                      <a:pt x="10982" y="7144"/>
                      <a:pt x="15716" y="7144"/>
                    </a:cubicBezTo>
                    <a:cubicBezTo>
                      <a:pt x="20451" y="7144"/>
                      <a:pt x="24289" y="10982"/>
                      <a:pt x="24289"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1"/>
              <p:cNvSpPr/>
              <p:nvPr/>
            </p:nvSpPr>
            <p:spPr>
              <a:xfrm>
                <a:off x="5444966" y="3704749"/>
                <a:ext cx="85725" cy="85725"/>
              </a:xfrm>
              <a:custGeom>
                <a:rect b="b" l="l" r="r" t="t"/>
                <a:pathLst>
                  <a:path extrusionOk="0" h="85725" w="85725">
                    <a:moveTo>
                      <a:pt x="81439" y="44291"/>
                    </a:moveTo>
                    <a:cubicBezTo>
                      <a:pt x="81439" y="64807"/>
                      <a:pt x="64807" y="81439"/>
                      <a:pt x="44291" y="81439"/>
                    </a:cubicBezTo>
                    <a:cubicBezTo>
                      <a:pt x="23775" y="81439"/>
                      <a:pt x="7144" y="64807"/>
                      <a:pt x="7144" y="44291"/>
                    </a:cubicBezTo>
                    <a:cubicBezTo>
                      <a:pt x="7144" y="23775"/>
                      <a:pt x="23775" y="7144"/>
                      <a:pt x="44291" y="7144"/>
                    </a:cubicBezTo>
                    <a:cubicBezTo>
                      <a:pt x="64807" y="7144"/>
                      <a:pt x="81439" y="23775"/>
                      <a:pt x="81439" y="4429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 name="Google Shape;222;p1"/>
              <p:cNvSpPr/>
              <p:nvPr/>
            </p:nvSpPr>
            <p:spPr>
              <a:xfrm>
                <a:off x="5544979" y="3427571"/>
                <a:ext cx="85725" cy="95250"/>
              </a:xfrm>
              <a:custGeom>
                <a:rect b="b" l="l" r="r" t="t"/>
                <a:pathLst>
                  <a:path extrusionOk="0" h="95250" w="85725">
                    <a:moveTo>
                      <a:pt x="58579" y="39529"/>
                    </a:moveTo>
                    <a:cubicBezTo>
                      <a:pt x="59531" y="37624"/>
                      <a:pt x="59531" y="35719"/>
                      <a:pt x="59531" y="32861"/>
                    </a:cubicBezTo>
                    <a:cubicBezTo>
                      <a:pt x="59531" y="21431"/>
                      <a:pt x="50006" y="12859"/>
                      <a:pt x="39529" y="12859"/>
                    </a:cubicBezTo>
                    <a:cubicBezTo>
                      <a:pt x="39529" y="12859"/>
                      <a:pt x="38576" y="12859"/>
                      <a:pt x="38576" y="12859"/>
                    </a:cubicBezTo>
                    <a:cubicBezTo>
                      <a:pt x="34766" y="9049"/>
                      <a:pt x="30956" y="7144"/>
                      <a:pt x="25241" y="7144"/>
                    </a:cubicBezTo>
                    <a:cubicBezTo>
                      <a:pt x="14764" y="7144"/>
                      <a:pt x="7144" y="15716"/>
                      <a:pt x="7144" y="25241"/>
                    </a:cubicBezTo>
                    <a:cubicBezTo>
                      <a:pt x="7144" y="33814"/>
                      <a:pt x="13811" y="41434"/>
                      <a:pt x="22384" y="43339"/>
                    </a:cubicBezTo>
                    <a:cubicBezTo>
                      <a:pt x="25241" y="48101"/>
                      <a:pt x="30004" y="50959"/>
                      <a:pt x="34766" y="52864"/>
                    </a:cubicBezTo>
                    <a:cubicBezTo>
                      <a:pt x="31909" y="57626"/>
                      <a:pt x="30004" y="62389"/>
                      <a:pt x="30004" y="68104"/>
                    </a:cubicBezTo>
                    <a:cubicBezTo>
                      <a:pt x="30004" y="84296"/>
                      <a:pt x="43339" y="96679"/>
                      <a:pt x="58579" y="96679"/>
                    </a:cubicBezTo>
                    <a:cubicBezTo>
                      <a:pt x="74771" y="96679"/>
                      <a:pt x="87154" y="83344"/>
                      <a:pt x="87154" y="68104"/>
                    </a:cubicBezTo>
                    <a:cubicBezTo>
                      <a:pt x="88106" y="52864"/>
                      <a:pt x="74771" y="39529"/>
                      <a:pt x="58579" y="39529"/>
                    </a:cubicBezTo>
                    <a:cubicBezTo>
                      <a:pt x="58579" y="39529"/>
                      <a:pt x="58579" y="39529"/>
                      <a:pt x="58579" y="395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1"/>
              <p:cNvSpPr/>
              <p:nvPr/>
            </p:nvSpPr>
            <p:spPr>
              <a:xfrm>
                <a:off x="5965031" y="4117181"/>
                <a:ext cx="19050" cy="19050"/>
              </a:xfrm>
              <a:custGeom>
                <a:rect b="b" l="l" r="r" t="t"/>
                <a:pathLst>
                  <a:path extrusionOk="0" h="19050" w="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6669"/>
                      <a:pt x="16669" y="14764"/>
                      <a:pt x="16669" y="119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1"/>
              <p:cNvSpPr/>
              <p:nvPr/>
            </p:nvSpPr>
            <p:spPr>
              <a:xfrm>
                <a:off x="5866924" y="3722846"/>
                <a:ext cx="76200" cy="76200"/>
              </a:xfrm>
              <a:custGeom>
                <a:rect b="b" l="l" r="r" t="t"/>
                <a:pathLst>
                  <a:path extrusionOk="0" h="76200" w="76200">
                    <a:moveTo>
                      <a:pt x="65246" y="75724"/>
                    </a:moveTo>
                    <a:cubicBezTo>
                      <a:pt x="70961" y="75724"/>
                      <a:pt x="75724" y="70961"/>
                      <a:pt x="75724" y="65246"/>
                    </a:cubicBezTo>
                    <a:cubicBezTo>
                      <a:pt x="75724" y="59531"/>
                      <a:pt x="70961" y="54769"/>
                      <a:pt x="65246" y="54769"/>
                    </a:cubicBezTo>
                    <a:cubicBezTo>
                      <a:pt x="64294" y="54769"/>
                      <a:pt x="63341" y="54769"/>
                      <a:pt x="62389" y="55721"/>
                    </a:cubicBezTo>
                    <a:cubicBezTo>
                      <a:pt x="66199" y="52864"/>
                      <a:pt x="68104" y="48101"/>
                      <a:pt x="68104" y="42386"/>
                    </a:cubicBezTo>
                    <a:cubicBezTo>
                      <a:pt x="68104" y="32861"/>
                      <a:pt x="60484" y="24289"/>
                      <a:pt x="50006" y="24289"/>
                    </a:cubicBezTo>
                    <a:cubicBezTo>
                      <a:pt x="47149" y="24289"/>
                      <a:pt x="44291" y="25241"/>
                      <a:pt x="42386" y="26194"/>
                    </a:cubicBezTo>
                    <a:cubicBezTo>
                      <a:pt x="39529" y="21431"/>
                      <a:pt x="35719" y="18574"/>
                      <a:pt x="30956" y="16669"/>
                    </a:cubicBezTo>
                    <a:cubicBezTo>
                      <a:pt x="30956" y="16669"/>
                      <a:pt x="31909" y="16669"/>
                      <a:pt x="31909" y="16669"/>
                    </a:cubicBezTo>
                    <a:cubicBezTo>
                      <a:pt x="34766" y="16669"/>
                      <a:pt x="36671" y="14764"/>
                      <a:pt x="36671" y="11906"/>
                    </a:cubicBezTo>
                    <a:cubicBezTo>
                      <a:pt x="36671" y="9049"/>
                      <a:pt x="34766" y="7144"/>
                      <a:pt x="31909" y="7144"/>
                    </a:cubicBezTo>
                    <a:cubicBezTo>
                      <a:pt x="29051" y="7144"/>
                      <a:pt x="27146" y="9049"/>
                      <a:pt x="27146" y="11906"/>
                    </a:cubicBezTo>
                    <a:cubicBezTo>
                      <a:pt x="27146" y="13811"/>
                      <a:pt x="28099" y="15716"/>
                      <a:pt x="30004" y="16669"/>
                    </a:cubicBezTo>
                    <a:cubicBezTo>
                      <a:pt x="29051" y="16669"/>
                      <a:pt x="27146" y="15716"/>
                      <a:pt x="26194" y="15716"/>
                    </a:cubicBezTo>
                    <a:cubicBezTo>
                      <a:pt x="15716" y="15716"/>
                      <a:pt x="7144" y="24289"/>
                      <a:pt x="7144" y="34766"/>
                    </a:cubicBezTo>
                    <a:cubicBezTo>
                      <a:pt x="7144" y="45244"/>
                      <a:pt x="15716" y="53816"/>
                      <a:pt x="26194" y="53816"/>
                    </a:cubicBezTo>
                    <a:cubicBezTo>
                      <a:pt x="29051" y="53816"/>
                      <a:pt x="32861" y="52864"/>
                      <a:pt x="35719" y="50959"/>
                    </a:cubicBezTo>
                    <a:cubicBezTo>
                      <a:pt x="38576" y="55721"/>
                      <a:pt x="44291" y="59531"/>
                      <a:pt x="50959" y="59531"/>
                    </a:cubicBezTo>
                    <a:cubicBezTo>
                      <a:pt x="52864" y="59531"/>
                      <a:pt x="55721" y="58579"/>
                      <a:pt x="57626" y="58579"/>
                    </a:cubicBezTo>
                    <a:cubicBezTo>
                      <a:pt x="55721" y="60484"/>
                      <a:pt x="54769" y="62389"/>
                      <a:pt x="54769" y="65246"/>
                    </a:cubicBezTo>
                    <a:cubicBezTo>
                      <a:pt x="54769" y="70961"/>
                      <a:pt x="59531" y="75724"/>
                      <a:pt x="65246" y="7572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1"/>
              <p:cNvSpPr/>
              <p:nvPr/>
            </p:nvSpPr>
            <p:spPr>
              <a:xfrm>
                <a:off x="6027896" y="2811304"/>
                <a:ext cx="95250" cy="85725"/>
              </a:xfrm>
              <a:custGeom>
                <a:rect b="b" l="l" r="r" t="t"/>
                <a:pathLst>
                  <a:path extrusionOk="0" h="85725" w="95250">
                    <a:moveTo>
                      <a:pt x="27146" y="7144"/>
                    </a:moveTo>
                    <a:cubicBezTo>
                      <a:pt x="15716" y="7144"/>
                      <a:pt x="7144" y="15716"/>
                      <a:pt x="7144" y="27146"/>
                    </a:cubicBezTo>
                    <a:cubicBezTo>
                      <a:pt x="7144" y="33814"/>
                      <a:pt x="10954" y="40481"/>
                      <a:pt x="16669" y="44291"/>
                    </a:cubicBezTo>
                    <a:cubicBezTo>
                      <a:pt x="15716" y="46196"/>
                      <a:pt x="15716" y="47149"/>
                      <a:pt x="15716" y="49054"/>
                    </a:cubicBezTo>
                    <a:cubicBezTo>
                      <a:pt x="15716" y="58579"/>
                      <a:pt x="23336" y="66199"/>
                      <a:pt x="32861" y="66199"/>
                    </a:cubicBezTo>
                    <a:cubicBezTo>
                      <a:pt x="36671" y="66199"/>
                      <a:pt x="39529" y="65246"/>
                      <a:pt x="42386" y="63341"/>
                    </a:cubicBezTo>
                    <a:cubicBezTo>
                      <a:pt x="44291" y="74771"/>
                      <a:pt x="53816" y="84296"/>
                      <a:pt x="66199" y="84296"/>
                    </a:cubicBezTo>
                    <a:cubicBezTo>
                      <a:pt x="79534" y="84296"/>
                      <a:pt x="90964" y="72866"/>
                      <a:pt x="90964" y="59531"/>
                    </a:cubicBezTo>
                    <a:cubicBezTo>
                      <a:pt x="90964" y="46196"/>
                      <a:pt x="80486" y="34766"/>
                      <a:pt x="66199" y="34766"/>
                    </a:cubicBezTo>
                    <a:cubicBezTo>
                      <a:pt x="59531" y="34766"/>
                      <a:pt x="53816" y="37624"/>
                      <a:pt x="49054" y="41434"/>
                    </a:cubicBezTo>
                    <a:cubicBezTo>
                      <a:pt x="48101" y="38576"/>
                      <a:pt x="46196" y="36671"/>
                      <a:pt x="45244" y="34766"/>
                    </a:cubicBezTo>
                    <a:cubicBezTo>
                      <a:pt x="47149" y="31909"/>
                      <a:pt x="47149" y="29051"/>
                      <a:pt x="47149" y="25241"/>
                    </a:cubicBezTo>
                    <a:cubicBezTo>
                      <a:pt x="47149" y="16669"/>
                      <a:pt x="37624" y="7144"/>
                      <a:pt x="27146"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1"/>
              <p:cNvSpPr/>
              <p:nvPr/>
            </p:nvSpPr>
            <p:spPr>
              <a:xfrm>
                <a:off x="6005989" y="2619851"/>
                <a:ext cx="76200" cy="76200"/>
              </a:xfrm>
              <a:custGeom>
                <a:rect b="b" l="l" r="r" t="t"/>
                <a:pathLst>
                  <a:path extrusionOk="0" h="76200" w="76200">
                    <a:moveTo>
                      <a:pt x="42386" y="77629"/>
                    </a:moveTo>
                    <a:cubicBezTo>
                      <a:pt x="61436" y="77629"/>
                      <a:pt x="77629" y="62389"/>
                      <a:pt x="77629" y="42386"/>
                    </a:cubicBezTo>
                    <a:cubicBezTo>
                      <a:pt x="77629" y="23336"/>
                      <a:pt x="62389" y="7144"/>
                      <a:pt x="42386" y="7144"/>
                    </a:cubicBezTo>
                    <a:cubicBezTo>
                      <a:pt x="23336" y="7144"/>
                      <a:pt x="7144" y="22384"/>
                      <a:pt x="7144" y="42386"/>
                    </a:cubicBezTo>
                    <a:cubicBezTo>
                      <a:pt x="7144" y="62389"/>
                      <a:pt x="23336" y="77629"/>
                      <a:pt x="42386" y="776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 name="Google Shape;227;p1"/>
              <p:cNvSpPr/>
              <p:nvPr/>
            </p:nvSpPr>
            <p:spPr>
              <a:xfrm>
                <a:off x="5885021" y="3175159"/>
                <a:ext cx="38100" cy="38100"/>
              </a:xfrm>
              <a:custGeom>
                <a:rect b="b" l="l" r="r" t="t"/>
                <a:pathLst>
                  <a:path extrusionOk="0" h="38100" w="38100">
                    <a:moveTo>
                      <a:pt x="19526" y="31909"/>
                    </a:moveTo>
                    <a:cubicBezTo>
                      <a:pt x="26194" y="31909"/>
                      <a:pt x="31909" y="26194"/>
                      <a:pt x="31909" y="19526"/>
                    </a:cubicBezTo>
                    <a:cubicBezTo>
                      <a:pt x="31909" y="12859"/>
                      <a:pt x="26194" y="7144"/>
                      <a:pt x="19526" y="7144"/>
                    </a:cubicBezTo>
                    <a:cubicBezTo>
                      <a:pt x="12859" y="7144"/>
                      <a:pt x="7144" y="12859"/>
                      <a:pt x="7144" y="19526"/>
                    </a:cubicBezTo>
                    <a:cubicBezTo>
                      <a:pt x="7144" y="26194"/>
                      <a:pt x="12859" y="31909"/>
                      <a:pt x="19526" y="3190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8" name="Google Shape;228;p1"/>
              <p:cNvSpPr/>
              <p:nvPr/>
            </p:nvSpPr>
            <p:spPr>
              <a:xfrm>
                <a:off x="6279356" y="3024664"/>
                <a:ext cx="38100" cy="38100"/>
              </a:xfrm>
              <a:custGeom>
                <a:rect b="b" l="l" r="r" t="t"/>
                <a:pathLst>
                  <a:path extrusionOk="0" h="38100" w="38100">
                    <a:moveTo>
                      <a:pt x="21431" y="35719"/>
                    </a:moveTo>
                    <a:cubicBezTo>
                      <a:pt x="29051" y="35719"/>
                      <a:pt x="35719" y="29051"/>
                      <a:pt x="35719" y="21431"/>
                    </a:cubicBezTo>
                    <a:cubicBezTo>
                      <a:pt x="35719" y="13811"/>
                      <a:pt x="29051" y="7144"/>
                      <a:pt x="21431" y="7144"/>
                    </a:cubicBezTo>
                    <a:cubicBezTo>
                      <a:pt x="13811" y="7144"/>
                      <a:pt x="7144" y="13811"/>
                      <a:pt x="7144" y="21431"/>
                    </a:cubicBezTo>
                    <a:cubicBezTo>
                      <a:pt x="7144" y="29051"/>
                      <a:pt x="12859" y="35719"/>
                      <a:pt x="21431" y="3571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p1"/>
              <p:cNvSpPr/>
              <p:nvPr/>
            </p:nvSpPr>
            <p:spPr>
              <a:xfrm>
                <a:off x="5935504" y="2767489"/>
                <a:ext cx="57150" cy="57150"/>
              </a:xfrm>
              <a:custGeom>
                <a:rect b="b" l="l" r="r" t="t"/>
                <a:pathLst>
                  <a:path extrusionOk="0" h="57150" w="57150">
                    <a:moveTo>
                      <a:pt x="29051" y="50959"/>
                    </a:moveTo>
                    <a:cubicBezTo>
                      <a:pt x="40481" y="50959"/>
                      <a:pt x="50959" y="41434"/>
                      <a:pt x="50959" y="29051"/>
                    </a:cubicBezTo>
                    <a:cubicBezTo>
                      <a:pt x="50959" y="16669"/>
                      <a:pt x="41434" y="7144"/>
                      <a:pt x="29051" y="7144"/>
                    </a:cubicBezTo>
                    <a:cubicBezTo>
                      <a:pt x="17621" y="7144"/>
                      <a:pt x="7144" y="16669"/>
                      <a:pt x="7144" y="29051"/>
                    </a:cubicBezTo>
                    <a:cubicBezTo>
                      <a:pt x="7144" y="41434"/>
                      <a:pt x="17621" y="50959"/>
                      <a:pt x="29051"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 name="Google Shape;230;p1"/>
              <p:cNvSpPr/>
              <p:nvPr/>
            </p:nvSpPr>
            <p:spPr>
              <a:xfrm>
                <a:off x="5359241" y="3210401"/>
                <a:ext cx="95250" cy="95250"/>
              </a:xfrm>
              <a:custGeom>
                <a:rect b="b" l="l" r="r" t="t"/>
                <a:pathLst>
                  <a:path extrusionOk="0" h="95250" w="95250">
                    <a:moveTo>
                      <a:pt x="49054" y="90964"/>
                    </a:moveTo>
                    <a:cubicBezTo>
                      <a:pt x="71914" y="90964"/>
                      <a:pt x="90964" y="71914"/>
                      <a:pt x="90964" y="49054"/>
                    </a:cubicBezTo>
                    <a:cubicBezTo>
                      <a:pt x="90964" y="26194"/>
                      <a:pt x="71914" y="7144"/>
                      <a:pt x="49054" y="7144"/>
                    </a:cubicBezTo>
                    <a:cubicBezTo>
                      <a:pt x="26194" y="7144"/>
                      <a:pt x="7144" y="26194"/>
                      <a:pt x="7144" y="49054"/>
                    </a:cubicBezTo>
                    <a:cubicBezTo>
                      <a:pt x="7144" y="72866"/>
                      <a:pt x="25241" y="90964"/>
                      <a:pt x="49054" y="909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1" name="Google Shape;231;p1"/>
              <p:cNvSpPr/>
              <p:nvPr/>
            </p:nvSpPr>
            <p:spPr>
              <a:xfrm>
                <a:off x="6099187" y="3747611"/>
                <a:ext cx="28575" cy="28575"/>
              </a:xfrm>
              <a:custGeom>
                <a:rect b="b" l="l" r="r" t="t"/>
                <a:pathLst>
                  <a:path extrusionOk="0" h="28575" w="28575">
                    <a:moveTo>
                      <a:pt x="14911" y="22384"/>
                    </a:moveTo>
                    <a:cubicBezTo>
                      <a:pt x="18721" y="22384"/>
                      <a:pt x="22531" y="18574"/>
                      <a:pt x="22531" y="14764"/>
                    </a:cubicBezTo>
                    <a:cubicBezTo>
                      <a:pt x="22531" y="10954"/>
                      <a:pt x="18721" y="7144"/>
                      <a:pt x="14911" y="7144"/>
                    </a:cubicBezTo>
                    <a:cubicBezTo>
                      <a:pt x="10148" y="7144"/>
                      <a:pt x="7291" y="10954"/>
                      <a:pt x="7291" y="14764"/>
                    </a:cubicBezTo>
                    <a:cubicBezTo>
                      <a:pt x="6338" y="18574"/>
                      <a:pt x="10148" y="22384"/>
                      <a:pt x="14911"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2" name="Google Shape;232;p1"/>
              <p:cNvSpPr/>
              <p:nvPr/>
            </p:nvSpPr>
            <p:spPr>
              <a:xfrm>
                <a:off x="5931694" y="3081814"/>
                <a:ext cx="19050" cy="19050"/>
              </a:xfrm>
              <a:custGeom>
                <a:rect b="b" l="l" r="r" t="t"/>
                <a:pathLst>
                  <a:path extrusionOk="0" h="19050" w="19050">
                    <a:moveTo>
                      <a:pt x="13811" y="7144"/>
                    </a:moveTo>
                    <a:cubicBezTo>
                      <a:pt x="10001" y="7144"/>
                      <a:pt x="7144" y="10001"/>
                      <a:pt x="7144" y="13811"/>
                    </a:cubicBezTo>
                    <a:cubicBezTo>
                      <a:pt x="7144" y="17621"/>
                      <a:pt x="10001" y="20479"/>
                      <a:pt x="13811" y="20479"/>
                    </a:cubicBezTo>
                    <a:cubicBezTo>
                      <a:pt x="17621" y="20479"/>
                      <a:pt x="20479" y="17621"/>
                      <a:pt x="20479" y="13811"/>
                    </a:cubicBezTo>
                    <a:cubicBezTo>
                      <a:pt x="19526" y="10001"/>
                      <a:pt x="16669" y="7144"/>
                      <a:pt x="1381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3" name="Google Shape;233;p1"/>
              <p:cNvSpPr/>
              <p:nvPr/>
            </p:nvSpPr>
            <p:spPr>
              <a:xfrm>
                <a:off x="5689759" y="3202634"/>
                <a:ext cx="28575" cy="28575"/>
              </a:xfrm>
              <a:custGeom>
                <a:rect b="b" l="l" r="r" t="t"/>
                <a:pathLst>
                  <a:path extrusionOk="0" h="28575" w="28575">
                    <a:moveTo>
                      <a:pt x="7144" y="14911"/>
                    </a:moveTo>
                    <a:cubicBezTo>
                      <a:pt x="7144" y="19673"/>
                      <a:pt x="10954" y="22531"/>
                      <a:pt x="14764" y="22531"/>
                    </a:cubicBezTo>
                    <a:cubicBezTo>
                      <a:pt x="19526" y="22531"/>
                      <a:pt x="22384" y="18721"/>
                      <a:pt x="22384" y="14911"/>
                    </a:cubicBezTo>
                    <a:cubicBezTo>
                      <a:pt x="22384" y="11101"/>
                      <a:pt x="18574" y="7291"/>
                      <a:pt x="14764" y="7291"/>
                    </a:cubicBezTo>
                    <a:cubicBezTo>
                      <a:pt x="10954" y="6338"/>
                      <a:pt x="7144" y="10148"/>
                      <a:pt x="7144" y="149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 name="Google Shape;234;p1"/>
              <p:cNvSpPr/>
              <p:nvPr/>
            </p:nvSpPr>
            <p:spPr>
              <a:xfrm>
                <a:off x="5458301" y="3294221"/>
                <a:ext cx="28575" cy="28575"/>
              </a:xfrm>
              <a:custGeom>
                <a:rect b="b" l="l" r="r" t="t"/>
                <a:pathLst>
                  <a:path extrusionOk="0" h="28575" w="28575">
                    <a:moveTo>
                      <a:pt x="16669" y="26194"/>
                    </a:moveTo>
                    <a:cubicBezTo>
                      <a:pt x="22384" y="26194"/>
                      <a:pt x="26194" y="21431"/>
                      <a:pt x="26194" y="16669"/>
                    </a:cubicBezTo>
                    <a:cubicBezTo>
                      <a:pt x="26194" y="11906"/>
                      <a:pt x="21431" y="7144"/>
                      <a:pt x="16669" y="7144"/>
                    </a:cubicBezTo>
                    <a:cubicBezTo>
                      <a:pt x="11906" y="7144"/>
                      <a:pt x="7144" y="11906"/>
                      <a:pt x="7144" y="16669"/>
                    </a:cubicBezTo>
                    <a:cubicBezTo>
                      <a:pt x="7144" y="21431"/>
                      <a:pt x="10954" y="26194"/>
                      <a:pt x="16669" y="261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 name="Google Shape;235;p1"/>
              <p:cNvSpPr/>
              <p:nvPr/>
            </p:nvSpPr>
            <p:spPr>
              <a:xfrm>
                <a:off x="5470684" y="3204686"/>
                <a:ext cx="19050" cy="19050"/>
              </a:xfrm>
              <a:custGeom>
                <a:rect b="b" l="l" r="r" t="t"/>
                <a:pathLst>
                  <a:path extrusionOk="0" h="19050" w="19050">
                    <a:moveTo>
                      <a:pt x="13811" y="20479"/>
                    </a:moveTo>
                    <a:cubicBezTo>
                      <a:pt x="17621" y="20479"/>
                      <a:pt x="20479" y="17621"/>
                      <a:pt x="20479" y="13811"/>
                    </a:cubicBezTo>
                    <a:cubicBezTo>
                      <a:pt x="20479" y="10001"/>
                      <a:pt x="17621" y="7144"/>
                      <a:pt x="13811" y="7144"/>
                    </a:cubicBezTo>
                    <a:cubicBezTo>
                      <a:pt x="10001" y="7144"/>
                      <a:pt x="7144" y="10001"/>
                      <a:pt x="7144" y="13811"/>
                    </a:cubicBezTo>
                    <a:cubicBezTo>
                      <a:pt x="7144" y="17621"/>
                      <a:pt x="10001" y="20479"/>
                      <a:pt x="13811"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6" name="Google Shape;236;p1"/>
              <p:cNvSpPr/>
              <p:nvPr/>
            </p:nvSpPr>
            <p:spPr>
              <a:xfrm>
                <a:off x="5970746" y="3748564"/>
                <a:ext cx="57150" cy="57150"/>
              </a:xfrm>
              <a:custGeom>
                <a:rect b="b" l="l" r="r" t="t"/>
                <a:pathLst>
                  <a:path extrusionOk="0" h="57150" w="57150">
                    <a:moveTo>
                      <a:pt x="29051" y="53816"/>
                    </a:moveTo>
                    <a:cubicBezTo>
                      <a:pt x="40481" y="53816"/>
                      <a:pt x="49054" y="45244"/>
                      <a:pt x="50959" y="34766"/>
                    </a:cubicBezTo>
                    <a:cubicBezTo>
                      <a:pt x="53816" y="31909"/>
                      <a:pt x="55721" y="28099"/>
                      <a:pt x="55721" y="23336"/>
                    </a:cubicBezTo>
                    <a:cubicBezTo>
                      <a:pt x="55721" y="14764"/>
                      <a:pt x="48101" y="7144"/>
                      <a:pt x="39529" y="7144"/>
                    </a:cubicBezTo>
                    <a:cubicBezTo>
                      <a:pt x="35719" y="7144"/>
                      <a:pt x="32861" y="8096"/>
                      <a:pt x="30004" y="10001"/>
                    </a:cubicBezTo>
                    <a:cubicBezTo>
                      <a:pt x="30004" y="10001"/>
                      <a:pt x="29051" y="10001"/>
                      <a:pt x="29051" y="10001"/>
                    </a:cubicBezTo>
                    <a:cubicBezTo>
                      <a:pt x="16669" y="10001"/>
                      <a:pt x="7144" y="19526"/>
                      <a:pt x="7144" y="31909"/>
                    </a:cubicBezTo>
                    <a:cubicBezTo>
                      <a:pt x="7144" y="44291"/>
                      <a:pt x="17621" y="53816"/>
                      <a:pt x="29051" y="538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p1"/>
              <p:cNvSpPr/>
              <p:nvPr/>
            </p:nvSpPr>
            <p:spPr>
              <a:xfrm>
                <a:off x="5732621" y="3876199"/>
                <a:ext cx="180975" cy="114300"/>
              </a:xfrm>
              <a:custGeom>
                <a:rect b="b" l="l" r="r" t="t"/>
                <a:pathLst>
                  <a:path extrusionOk="0" h="114300" w="180975">
                    <a:moveTo>
                      <a:pt x="15716" y="79534"/>
                    </a:moveTo>
                    <a:cubicBezTo>
                      <a:pt x="10954" y="82391"/>
                      <a:pt x="7144" y="88106"/>
                      <a:pt x="7144" y="93821"/>
                    </a:cubicBezTo>
                    <a:cubicBezTo>
                      <a:pt x="7144" y="103346"/>
                      <a:pt x="14764" y="110014"/>
                      <a:pt x="23336" y="110014"/>
                    </a:cubicBezTo>
                    <a:cubicBezTo>
                      <a:pt x="25241" y="110014"/>
                      <a:pt x="27146" y="110014"/>
                      <a:pt x="29051" y="109061"/>
                    </a:cubicBezTo>
                    <a:cubicBezTo>
                      <a:pt x="34766" y="112871"/>
                      <a:pt x="41434" y="115729"/>
                      <a:pt x="49054" y="115729"/>
                    </a:cubicBezTo>
                    <a:cubicBezTo>
                      <a:pt x="67151" y="115729"/>
                      <a:pt x="82391" y="100489"/>
                      <a:pt x="82391" y="82391"/>
                    </a:cubicBezTo>
                    <a:cubicBezTo>
                      <a:pt x="82391" y="76676"/>
                      <a:pt x="80486" y="70961"/>
                      <a:pt x="77629" y="66199"/>
                    </a:cubicBezTo>
                    <a:cubicBezTo>
                      <a:pt x="78581" y="66199"/>
                      <a:pt x="79534" y="65246"/>
                      <a:pt x="81439" y="65246"/>
                    </a:cubicBezTo>
                    <a:cubicBezTo>
                      <a:pt x="84296" y="84296"/>
                      <a:pt x="100489" y="98584"/>
                      <a:pt x="119539" y="98584"/>
                    </a:cubicBezTo>
                    <a:cubicBezTo>
                      <a:pt x="135731" y="98584"/>
                      <a:pt x="150019" y="88106"/>
                      <a:pt x="155734" y="73819"/>
                    </a:cubicBezTo>
                    <a:cubicBezTo>
                      <a:pt x="157639" y="73819"/>
                      <a:pt x="158591" y="72866"/>
                      <a:pt x="159544" y="72866"/>
                    </a:cubicBezTo>
                    <a:cubicBezTo>
                      <a:pt x="161449" y="75724"/>
                      <a:pt x="164306" y="77629"/>
                      <a:pt x="168116" y="77629"/>
                    </a:cubicBezTo>
                    <a:cubicBezTo>
                      <a:pt x="173831" y="77629"/>
                      <a:pt x="178594" y="72866"/>
                      <a:pt x="178594" y="67151"/>
                    </a:cubicBezTo>
                    <a:cubicBezTo>
                      <a:pt x="178594" y="63341"/>
                      <a:pt x="176689" y="59531"/>
                      <a:pt x="172879" y="58579"/>
                    </a:cubicBezTo>
                    <a:cubicBezTo>
                      <a:pt x="176689" y="56674"/>
                      <a:pt x="179546" y="52864"/>
                      <a:pt x="179546" y="48101"/>
                    </a:cubicBezTo>
                    <a:cubicBezTo>
                      <a:pt x="179546" y="42386"/>
                      <a:pt x="174784" y="37624"/>
                      <a:pt x="169069" y="36671"/>
                    </a:cubicBezTo>
                    <a:cubicBezTo>
                      <a:pt x="165259" y="31909"/>
                      <a:pt x="160496" y="28099"/>
                      <a:pt x="153829" y="27146"/>
                    </a:cubicBezTo>
                    <a:cubicBezTo>
                      <a:pt x="154781" y="26194"/>
                      <a:pt x="154781" y="25241"/>
                      <a:pt x="154781" y="24289"/>
                    </a:cubicBezTo>
                    <a:cubicBezTo>
                      <a:pt x="154781" y="20479"/>
                      <a:pt x="151924" y="17621"/>
                      <a:pt x="148114" y="17621"/>
                    </a:cubicBezTo>
                    <a:cubicBezTo>
                      <a:pt x="144304" y="17621"/>
                      <a:pt x="141446" y="20479"/>
                      <a:pt x="141446" y="24289"/>
                    </a:cubicBezTo>
                    <a:cubicBezTo>
                      <a:pt x="141446" y="26194"/>
                      <a:pt x="142399" y="27146"/>
                      <a:pt x="142399" y="28099"/>
                    </a:cubicBezTo>
                    <a:cubicBezTo>
                      <a:pt x="141446" y="28099"/>
                      <a:pt x="141446" y="28099"/>
                      <a:pt x="140494" y="29051"/>
                    </a:cubicBezTo>
                    <a:cubicBezTo>
                      <a:pt x="135731" y="26194"/>
                      <a:pt x="130969" y="23336"/>
                      <a:pt x="125254" y="22384"/>
                    </a:cubicBezTo>
                    <a:cubicBezTo>
                      <a:pt x="122396" y="17621"/>
                      <a:pt x="116681" y="14764"/>
                      <a:pt x="110966" y="14764"/>
                    </a:cubicBezTo>
                    <a:cubicBezTo>
                      <a:pt x="104299" y="14764"/>
                      <a:pt x="98584" y="18574"/>
                      <a:pt x="95726" y="24289"/>
                    </a:cubicBezTo>
                    <a:cubicBezTo>
                      <a:pt x="90964" y="14764"/>
                      <a:pt x="80486" y="7144"/>
                      <a:pt x="69056" y="7144"/>
                    </a:cubicBezTo>
                    <a:cubicBezTo>
                      <a:pt x="52864" y="7144"/>
                      <a:pt x="38576" y="20479"/>
                      <a:pt x="38576" y="37624"/>
                    </a:cubicBezTo>
                    <a:cubicBezTo>
                      <a:pt x="38576" y="42386"/>
                      <a:pt x="39529" y="46196"/>
                      <a:pt x="41434" y="50959"/>
                    </a:cubicBezTo>
                    <a:cubicBezTo>
                      <a:pt x="28099" y="52864"/>
                      <a:pt x="16669" y="64294"/>
                      <a:pt x="15716" y="795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1"/>
              <p:cNvSpPr/>
              <p:nvPr/>
            </p:nvSpPr>
            <p:spPr>
              <a:xfrm>
                <a:off x="5716429" y="4020026"/>
                <a:ext cx="28575" cy="28575"/>
              </a:xfrm>
              <a:custGeom>
                <a:rect b="b" l="l" r="r" t="t"/>
                <a:pathLst>
                  <a:path extrusionOk="0" h="28575" w="28575">
                    <a:moveTo>
                      <a:pt x="24289" y="15716"/>
                    </a:moveTo>
                    <a:cubicBezTo>
                      <a:pt x="24289" y="10954"/>
                      <a:pt x="20479" y="7144"/>
                      <a:pt x="15716" y="7144"/>
                    </a:cubicBezTo>
                    <a:cubicBezTo>
                      <a:pt x="10954" y="7144"/>
                      <a:pt x="7144" y="10954"/>
                      <a:pt x="7144" y="15716"/>
                    </a:cubicBezTo>
                    <a:cubicBezTo>
                      <a:pt x="7144" y="20479"/>
                      <a:pt x="10954" y="24289"/>
                      <a:pt x="15716" y="24289"/>
                    </a:cubicBezTo>
                    <a:cubicBezTo>
                      <a:pt x="20479" y="23336"/>
                      <a:pt x="24289" y="19526"/>
                      <a:pt x="24289"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p1"/>
              <p:cNvSpPr/>
              <p:nvPr/>
            </p:nvSpPr>
            <p:spPr>
              <a:xfrm>
                <a:off x="6147911" y="2889318"/>
                <a:ext cx="66675" cy="57150"/>
              </a:xfrm>
              <a:custGeom>
                <a:rect b="b" l="l" r="r" t="t"/>
                <a:pathLst>
                  <a:path extrusionOk="0" h="57150" w="66675">
                    <a:moveTo>
                      <a:pt x="7144" y="21522"/>
                    </a:moveTo>
                    <a:cubicBezTo>
                      <a:pt x="7144" y="28189"/>
                      <a:pt x="10954" y="32952"/>
                      <a:pt x="15716" y="35809"/>
                    </a:cubicBezTo>
                    <a:cubicBezTo>
                      <a:pt x="16669" y="48192"/>
                      <a:pt x="27146" y="58670"/>
                      <a:pt x="39529" y="58670"/>
                    </a:cubicBezTo>
                    <a:cubicBezTo>
                      <a:pt x="52864" y="58670"/>
                      <a:pt x="63341" y="48192"/>
                      <a:pt x="63341" y="34857"/>
                    </a:cubicBezTo>
                    <a:cubicBezTo>
                      <a:pt x="63341" y="21522"/>
                      <a:pt x="52864" y="11045"/>
                      <a:pt x="39529" y="11045"/>
                    </a:cubicBezTo>
                    <a:cubicBezTo>
                      <a:pt x="37624" y="11045"/>
                      <a:pt x="35719" y="11045"/>
                      <a:pt x="33814" y="11997"/>
                    </a:cubicBezTo>
                    <a:cubicBezTo>
                      <a:pt x="30956" y="9139"/>
                      <a:pt x="27146" y="7234"/>
                      <a:pt x="22384" y="7234"/>
                    </a:cubicBezTo>
                    <a:cubicBezTo>
                      <a:pt x="14764" y="6282"/>
                      <a:pt x="7144" y="12950"/>
                      <a:pt x="7144" y="2152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 name="Google Shape;240;p1"/>
              <p:cNvSpPr/>
              <p:nvPr/>
            </p:nvSpPr>
            <p:spPr>
              <a:xfrm>
                <a:off x="5862161" y="3860959"/>
                <a:ext cx="19050" cy="19050"/>
              </a:xfrm>
              <a:custGeom>
                <a:rect b="b" l="l" r="r" t="t"/>
                <a:pathLst>
                  <a:path extrusionOk="0" h="19050" w="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20479"/>
                      <a:pt x="20479" y="17621"/>
                      <a:pt x="20479" y="13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 name="Google Shape;241;p1"/>
              <p:cNvSpPr/>
              <p:nvPr/>
            </p:nvSpPr>
            <p:spPr>
              <a:xfrm>
                <a:off x="5269706" y="3384709"/>
                <a:ext cx="38100" cy="38100"/>
              </a:xfrm>
              <a:custGeom>
                <a:rect b="b" l="l" r="r" t="t"/>
                <a:pathLst>
                  <a:path extrusionOk="0" h="38100" w="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5719" y="13811"/>
                      <a:pt x="29051" y="7144"/>
                      <a:pt x="2143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2" name="Google Shape;242;p1"/>
              <p:cNvSpPr/>
              <p:nvPr/>
            </p:nvSpPr>
            <p:spPr>
              <a:xfrm>
                <a:off x="5923121" y="3529489"/>
                <a:ext cx="28575" cy="28575"/>
              </a:xfrm>
              <a:custGeom>
                <a:rect b="b" l="l" r="r" t="t"/>
                <a:pathLst>
                  <a:path extrusionOk="0" h="28575" w="28575">
                    <a:moveTo>
                      <a:pt x="17621" y="28099"/>
                    </a:moveTo>
                    <a:cubicBezTo>
                      <a:pt x="23336" y="28099"/>
                      <a:pt x="28099" y="23336"/>
                      <a:pt x="28099" y="17621"/>
                    </a:cubicBezTo>
                    <a:cubicBezTo>
                      <a:pt x="28099" y="11906"/>
                      <a:pt x="23336" y="7144"/>
                      <a:pt x="17621" y="7144"/>
                    </a:cubicBezTo>
                    <a:cubicBezTo>
                      <a:pt x="11906" y="7144"/>
                      <a:pt x="7144" y="11906"/>
                      <a:pt x="7144" y="17621"/>
                    </a:cubicBezTo>
                    <a:cubicBezTo>
                      <a:pt x="7144" y="23336"/>
                      <a:pt x="11906" y="28099"/>
                      <a:pt x="17621" y="2809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 name="Google Shape;243;p1"/>
              <p:cNvSpPr/>
              <p:nvPr/>
            </p:nvSpPr>
            <p:spPr>
              <a:xfrm>
                <a:off x="6133624" y="2769394"/>
                <a:ext cx="38100" cy="38100"/>
              </a:xfrm>
              <a:custGeom>
                <a:rect b="b" l="l" r="r" t="t"/>
                <a:pathLst>
                  <a:path extrusionOk="0" h="38100" w="38100">
                    <a:moveTo>
                      <a:pt x="33814" y="20479"/>
                    </a:moveTo>
                    <a:cubicBezTo>
                      <a:pt x="33814" y="12859"/>
                      <a:pt x="28099" y="7144"/>
                      <a:pt x="20479" y="7144"/>
                    </a:cubicBezTo>
                    <a:cubicBezTo>
                      <a:pt x="12859" y="7144"/>
                      <a:pt x="7144" y="12859"/>
                      <a:pt x="7144" y="20479"/>
                    </a:cubicBezTo>
                    <a:cubicBezTo>
                      <a:pt x="7144" y="28099"/>
                      <a:pt x="12859" y="33814"/>
                      <a:pt x="20479" y="33814"/>
                    </a:cubicBezTo>
                    <a:cubicBezTo>
                      <a:pt x="28099" y="33814"/>
                      <a:pt x="33814" y="27146"/>
                      <a:pt x="33814"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 name="Google Shape;244;p1"/>
              <p:cNvSpPr/>
              <p:nvPr/>
            </p:nvSpPr>
            <p:spPr>
              <a:xfrm>
                <a:off x="5578316" y="3253264"/>
                <a:ext cx="28575" cy="28575"/>
              </a:xfrm>
              <a:custGeom>
                <a:rect b="b" l="l" r="r" t="t"/>
                <a:pathLst>
                  <a:path extrusionOk="0" h="28575" w="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p1"/>
              <p:cNvSpPr/>
              <p:nvPr/>
            </p:nvSpPr>
            <p:spPr>
              <a:xfrm>
                <a:off x="5571649" y="3619024"/>
                <a:ext cx="28575" cy="28575"/>
              </a:xfrm>
              <a:custGeom>
                <a:rect b="b" l="l" r="r" t="t"/>
                <a:pathLst>
                  <a:path extrusionOk="0" h="28575" w="28575">
                    <a:moveTo>
                      <a:pt x="22384" y="14764"/>
                    </a:moveTo>
                    <a:cubicBezTo>
                      <a:pt x="22384" y="10954"/>
                      <a:pt x="19526" y="7144"/>
                      <a:pt x="14764" y="7144"/>
                    </a:cubicBezTo>
                    <a:cubicBezTo>
                      <a:pt x="10954" y="7144"/>
                      <a:pt x="7144" y="10001"/>
                      <a:pt x="7144" y="14764"/>
                    </a:cubicBezTo>
                    <a:cubicBezTo>
                      <a:pt x="7144" y="18574"/>
                      <a:pt x="10001" y="22384"/>
                      <a:pt x="14764" y="22384"/>
                    </a:cubicBezTo>
                    <a:cubicBezTo>
                      <a:pt x="19526" y="21431"/>
                      <a:pt x="22384" y="18574"/>
                      <a:pt x="22384" y="147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 name="Google Shape;246;p1"/>
              <p:cNvSpPr/>
              <p:nvPr/>
            </p:nvSpPr>
            <p:spPr>
              <a:xfrm>
                <a:off x="5941219" y="4137184"/>
                <a:ext cx="28575" cy="28575"/>
              </a:xfrm>
              <a:custGeom>
                <a:rect b="b" l="l" r="r" t="t"/>
                <a:pathLst>
                  <a:path extrusionOk="0" h="28575" w="28575">
                    <a:moveTo>
                      <a:pt x="16669" y="7144"/>
                    </a:moveTo>
                    <a:cubicBezTo>
                      <a:pt x="10954" y="7144"/>
                      <a:pt x="7144" y="11906"/>
                      <a:pt x="7144" y="16669"/>
                    </a:cubicBezTo>
                    <a:cubicBezTo>
                      <a:pt x="7144" y="21431"/>
                      <a:pt x="11906" y="26194"/>
                      <a:pt x="16669" y="26194"/>
                    </a:cubicBezTo>
                    <a:cubicBezTo>
                      <a:pt x="22384" y="26194"/>
                      <a:pt x="26194" y="21431"/>
                      <a:pt x="26194" y="16669"/>
                    </a:cubicBezTo>
                    <a:cubicBezTo>
                      <a:pt x="26194" y="11906"/>
                      <a:pt x="22384" y="7144"/>
                      <a:pt x="1666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 name="Google Shape;247;p1"/>
              <p:cNvSpPr/>
              <p:nvPr/>
            </p:nvSpPr>
            <p:spPr>
              <a:xfrm>
                <a:off x="6075521" y="3037999"/>
                <a:ext cx="38100" cy="38100"/>
              </a:xfrm>
              <a:custGeom>
                <a:rect b="b" l="l" r="r" t="t"/>
                <a:pathLst>
                  <a:path extrusionOk="0" h="38100" w="38100">
                    <a:moveTo>
                      <a:pt x="7144" y="20479"/>
                    </a:moveTo>
                    <a:cubicBezTo>
                      <a:pt x="7144" y="28099"/>
                      <a:pt x="12859" y="33814"/>
                      <a:pt x="20479" y="33814"/>
                    </a:cubicBezTo>
                    <a:cubicBezTo>
                      <a:pt x="28099" y="33814"/>
                      <a:pt x="33814" y="28099"/>
                      <a:pt x="33814" y="20479"/>
                    </a:cubicBezTo>
                    <a:cubicBezTo>
                      <a:pt x="33814" y="12859"/>
                      <a:pt x="28099" y="7144"/>
                      <a:pt x="20479" y="7144"/>
                    </a:cubicBezTo>
                    <a:cubicBezTo>
                      <a:pt x="13811" y="7144"/>
                      <a:pt x="7144" y="13811"/>
                      <a:pt x="7144" y="204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 name="Google Shape;248;p1"/>
              <p:cNvSpPr/>
              <p:nvPr/>
            </p:nvSpPr>
            <p:spPr>
              <a:xfrm>
                <a:off x="5909786" y="3152299"/>
                <a:ext cx="38100" cy="38100"/>
              </a:xfrm>
              <a:custGeom>
                <a:rect b="b" l="l" r="r" t="t"/>
                <a:pathLst>
                  <a:path extrusionOk="0" h="38100" w="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 name="Google Shape;249;p1"/>
              <p:cNvSpPr/>
              <p:nvPr/>
            </p:nvSpPr>
            <p:spPr>
              <a:xfrm>
                <a:off x="5516404" y="3698081"/>
                <a:ext cx="28575" cy="28575"/>
              </a:xfrm>
              <a:custGeom>
                <a:rect b="b" l="l" r="r" t="t"/>
                <a:pathLst>
                  <a:path extrusionOk="0" h="28575" w="28575">
                    <a:moveTo>
                      <a:pt x="15716" y="7144"/>
                    </a:moveTo>
                    <a:cubicBezTo>
                      <a:pt x="10954" y="7144"/>
                      <a:pt x="7144" y="10954"/>
                      <a:pt x="7144" y="15716"/>
                    </a:cubicBezTo>
                    <a:cubicBezTo>
                      <a:pt x="7144" y="20479"/>
                      <a:pt x="10954" y="24289"/>
                      <a:pt x="15716" y="24289"/>
                    </a:cubicBezTo>
                    <a:cubicBezTo>
                      <a:pt x="20479" y="24289"/>
                      <a:pt x="24289" y="20479"/>
                      <a:pt x="24289" y="15716"/>
                    </a:cubicBezTo>
                    <a:cubicBezTo>
                      <a:pt x="24289" y="10001"/>
                      <a:pt x="20479" y="7144"/>
                      <a:pt x="15716"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 name="Google Shape;250;p1"/>
              <p:cNvSpPr/>
              <p:nvPr/>
            </p:nvSpPr>
            <p:spPr>
              <a:xfrm>
                <a:off x="5679281" y="3343751"/>
                <a:ext cx="28575" cy="28575"/>
              </a:xfrm>
              <a:custGeom>
                <a:rect b="b" l="l" r="r" t="t"/>
                <a:pathLst>
                  <a:path extrusionOk="0" h="28575" w="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 name="Google Shape;251;p1"/>
              <p:cNvSpPr/>
              <p:nvPr/>
            </p:nvSpPr>
            <p:spPr>
              <a:xfrm>
                <a:off x="5951696" y="3265646"/>
                <a:ext cx="28575" cy="28575"/>
              </a:xfrm>
              <a:custGeom>
                <a:rect b="b" l="l" r="r" t="t"/>
                <a:pathLst>
                  <a:path extrusionOk="0" h="28575" w="28575">
                    <a:moveTo>
                      <a:pt x="30004" y="18574"/>
                    </a:moveTo>
                    <a:cubicBezTo>
                      <a:pt x="30004" y="12859"/>
                      <a:pt x="25241" y="7144"/>
                      <a:pt x="18574" y="7144"/>
                    </a:cubicBezTo>
                    <a:cubicBezTo>
                      <a:pt x="12859" y="7144"/>
                      <a:pt x="7144" y="11906"/>
                      <a:pt x="7144" y="18574"/>
                    </a:cubicBezTo>
                    <a:cubicBezTo>
                      <a:pt x="7144" y="24289"/>
                      <a:pt x="11906" y="30004"/>
                      <a:pt x="18574" y="30004"/>
                    </a:cubicBezTo>
                    <a:cubicBezTo>
                      <a:pt x="25241" y="30004"/>
                      <a:pt x="30004" y="25241"/>
                      <a:pt x="30004" y="185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1"/>
              <p:cNvSpPr/>
              <p:nvPr/>
            </p:nvSpPr>
            <p:spPr>
              <a:xfrm>
                <a:off x="5435441" y="3113246"/>
                <a:ext cx="28575" cy="28575"/>
              </a:xfrm>
              <a:custGeom>
                <a:rect b="b" l="l" r="r" t="t"/>
                <a:pathLst>
                  <a:path extrusionOk="0" h="28575" w="28575">
                    <a:moveTo>
                      <a:pt x="18574" y="30004"/>
                    </a:moveTo>
                    <a:cubicBezTo>
                      <a:pt x="24289" y="30004"/>
                      <a:pt x="30004" y="25241"/>
                      <a:pt x="30004" y="18574"/>
                    </a:cubicBezTo>
                    <a:cubicBezTo>
                      <a:pt x="30004" y="12859"/>
                      <a:pt x="25241" y="7144"/>
                      <a:pt x="18574" y="7144"/>
                    </a:cubicBezTo>
                    <a:cubicBezTo>
                      <a:pt x="12859" y="7144"/>
                      <a:pt x="7144" y="11906"/>
                      <a:pt x="7144" y="18574"/>
                    </a:cubicBezTo>
                    <a:cubicBezTo>
                      <a:pt x="8096" y="25241"/>
                      <a:pt x="12859" y="30004"/>
                      <a:pt x="18574" y="300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 name="Google Shape;253;p1"/>
              <p:cNvSpPr/>
              <p:nvPr/>
            </p:nvSpPr>
            <p:spPr>
              <a:xfrm>
                <a:off x="6027896" y="3622834"/>
                <a:ext cx="28575" cy="28575"/>
              </a:xfrm>
              <a:custGeom>
                <a:rect b="b" l="l" r="r" t="t"/>
                <a:pathLst>
                  <a:path extrusionOk="0" h="28575" w="28575">
                    <a:moveTo>
                      <a:pt x="16669" y="7144"/>
                    </a:moveTo>
                    <a:cubicBezTo>
                      <a:pt x="11906" y="7144"/>
                      <a:pt x="7144" y="10954"/>
                      <a:pt x="7144" y="16669"/>
                    </a:cubicBezTo>
                    <a:cubicBezTo>
                      <a:pt x="7144" y="22384"/>
                      <a:pt x="10954" y="26194"/>
                      <a:pt x="16669" y="26194"/>
                    </a:cubicBezTo>
                    <a:cubicBezTo>
                      <a:pt x="22384" y="26194"/>
                      <a:pt x="26194" y="22384"/>
                      <a:pt x="26194" y="16669"/>
                    </a:cubicBezTo>
                    <a:cubicBezTo>
                      <a:pt x="26194" y="10954"/>
                      <a:pt x="21431" y="7144"/>
                      <a:pt x="1666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1"/>
              <p:cNvSpPr/>
              <p:nvPr/>
            </p:nvSpPr>
            <p:spPr>
              <a:xfrm>
                <a:off x="5681186" y="2920841"/>
                <a:ext cx="66675" cy="66675"/>
              </a:xfrm>
              <a:custGeom>
                <a:rect b="b" l="l" r="r" t="t"/>
                <a:pathLst>
                  <a:path extrusionOk="0" h="66675" w="66675">
                    <a:moveTo>
                      <a:pt x="35719" y="64294"/>
                    </a:moveTo>
                    <a:cubicBezTo>
                      <a:pt x="50959" y="64294"/>
                      <a:pt x="64294" y="51911"/>
                      <a:pt x="64294" y="35719"/>
                    </a:cubicBezTo>
                    <a:cubicBezTo>
                      <a:pt x="64294" y="19526"/>
                      <a:pt x="51911" y="7144"/>
                      <a:pt x="35719" y="7144"/>
                    </a:cubicBezTo>
                    <a:cubicBezTo>
                      <a:pt x="20479" y="7144"/>
                      <a:pt x="7144" y="19526"/>
                      <a:pt x="7144" y="35719"/>
                    </a:cubicBezTo>
                    <a:cubicBezTo>
                      <a:pt x="7144" y="51911"/>
                      <a:pt x="19526" y="64294"/>
                      <a:pt x="35719" y="642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 name="Google Shape;255;p1"/>
              <p:cNvSpPr/>
              <p:nvPr/>
            </p:nvSpPr>
            <p:spPr>
              <a:xfrm>
                <a:off x="6041231" y="4157186"/>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6669" y="18574"/>
                      <a:pt x="18574" y="15716"/>
                      <a:pt x="1857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 name="Google Shape;256;p1"/>
              <p:cNvSpPr/>
              <p:nvPr/>
            </p:nvSpPr>
            <p:spPr>
              <a:xfrm>
                <a:off x="6189821" y="2763679"/>
                <a:ext cx="38100" cy="38100"/>
              </a:xfrm>
              <a:custGeom>
                <a:rect b="b" l="l" r="r" t="t"/>
                <a:pathLst>
                  <a:path extrusionOk="0" h="38100" w="38100">
                    <a:moveTo>
                      <a:pt x="31909" y="19526"/>
                    </a:moveTo>
                    <a:cubicBezTo>
                      <a:pt x="31909" y="12859"/>
                      <a:pt x="26194" y="7144"/>
                      <a:pt x="19526" y="7144"/>
                    </a:cubicBezTo>
                    <a:cubicBezTo>
                      <a:pt x="12859" y="7144"/>
                      <a:pt x="7144" y="12859"/>
                      <a:pt x="7144" y="19526"/>
                    </a:cubicBezTo>
                    <a:cubicBezTo>
                      <a:pt x="7144" y="26194"/>
                      <a:pt x="12859" y="31909"/>
                      <a:pt x="19526" y="31909"/>
                    </a:cubicBezTo>
                    <a:cubicBezTo>
                      <a:pt x="26194" y="31909"/>
                      <a:pt x="31909" y="26194"/>
                      <a:pt x="31909" y="1952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1"/>
              <p:cNvSpPr/>
              <p:nvPr/>
            </p:nvSpPr>
            <p:spPr>
              <a:xfrm>
                <a:off x="5636419" y="3418046"/>
                <a:ext cx="28575" cy="28575"/>
              </a:xfrm>
              <a:custGeom>
                <a:rect b="b" l="l" r="r" t="t"/>
                <a:pathLst>
                  <a:path extrusionOk="0" h="28575" w="28575">
                    <a:moveTo>
                      <a:pt x="18574" y="7144"/>
                    </a:moveTo>
                    <a:cubicBezTo>
                      <a:pt x="11906" y="7144"/>
                      <a:pt x="7144" y="11906"/>
                      <a:pt x="7144" y="18574"/>
                    </a:cubicBezTo>
                    <a:cubicBezTo>
                      <a:pt x="7144" y="25241"/>
                      <a:pt x="11906" y="30004"/>
                      <a:pt x="18574" y="30004"/>
                    </a:cubicBezTo>
                    <a:cubicBezTo>
                      <a:pt x="25241" y="30004"/>
                      <a:pt x="30004" y="25241"/>
                      <a:pt x="30004" y="18574"/>
                    </a:cubicBezTo>
                    <a:cubicBezTo>
                      <a:pt x="30004" y="11906"/>
                      <a:pt x="25241" y="7144"/>
                      <a:pt x="18574"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8" name="Google Shape;258;p1"/>
              <p:cNvSpPr/>
              <p:nvPr/>
            </p:nvSpPr>
            <p:spPr>
              <a:xfrm>
                <a:off x="5991701" y="4151471"/>
                <a:ext cx="28575" cy="28575"/>
              </a:xfrm>
              <a:custGeom>
                <a:rect b="b" l="l" r="r" t="t"/>
                <a:pathLst>
                  <a:path extrusionOk="0" h="28575" w="28575">
                    <a:moveTo>
                      <a:pt x="7144" y="14764"/>
                    </a:moveTo>
                    <a:cubicBezTo>
                      <a:pt x="7144" y="18574"/>
                      <a:pt x="10001" y="22384"/>
                      <a:pt x="14764" y="22384"/>
                    </a:cubicBezTo>
                    <a:cubicBezTo>
                      <a:pt x="19526" y="22384"/>
                      <a:pt x="22384" y="19526"/>
                      <a:pt x="22384" y="14764"/>
                    </a:cubicBezTo>
                    <a:cubicBezTo>
                      <a:pt x="22384" y="10001"/>
                      <a:pt x="19526" y="7144"/>
                      <a:pt x="14764" y="7144"/>
                    </a:cubicBezTo>
                    <a:cubicBezTo>
                      <a:pt x="10001" y="7144"/>
                      <a:pt x="7144" y="10954"/>
                      <a:pt x="7144" y="1476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 name="Google Shape;259;p1"/>
              <p:cNvSpPr/>
              <p:nvPr/>
            </p:nvSpPr>
            <p:spPr>
              <a:xfrm>
                <a:off x="5809774" y="4265771"/>
                <a:ext cx="19050" cy="19050"/>
              </a:xfrm>
              <a:custGeom>
                <a:rect b="b" l="l" r="r" t="t"/>
                <a:pathLst>
                  <a:path extrusionOk="0" h="19050" w="19050">
                    <a:moveTo>
                      <a:pt x="7144" y="13811"/>
                    </a:moveTo>
                    <a:cubicBezTo>
                      <a:pt x="7144" y="17621"/>
                      <a:pt x="10001" y="20479"/>
                      <a:pt x="13811" y="20479"/>
                    </a:cubicBezTo>
                    <a:cubicBezTo>
                      <a:pt x="17621" y="20479"/>
                      <a:pt x="20479" y="17621"/>
                      <a:pt x="20479" y="13811"/>
                    </a:cubicBezTo>
                    <a:cubicBezTo>
                      <a:pt x="20479" y="10001"/>
                      <a:pt x="17621" y="7144"/>
                      <a:pt x="13811" y="7144"/>
                    </a:cubicBezTo>
                    <a:cubicBezTo>
                      <a:pt x="10001" y="7144"/>
                      <a:pt x="7144" y="10001"/>
                      <a:pt x="7144" y="13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p1"/>
              <p:cNvSpPr/>
              <p:nvPr/>
            </p:nvSpPr>
            <p:spPr>
              <a:xfrm>
                <a:off x="5965984" y="3198971"/>
                <a:ext cx="19050" cy="19050"/>
              </a:xfrm>
              <a:custGeom>
                <a:rect b="b" l="l" r="r" t="t"/>
                <a:pathLst>
                  <a:path extrusionOk="0" h="19050" w="19050">
                    <a:moveTo>
                      <a:pt x="20479" y="13811"/>
                    </a:moveTo>
                    <a:cubicBezTo>
                      <a:pt x="20479" y="10001"/>
                      <a:pt x="17621" y="7144"/>
                      <a:pt x="13811" y="7144"/>
                    </a:cubicBezTo>
                    <a:cubicBezTo>
                      <a:pt x="10001" y="7144"/>
                      <a:pt x="7144" y="10001"/>
                      <a:pt x="7144" y="13811"/>
                    </a:cubicBezTo>
                    <a:cubicBezTo>
                      <a:pt x="7144" y="17621"/>
                      <a:pt x="10001" y="20479"/>
                      <a:pt x="13811" y="20479"/>
                    </a:cubicBezTo>
                    <a:cubicBezTo>
                      <a:pt x="17621" y="19526"/>
                      <a:pt x="20479" y="16669"/>
                      <a:pt x="20479" y="1381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p1"/>
              <p:cNvSpPr/>
              <p:nvPr/>
            </p:nvSpPr>
            <p:spPr>
              <a:xfrm>
                <a:off x="5540216" y="3513296"/>
                <a:ext cx="38100" cy="38100"/>
              </a:xfrm>
              <a:custGeom>
                <a:rect b="b" l="l" r="r" t="t"/>
                <a:pathLst>
                  <a:path extrusionOk="0" h="38100" w="38100">
                    <a:moveTo>
                      <a:pt x="35719" y="21431"/>
                    </a:moveTo>
                    <a:cubicBezTo>
                      <a:pt x="35719" y="13811"/>
                      <a:pt x="29051" y="7144"/>
                      <a:pt x="21431" y="7144"/>
                    </a:cubicBezTo>
                    <a:cubicBezTo>
                      <a:pt x="13811" y="7144"/>
                      <a:pt x="7144" y="13811"/>
                      <a:pt x="7144" y="21431"/>
                    </a:cubicBezTo>
                    <a:cubicBezTo>
                      <a:pt x="7144" y="29051"/>
                      <a:pt x="13811" y="35719"/>
                      <a:pt x="21431" y="35719"/>
                    </a:cubicBezTo>
                    <a:cubicBezTo>
                      <a:pt x="29051" y="35719"/>
                      <a:pt x="35719" y="29051"/>
                      <a:pt x="35719" y="2143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 name="Google Shape;262;p1"/>
              <p:cNvSpPr/>
              <p:nvPr/>
            </p:nvSpPr>
            <p:spPr>
              <a:xfrm>
                <a:off x="5640229" y="3940016"/>
                <a:ext cx="19050" cy="19050"/>
              </a:xfrm>
              <a:custGeom>
                <a:rect b="b" l="l" r="r" t="t"/>
                <a:pathLst>
                  <a:path extrusionOk="0" h="19050" w="19050">
                    <a:moveTo>
                      <a:pt x="12859" y="7144"/>
                    </a:moveTo>
                    <a:cubicBezTo>
                      <a:pt x="10001" y="7144"/>
                      <a:pt x="7144" y="10001"/>
                      <a:pt x="7144" y="12859"/>
                    </a:cubicBezTo>
                    <a:cubicBezTo>
                      <a:pt x="7144" y="15716"/>
                      <a:pt x="10001" y="18574"/>
                      <a:pt x="12859" y="18574"/>
                    </a:cubicBezTo>
                    <a:cubicBezTo>
                      <a:pt x="15716" y="18574"/>
                      <a:pt x="18574" y="15716"/>
                      <a:pt x="18574" y="12859"/>
                    </a:cubicBezTo>
                    <a:cubicBezTo>
                      <a:pt x="18574" y="10001"/>
                      <a:pt x="15716" y="7144"/>
                      <a:pt x="12859"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 name="Google Shape;263;p1"/>
              <p:cNvSpPr/>
              <p:nvPr/>
            </p:nvSpPr>
            <p:spPr>
              <a:xfrm>
                <a:off x="5954554" y="3885724"/>
                <a:ext cx="47625" cy="38100"/>
              </a:xfrm>
              <a:custGeom>
                <a:rect b="b" l="l" r="r" t="t"/>
                <a:pathLst>
                  <a:path extrusionOk="0" h="38100" w="47625">
                    <a:moveTo>
                      <a:pt x="7144" y="17621"/>
                    </a:moveTo>
                    <a:cubicBezTo>
                      <a:pt x="7144" y="21431"/>
                      <a:pt x="10001" y="25241"/>
                      <a:pt x="14764" y="25241"/>
                    </a:cubicBezTo>
                    <a:cubicBezTo>
                      <a:pt x="15716" y="25241"/>
                      <a:pt x="15716" y="25241"/>
                      <a:pt x="16669" y="25241"/>
                    </a:cubicBezTo>
                    <a:cubicBezTo>
                      <a:pt x="18574" y="30004"/>
                      <a:pt x="23336" y="33814"/>
                      <a:pt x="29051" y="33814"/>
                    </a:cubicBezTo>
                    <a:cubicBezTo>
                      <a:pt x="36671" y="33814"/>
                      <a:pt x="42386" y="28099"/>
                      <a:pt x="42386" y="20479"/>
                    </a:cubicBezTo>
                    <a:cubicBezTo>
                      <a:pt x="42386" y="12859"/>
                      <a:pt x="36671" y="7144"/>
                      <a:pt x="29051" y="7144"/>
                    </a:cubicBezTo>
                    <a:cubicBezTo>
                      <a:pt x="25241" y="7144"/>
                      <a:pt x="21431" y="9049"/>
                      <a:pt x="18574" y="11906"/>
                    </a:cubicBezTo>
                    <a:cubicBezTo>
                      <a:pt x="17621" y="10954"/>
                      <a:pt x="15716" y="10954"/>
                      <a:pt x="14764" y="10954"/>
                    </a:cubicBezTo>
                    <a:cubicBezTo>
                      <a:pt x="10954" y="10001"/>
                      <a:pt x="7144" y="13811"/>
                      <a:pt x="7144" y="17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 name="Google Shape;264;p1"/>
              <p:cNvSpPr/>
              <p:nvPr/>
            </p:nvSpPr>
            <p:spPr>
              <a:xfrm>
                <a:off x="6050756" y="3398044"/>
                <a:ext cx="19050" cy="19050"/>
              </a:xfrm>
              <a:custGeom>
                <a:rect b="b" l="l" r="r" t="t"/>
                <a:pathLst>
                  <a:path extrusionOk="0" h="19050" w="19050">
                    <a:moveTo>
                      <a:pt x="16669" y="11906"/>
                    </a:moveTo>
                    <a:cubicBezTo>
                      <a:pt x="16669" y="9049"/>
                      <a:pt x="14764" y="7144"/>
                      <a:pt x="11906" y="7144"/>
                    </a:cubicBezTo>
                    <a:cubicBezTo>
                      <a:pt x="9049" y="7144"/>
                      <a:pt x="7144" y="9049"/>
                      <a:pt x="7144" y="11906"/>
                    </a:cubicBezTo>
                    <a:cubicBezTo>
                      <a:pt x="7144" y="14764"/>
                      <a:pt x="9049" y="16669"/>
                      <a:pt x="11906" y="16669"/>
                    </a:cubicBezTo>
                    <a:cubicBezTo>
                      <a:pt x="14764" y="17621"/>
                      <a:pt x="16669" y="14764"/>
                      <a:pt x="16669" y="1190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5" name="Google Shape;265;p1"/>
              <p:cNvSpPr/>
              <p:nvPr/>
            </p:nvSpPr>
            <p:spPr>
              <a:xfrm>
                <a:off x="5799296" y="4277201"/>
                <a:ext cx="142875" cy="123825"/>
              </a:xfrm>
              <a:custGeom>
                <a:rect b="b" l="l" r="r" t="t"/>
                <a:pathLst>
                  <a:path extrusionOk="0" h="123825" w="142875">
                    <a:moveTo>
                      <a:pt x="109061" y="26194"/>
                    </a:moveTo>
                    <a:cubicBezTo>
                      <a:pt x="104299" y="26194"/>
                      <a:pt x="99536" y="27146"/>
                      <a:pt x="95726" y="29051"/>
                    </a:cubicBezTo>
                    <a:cubicBezTo>
                      <a:pt x="91916" y="27146"/>
                      <a:pt x="87154" y="25241"/>
                      <a:pt x="81439" y="25241"/>
                    </a:cubicBezTo>
                    <a:cubicBezTo>
                      <a:pt x="80486" y="25241"/>
                      <a:pt x="79534" y="25241"/>
                      <a:pt x="79534" y="25241"/>
                    </a:cubicBezTo>
                    <a:cubicBezTo>
                      <a:pt x="81439" y="23336"/>
                      <a:pt x="82391" y="20479"/>
                      <a:pt x="82391" y="17621"/>
                    </a:cubicBezTo>
                    <a:cubicBezTo>
                      <a:pt x="82391" y="11906"/>
                      <a:pt x="77629" y="7144"/>
                      <a:pt x="71914" y="7144"/>
                    </a:cubicBezTo>
                    <a:cubicBezTo>
                      <a:pt x="66199" y="7144"/>
                      <a:pt x="61436" y="11906"/>
                      <a:pt x="61436" y="17621"/>
                    </a:cubicBezTo>
                    <a:cubicBezTo>
                      <a:pt x="61436" y="22384"/>
                      <a:pt x="65246" y="26194"/>
                      <a:pt x="69056" y="28099"/>
                    </a:cubicBezTo>
                    <a:cubicBezTo>
                      <a:pt x="61436" y="31909"/>
                      <a:pt x="55721" y="38576"/>
                      <a:pt x="52864" y="47149"/>
                    </a:cubicBezTo>
                    <a:cubicBezTo>
                      <a:pt x="51911" y="47149"/>
                      <a:pt x="50006" y="46196"/>
                      <a:pt x="49054" y="46196"/>
                    </a:cubicBezTo>
                    <a:cubicBezTo>
                      <a:pt x="49054" y="46196"/>
                      <a:pt x="49054" y="45244"/>
                      <a:pt x="48101" y="45244"/>
                    </a:cubicBezTo>
                    <a:cubicBezTo>
                      <a:pt x="52864" y="42386"/>
                      <a:pt x="55721" y="37624"/>
                      <a:pt x="55721" y="30956"/>
                    </a:cubicBezTo>
                    <a:cubicBezTo>
                      <a:pt x="55721" y="22384"/>
                      <a:pt x="48101" y="14764"/>
                      <a:pt x="39529" y="14764"/>
                    </a:cubicBezTo>
                    <a:cubicBezTo>
                      <a:pt x="30956" y="14764"/>
                      <a:pt x="23336" y="22384"/>
                      <a:pt x="23336" y="30956"/>
                    </a:cubicBezTo>
                    <a:cubicBezTo>
                      <a:pt x="23336" y="31909"/>
                      <a:pt x="23336" y="33814"/>
                      <a:pt x="23336" y="34766"/>
                    </a:cubicBezTo>
                    <a:cubicBezTo>
                      <a:pt x="13811" y="36671"/>
                      <a:pt x="7144" y="45244"/>
                      <a:pt x="7144" y="55721"/>
                    </a:cubicBezTo>
                    <a:cubicBezTo>
                      <a:pt x="7144" y="66199"/>
                      <a:pt x="14764" y="75724"/>
                      <a:pt x="25241" y="76676"/>
                    </a:cubicBezTo>
                    <a:cubicBezTo>
                      <a:pt x="27146" y="81439"/>
                      <a:pt x="30004" y="85249"/>
                      <a:pt x="34766" y="87154"/>
                    </a:cubicBezTo>
                    <a:cubicBezTo>
                      <a:pt x="34766" y="88106"/>
                      <a:pt x="34766" y="89059"/>
                      <a:pt x="34766" y="90011"/>
                    </a:cubicBezTo>
                    <a:cubicBezTo>
                      <a:pt x="34766" y="103346"/>
                      <a:pt x="45244" y="113824"/>
                      <a:pt x="58579" y="113824"/>
                    </a:cubicBezTo>
                    <a:cubicBezTo>
                      <a:pt x="70009" y="113824"/>
                      <a:pt x="79534" y="105251"/>
                      <a:pt x="81439" y="94774"/>
                    </a:cubicBezTo>
                    <a:cubicBezTo>
                      <a:pt x="81439" y="94774"/>
                      <a:pt x="82391" y="94774"/>
                      <a:pt x="82391" y="94774"/>
                    </a:cubicBezTo>
                    <a:cubicBezTo>
                      <a:pt x="81439" y="96679"/>
                      <a:pt x="80486" y="98584"/>
                      <a:pt x="80486" y="100489"/>
                    </a:cubicBezTo>
                    <a:cubicBezTo>
                      <a:pt x="79534" y="101441"/>
                      <a:pt x="79534" y="102394"/>
                      <a:pt x="79534" y="104299"/>
                    </a:cubicBezTo>
                    <a:cubicBezTo>
                      <a:pt x="79534" y="106204"/>
                      <a:pt x="80486" y="107156"/>
                      <a:pt x="80486" y="109061"/>
                    </a:cubicBezTo>
                    <a:cubicBezTo>
                      <a:pt x="82391" y="117634"/>
                      <a:pt x="90011" y="123349"/>
                      <a:pt x="99536" y="123349"/>
                    </a:cubicBezTo>
                    <a:cubicBezTo>
                      <a:pt x="110014" y="123349"/>
                      <a:pt x="119539" y="114776"/>
                      <a:pt x="119539" y="103346"/>
                    </a:cubicBezTo>
                    <a:cubicBezTo>
                      <a:pt x="119539" y="96679"/>
                      <a:pt x="115729" y="90011"/>
                      <a:pt x="110014" y="87154"/>
                    </a:cubicBezTo>
                    <a:cubicBezTo>
                      <a:pt x="126206" y="86201"/>
                      <a:pt x="139541" y="72866"/>
                      <a:pt x="139541" y="56674"/>
                    </a:cubicBezTo>
                    <a:cubicBezTo>
                      <a:pt x="140494" y="40481"/>
                      <a:pt x="126206" y="26194"/>
                      <a:pt x="109061" y="26194"/>
                    </a:cubicBezTo>
                    <a:close/>
                    <a:moveTo>
                      <a:pt x="94774" y="85249"/>
                    </a:moveTo>
                    <a:cubicBezTo>
                      <a:pt x="94774" y="85249"/>
                      <a:pt x="94774" y="84296"/>
                      <a:pt x="94774" y="84296"/>
                    </a:cubicBezTo>
                    <a:cubicBezTo>
                      <a:pt x="95726" y="84296"/>
                      <a:pt x="95726" y="85249"/>
                      <a:pt x="96679" y="85249"/>
                    </a:cubicBezTo>
                    <a:cubicBezTo>
                      <a:pt x="95726" y="85249"/>
                      <a:pt x="95726" y="85249"/>
                      <a:pt x="94774" y="8524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 name="Google Shape;266;p1"/>
              <p:cNvSpPr/>
              <p:nvPr/>
            </p:nvSpPr>
            <p:spPr>
              <a:xfrm>
                <a:off x="5920160" y="3238976"/>
                <a:ext cx="28575" cy="28575"/>
              </a:xfrm>
              <a:custGeom>
                <a:rect b="b" l="l" r="r" t="t"/>
                <a:pathLst>
                  <a:path extrusionOk="0" h="28575" w="28575">
                    <a:moveTo>
                      <a:pt x="18678" y="30004"/>
                    </a:moveTo>
                    <a:cubicBezTo>
                      <a:pt x="25345" y="30004"/>
                      <a:pt x="30108" y="25241"/>
                      <a:pt x="30108" y="18574"/>
                    </a:cubicBezTo>
                    <a:cubicBezTo>
                      <a:pt x="30108" y="11906"/>
                      <a:pt x="25345" y="7144"/>
                      <a:pt x="18678" y="7144"/>
                    </a:cubicBezTo>
                    <a:cubicBezTo>
                      <a:pt x="12010" y="7144"/>
                      <a:pt x="7248" y="11906"/>
                      <a:pt x="7248" y="18574"/>
                    </a:cubicBezTo>
                    <a:cubicBezTo>
                      <a:pt x="6295" y="24289"/>
                      <a:pt x="12010" y="30004"/>
                      <a:pt x="18678" y="300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7" name="Google Shape;267;p1"/>
              <p:cNvSpPr/>
              <p:nvPr/>
            </p:nvSpPr>
            <p:spPr>
              <a:xfrm>
                <a:off x="5753576" y="3219926"/>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6669"/>
                      <a:pt x="1857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p1"/>
              <p:cNvSpPr/>
              <p:nvPr/>
            </p:nvSpPr>
            <p:spPr>
              <a:xfrm>
                <a:off x="6035516" y="2895124"/>
                <a:ext cx="38100" cy="38100"/>
              </a:xfrm>
              <a:custGeom>
                <a:rect b="b" l="l" r="r" t="t"/>
                <a:pathLst>
                  <a:path extrusionOk="0" h="38100" w="38100">
                    <a:moveTo>
                      <a:pt x="21431" y="7144"/>
                    </a:moveTo>
                    <a:cubicBezTo>
                      <a:pt x="13811" y="7144"/>
                      <a:pt x="7144" y="13811"/>
                      <a:pt x="7144" y="21431"/>
                    </a:cubicBezTo>
                    <a:cubicBezTo>
                      <a:pt x="7144" y="29051"/>
                      <a:pt x="13811" y="35719"/>
                      <a:pt x="21431" y="35719"/>
                    </a:cubicBezTo>
                    <a:cubicBezTo>
                      <a:pt x="29051" y="35719"/>
                      <a:pt x="35719" y="29051"/>
                      <a:pt x="35719" y="21431"/>
                    </a:cubicBezTo>
                    <a:cubicBezTo>
                      <a:pt x="36671" y="13811"/>
                      <a:pt x="30004" y="7144"/>
                      <a:pt x="2143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 name="Google Shape;269;p1"/>
              <p:cNvSpPr/>
              <p:nvPr/>
            </p:nvSpPr>
            <p:spPr>
              <a:xfrm>
                <a:off x="5612606" y="3429476"/>
                <a:ext cx="171450" cy="190500"/>
              </a:xfrm>
              <a:custGeom>
                <a:rect b="b" l="l" r="r" t="t"/>
                <a:pathLst>
                  <a:path extrusionOk="0" h="190500" w="171450">
                    <a:moveTo>
                      <a:pt x="60484" y="172879"/>
                    </a:moveTo>
                    <a:cubicBezTo>
                      <a:pt x="60484" y="181451"/>
                      <a:pt x="67151" y="188119"/>
                      <a:pt x="75724" y="188119"/>
                    </a:cubicBezTo>
                    <a:cubicBezTo>
                      <a:pt x="84296" y="188119"/>
                      <a:pt x="90964" y="181451"/>
                      <a:pt x="90964" y="172879"/>
                    </a:cubicBezTo>
                    <a:cubicBezTo>
                      <a:pt x="90964" y="169069"/>
                      <a:pt x="90011" y="166211"/>
                      <a:pt x="88106" y="164306"/>
                    </a:cubicBezTo>
                    <a:cubicBezTo>
                      <a:pt x="101441" y="159544"/>
                      <a:pt x="110966" y="147161"/>
                      <a:pt x="110966" y="131921"/>
                    </a:cubicBezTo>
                    <a:cubicBezTo>
                      <a:pt x="110966" y="124301"/>
                      <a:pt x="108109" y="116681"/>
                      <a:pt x="103346" y="110966"/>
                    </a:cubicBezTo>
                    <a:cubicBezTo>
                      <a:pt x="104299" y="108109"/>
                      <a:pt x="104299" y="105251"/>
                      <a:pt x="104299" y="102394"/>
                    </a:cubicBezTo>
                    <a:cubicBezTo>
                      <a:pt x="104299" y="99536"/>
                      <a:pt x="104299" y="97631"/>
                      <a:pt x="103346" y="94774"/>
                    </a:cubicBezTo>
                    <a:cubicBezTo>
                      <a:pt x="104299" y="94774"/>
                      <a:pt x="106204" y="94774"/>
                      <a:pt x="107156" y="94774"/>
                    </a:cubicBezTo>
                    <a:cubicBezTo>
                      <a:pt x="122396" y="94774"/>
                      <a:pt x="134779" y="84296"/>
                      <a:pt x="137636" y="70009"/>
                    </a:cubicBezTo>
                    <a:cubicBezTo>
                      <a:pt x="140494" y="70961"/>
                      <a:pt x="143351" y="71914"/>
                      <a:pt x="146209" y="71914"/>
                    </a:cubicBezTo>
                    <a:cubicBezTo>
                      <a:pt x="161449" y="71914"/>
                      <a:pt x="172879" y="59531"/>
                      <a:pt x="172879" y="45244"/>
                    </a:cubicBezTo>
                    <a:cubicBezTo>
                      <a:pt x="172879" y="30956"/>
                      <a:pt x="160496" y="18574"/>
                      <a:pt x="146209" y="18574"/>
                    </a:cubicBezTo>
                    <a:cubicBezTo>
                      <a:pt x="144304" y="18574"/>
                      <a:pt x="141446" y="18574"/>
                      <a:pt x="139541" y="19526"/>
                    </a:cubicBezTo>
                    <a:cubicBezTo>
                      <a:pt x="138589" y="11906"/>
                      <a:pt x="131921" y="7144"/>
                      <a:pt x="124301" y="7144"/>
                    </a:cubicBezTo>
                    <a:cubicBezTo>
                      <a:pt x="115729" y="7144"/>
                      <a:pt x="108109" y="13811"/>
                      <a:pt x="108109" y="23336"/>
                    </a:cubicBezTo>
                    <a:cubicBezTo>
                      <a:pt x="108109" y="27146"/>
                      <a:pt x="110014" y="30956"/>
                      <a:pt x="111919" y="33814"/>
                    </a:cubicBezTo>
                    <a:cubicBezTo>
                      <a:pt x="110014" y="33814"/>
                      <a:pt x="108109" y="32861"/>
                      <a:pt x="106204" y="32861"/>
                    </a:cubicBezTo>
                    <a:cubicBezTo>
                      <a:pt x="100489" y="32861"/>
                      <a:pt x="95726" y="34766"/>
                      <a:pt x="90964" y="36671"/>
                    </a:cubicBezTo>
                    <a:cubicBezTo>
                      <a:pt x="85249" y="27146"/>
                      <a:pt x="75724" y="19526"/>
                      <a:pt x="63341" y="19526"/>
                    </a:cubicBezTo>
                    <a:cubicBezTo>
                      <a:pt x="46196" y="19526"/>
                      <a:pt x="31909" y="33814"/>
                      <a:pt x="31909" y="50959"/>
                    </a:cubicBezTo>
                    <a:cubicBezTo>
                      <a:pt x="31909" y="58579"/>
                      <a:pt x="34766" y="65246"/>
                      <a:pt x="39529" y="70961"/>
                    </a:cubicBezTo>
                    <a:cubicBezTo>
                      <a:pt x="30004" y="78581"/>
                      <a:pt x="24289" y="89059"/>
                      <a:pt x="24289" y="101441"/>
                    </a:cubicBezTo>
                    <a:cubicBezTo>
                      <a:pt x="24289" y="103346"/>
                      <a:pt x="24289" y="104299"/>
                      <a:pt x="24289" y="105251"/>
                    </a:cubicBezTo>
                    <a:cubicBezTo>
                      <a:pt x="22384" y="104299"/>
                      <a:pt x="20479" y="103346"/>
                      <a:pt x="18574" y="103346"/>
                    </a:cubicBezTo>
                    <a:cubicBezTo>
                      <a:pt x="12859" y="103346"/>
                      <a:pt x="7144" y="108109"/>
                      <a:pt x="7144" y="114776"/>
                    </a:cubicBezTo>
                    <a:cubicBezTo>
                      <a:pt x="7144" y="120491"/>
                      <a:pt x="11906" y="126206"/>
                      <a:pt x="18574" y="126206"/>
                    </a:cubicBezTo>
                    <a:cubicBezTo>
                      <a:pt x="21431" y="126206"/>
                      <a:pt x="24289" y="125254"/>
                      <a:pt x="26194" y="123349"/>
                    </a:cubicBezTo>
                    <a:cubicBezTo>
                      <a:pt x="28099" y="130969"/>
                      <a:pt x="33814" y="137636"/>
                      <a:pt x="41434" y="140494"/>
                    </a:cubicBezTo>
                    <a:cubicBezTo>
                      <a:pt x="44291" y="151924"/>
                      <a:pt x="51911" y="160496"/>
                      <a:pt x="62389" y="164306"/>
                    </a:cubicBezTo>
                    <a:cubicBezTo>
                      <a:pt x="61436" y="166211"/>
                      <a:pt x="60484" y="169069"/>
                      <a:pt x="60484" y="1728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0" name="Google Shape;270;p1"/>
              <p:cNvSpPr/>
              <p:nvPr/>
            </p:nvSpPr>
            <p:spPr>
              <a:xfrm>
                <a:off x="5805011" y="4197191"/>
                <a:ext cx="66675" cy="57150"/>
              </a:xfrm>
              <a:custGeom>
                <a:rect b="b" l="l" r="r" t="t"/>
                <a:pathLst>
                  <a:path extrusionOk="0" h="57150" w="66675">
                    <a:moveTo>
                      <a:pt x="39529" y="50959"/>
                    </a:moveTo>
                    <a:cubicBezTo>
                      <a:pt x="51911" y="50959"/>
                      <a:pt x="61436" y="41434"/>
                      <a:pt x="61436" y="29051"/>
                    </a:cubicBezTo>
                    <a:cubicBezTo>
                      <a:pt x="61436" y="16669"/>
                      <a:pt x="51911" y="7144"/>
                      <a:pt x="39529" y="7144"/>
                    </a:cubicBezTo>
                    <a:cubicBezTo>
                      <a:pt x="31909" y="7144"/>
                      <a:pt x="24289" y="11906"/>
                      <a:pt x="20479" y="17621"/>
                    </a:cubicBezTo>
                    <a:cubicBezTo>
                      <a:pt x="20479" y="17621"/>
                      <a:pt x="20479" y="17621"/>
                      <a:pt x="19526" y="17621"/>
                    </a:cubicBezTo>
                    <a:cubicBezTo>
                      <a:pt x="12859" y="17621"/>
                      <a:pt x="7144" y="23336"/>
                      <a:pt x="7144" y="30004"/>
                    </a:cubicBezTo>
                    <a:cubicBezTo>
                      <a:pt x="7144" y="36671"/>
                      <a:pt x="12859" y="42386"/>
                      <a:pt x="19526" y="42386"/>
                    </a:cubicBezTo>
                    <a:cubicBezTo>
                      <a:pt x="20479" y="42386"/>
                      <a:pt x="21431" y="42386"/>
                      <a:pt x="22384" y="41434"/>
                    </a:cubicBezTo>
                    <a:cubicBezTo>
                      <a:pt x="27146" y="48101"/>
                      <a:pt x="32861" y="50959"/>
                      <a:pt x="39529" y="509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 name="Google Shape;271;p1"/>
              <p:cNvSpPr/>
              <p:nvPr/>
            </p:nvSpPr>
            <p:spPr>
              <a:xfrm>
                <a:off x="5743099" y="3115151"/>
                <a:ext cx="66675" cy="76200"/>
              </a:xfrm>
              <a:custGeom>
                <a:rect b="b" l="l" r="r" t="t"/>
                <a:pathLst>
                  <a:path extrusionOk="0" h="76200" w="66675">
                    <a:moveTo>
                      <a:pt x="18574" y="56674"/>
                    </a:moveTo>
                    <a:cubicBezTo>
                      <a:pt x="13811" y="57626"/>
                      <a:pt x="10954" y="62389"/>
                      <a:pt x="10954" y="67151"/>
                    </a:cubicBezTo>
                    <a:cubicBezTo>
                      <a:pt x="10954" y="72866"/>
                      <a:pt x="15716" y="77629"/>
                      <a:pt x="21431" y="77629"/>
                    </a:cubicBezTo>
                    <a:cubicBezTo>
                      <a:pt x="27146" y="77629"/>
                      <a:pt x="31909" y="72866"/>
                      <a:pt x="31909" y="67151"/>
                    </a:cubicBezTo>
                    <a:cubicBezTo>
                      <a:pt x="31909" y="65246"/>
                      <a:pt x="30956" y="63341"/>
                      <a:pt x="30956" y="62389"/>
                    </a:cubicBezTo>
                    <a:cubicBezTo>
                      <a:pt x="31909" y="62389"/>
                      <a:pt x="33814" y="62389"/>
                      <a:pt x="34766" y="62389"/>
                    </a:cubicBezTo>
                    <a:cubicBezTo>
                      <a:pt x="50006" y="62389"/>
                      <a:pt x="62389" y="50006"/>
                      <a:pt x="62389" y="34766"/>
                    </a:cubicBezTo>
                    <a:cubicBezTo>
                      <a:pt x="62389" y="19526"/>
                      <a:pt x="50006" y="7144"/>
                      <a:pt x="34766" y="7144"/>
                    </a:cubicBezTo>
                    <a:cubicBezTo>
                      <a:pt x="19526" y="7144"/>
                      <a:pt x="7144" y="19526"/>
                      <a:pt x="7144" y="34766"/>
                    </a:cubicBezTo>
                    <a:cubicBezTo>
                      <a:pt x="7144" y="44291"/>
                      <a:pt x="11906" y="51911"/>
                      <a:pt x="18574" y="5667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 name="Google Shape;272;p1"/>
              <p:cNvSpPr/>
              <p:nvPr/>
            </p:nvSpPr>
            <p:spPr>
              <a:xfrm>
                <a:off x="5561171" y="3656171"/>
                <a:ext cx="28575" cy="28575"/>
              </a:xfrm>
              <a:custGeom>
                <a:rect b="b" l="l" r="r" t="t"/>
                <a:pathLst>
                  <a:path extrusionOk="0" h="28575" w="28575">
                    <a:moveTo>
                      <a:pt x="17621" y="7144"/>
                    </a:moveTo>
                    <a:cubicBezTo>
                      <a:pt x="11906" y="7144"/>
                      <a:pt x="7144" y="11906"/>
                      <a:pt x="7144" y="17621"/>
                    </a:cubicBezTo>
                    <a:cubicBezTo>
                      <a:pt x="7144" y="23336"/>
                      <a:pt x="11906" y="28099"/>
                      <a:pt x="17621" y="28099"/>
                    </a:cubicBezTo>
                    <a:cubicBezTo>
                      <a:pt x="23336" y="28099"/>
                      <a:pt x="28099" y="23336"/>
                      <a:pt x="28099" y="17621"/>
                    </a:cubicBezTo>
                    <a:cubicBezTo>
                      <a:pt x="27146" y="11906"/>
                      <a:pt x="23336" y="7144"/>
                      <a:pt x="17621" y="71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 name="Google Shape;273;p1"/>
              <p:cNvSpPr/>
              <p:nvPr/>
            </p:nvSpPr>
            <p:spPr>
              <a:xfrm>
                <a:off x="5945981" y="3291038"/>
                <a:ext cx="47625" cy="38100"/>
              </a:xfrm>
              <a:custGeom>
                <a:rect b="b" l="l" r="r" t="t"/>
                <a:pathLst>
                  <a:path extrusionOk="0" h="38100" w="47625">
                    <a:moveTo>
                      <a:pt x="7144" y="21757"/>
                    </a:moveTo>
                    <a:cubicBezTo>
                      <a:pt x="7144" y="30330"/>
                      <a:pt x="13811" y="37950"/>
                      <a:pt x="23336" y="37950"/>
                    </a:cubicBezTo>
                    <a:cubicBezTo>
                      <a:pt x="30004" y="37950"/>
                      <a:pt x="35719" y="34140"/>
                      <a:pt x="37624" y="28425"/>
                    </a:cubicBezTo>
                    <a:cubicBezTo>
                      <a:pt x="43339" y="27472"/>
                      <a:pt x="47149" y="23662"/>
                      <a:pt x="47149" y="17947"/>
                    </a:cubicBezTo>
                    <a:cubicBezTo>
                      <a:pt x="47149" y="12232"/>
                      <a:pt x="42386" y="7470"/>
                      <a:pt x="36671" y="7470"/>
                    </a:cubicBezTo>
                    <a:cubicBezTo>
                      <a:pt x="34766" y="7470"/>
                      <a:pt x="32861" y="8422"/>
                      <a:pt x="30956" y="9375"/>
                    </a:cubicBezTo>
                    <a:cubicBezTo>
                      <a:pt x="29051" y="8422"/>
                      <a:pt x="26194" y="7470"/>
                      <a:pt x="23336" y="7470"/>
                    </a:cubicBezTo>
                    <a:cubicBezTo>
                      <a:pt x="14764" y="5565"/>
                      <a:pt x="7144" y="12232"/>
                      <a:pt x="7144" y="2175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4" name="Google Shape;274;p1"/>
              <p:cNvSpPr/>
              <p:nvPr/>
            </p:nvSpPr>
            <p:spPr>
              <a:xfrm>
                <a:off x="5442109" y="3480911"/>
                <a:ext cx="19050" cy="19050"/>
              </a:xfrm>
              <a:custGeom>
                <a:rect b="b" l="l" r="r" t="t"/>
                <a:pathLst>
                  <a:path extrusionOk="0" h="19050" w="19050">
                    <a:moveTo>
                      <a:pt x="18574" y="12859"/>
                    </a:moveTo>
                    <a:cubicBezTo>
                      <a:pt x="18574" y="10001"/>
                      <a:pt x="15716" y="7144"/>
                      <a:pt x="12859" y="7144"/>
                    </a:cubicBezTo>
                    <a:cubicBezTo>
                      <a:pt x="10001" y="7144"/>
                      <a:pt x="7144" y="10001"/>
                      <a:pt x="7144" y="12859"/>
                    </a:cubicBezTo>
                    <a:cubicBezTo>
                      <a:pt x="7144" y="15716"/>
                      <a:pt x="10001" y="18574"/>
                      <a:pt x="12859" y="18574"/>
                    </a:cubicBezTo>
                    <a:cubicBezTo>
                      <a:pt x="15716" y="18574"/>
                      <a:pt x="18574" y="15716"/>
                      <a:pt x="18574" y="1285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 name="Google Shape;275;p1"/>
              <p:cNvSpPr/>
              <p:nvPr/>
            </p:nvSpPr>
            <p:spPr>
              <a:xfrm>
                <a:off x="5835491" y="2999899"/>
                <a:ext cx="47625" cy="38100"/>
              </a:xfrm>
              <a:custGeom>
                <a:rect b="b" l="l" r="r" t="t"/>
                <a:pathLst>
                  <a:path extrusionOk="0" h="38100" w="47625">
                    <a:moveTo>
                      <a:pt x="15716" y="15716"/>
                    </a:moveTo>
                    <a:cubicBezTo>
                      <a:pt x="10954" y="15716"/>
                      <a:pt x="7144" y="19526"/>
                      <a:pt x="7144" y="24289"/>
                    </a:cubicBezTo>
                    <a:cubicBezTo>
                      <a:pt x="7144" y="29051"/>
                      <a:pt x="10954" y="32861"/>
                      <a:pt x="15716" y="32861"/>
                    </a:cubicBezTo>
                    <a:cubicBezTo>
                      <a:pt x="17621" y="32861"/>
                      <a:pt x="19526" y="31909"/>
                      <a:pt x="21431" y="30956"/>
                    </a:cubicBezTo>
                    <a:cubicBezTo>
                      <a:pt x="24289" y="34766"/>
                      <a:pt x="29051" y="37624"/>
                      <a:pt x="33814" y="37624"/>
                    </a:cubicBezTo>
                    <a:cubicBezTo>
                      <a:pt x="42386" y="37624"/>
                      <a:pt x="49054" y="30956"/>
                      <a:pt x="49054" y="22384"/>
                    </a:cubicBezTo>
                    <a:cubicBezTo>
                      <a:pt x="49054" y="13811"/>
                      <a:pt x="42386" y="7144"/>
                      <a:pt x="33814" y="7144"/>
                    </a:cubicBezTo>
                    <a:cubicBezTo>
                      <a:pt x="27146" y="7144"/>
                      <a:pt x="21431" y="11906"/>
                      <a:pt x="18574" y="17621"/>
                    </a:cubicBezTo>
                    <a:cubicBezTo>
                      <a:pt x="17621" y="15716"/>
                      <a:pt x="16669" y="15716"/>
                      <a:pt x="15716" y="157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1"/>
              <p:cNvSpPr/>
              <p:nvPr/>
            </p:nvSpPr>
            <p:spPr>
              <a:xfrm>
                <a:off x="5748814" y="3547586"/>
                <a:ext cx="57150" cy="57150"/>
              </a:xfrm>
              <a:custGeom>
                <a:rect b="b" l="l" r="r" t="t"/>
                <a:pathLst>
                  <a:path extrusionOk="0" h="57150" w="57150">
                    <a:moveTo>
                      <a:pt x="7144" y="30956"/>
                    </a:moveTo>
                    <a:cubicBezTo>
                      <a:pt x="7144" y="44291"/>
                      <a:pt x="17621" y="54769"/>
                      <a:pt x="30956" y="54769"/>
                    </a:cubicBezTo>
                    <a:cubicBezTo>
                      <a:pt x="44291" y="54769"/>
                      <a:pt x="54769" y="44291"/>
                      <a:pt x="54769" y="30956"/>
                    </a:cubicBezTo>
                    <a:cubicBezTo>
                      <a:pt x="54769" y="17621"/>
                      <a:pt x="44291" y="7144"/>
                      <a:pt x="30956" y="7144"/>
                    </a:cubicBezTo>
                    <a:cubicBezTo>
                      <a:pt x="17621" y="7144"/>
                      <a:pt x="7144" y="17621"/>
                      <a:pt x="7144" y="3095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7" name="Google Shape;277;p1"/>
              <p:cNvSpPr/>
              <p:nvPr/>
            </p:nvSpPr>
            <p:spPr>
              <a:xfrm>
                <a:off x="6052661" y="2749336"/>
                <a:ext cx="57150" cy="57150"/>
              </a:xfrm>
              <a:custGeom>
                <a:rect b="b" l="l" r="r" t="t"/>
                <a:pathLst>
                  <a:path extrusionOk="0" h="57150" w="57150">
                    <a:moveTo>
                      <a:pt x="7144" y="31012"/>
                    </a:moveTo>
                    <a:cubicBezTo>
                      <a:pt x="7144" y="44347"/>
                      <a:pt x="17621" y="54824"/>
                      <a:pt x="30956" y="54824"/>
                    </a:cubicBezTo>
                    <a:cubicBezTo>
                      <a:pt x="44291" y="54824"/>
                      <a:pt x="54769" y="44347"/>
                      <a:pt x="54769" y="31012"/>
                    </a:cubicBezTo>
                    <a:cubicBezTo>
                      <a:pt x="54769" y="17677"/>
                      <a:pt x="44291" y="7199"/>
                      <a:pt x="30956" y="7199"/>
                    </a:cubicBezTo>
                    <a:cubicBezTo>
                      <a:pt x="17621" y="6247"/>
                      <a:pt x="7144" y="17677"/>
                      <a:pt x="7144" y="3101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 name="Google Shape;278;p1"/>
              <p:cNvSpPr/>
              <p:nvPr/>
            </p:nvSpPr>
            <p:spPr>
              <a:xfrm>
                <a:off x="5403056" y="3395186"/>
                <a:ext cx="38100" cy="38100"/>
              </a:xfrm>
              <a:custGeom>
                <a:rect b="b" l="l" r="r" t="t"/>
                <a:pathLst>
                  <a:path extrusionOk="0" h="38100" w="38100">
                    <a:moveTo>
                      <a:pt x="37624" y="22384"/>
                    </a:moveTo>
                    <a:cubicBezTo>
                      <a:pt x="37624" y="30801"/>
                      <a:pt x="30801" y="37624"/>
                      <a:pt x="22384" y="37624"/>
                    </a:cubicBezTo>
                    <a:cubicBezTo>
                      <a:pt x="13967" y="37624"/>
                      <a:pt x="7144" y="30801"/>
                      <a:pt x="7144" y="22384"/>
                    </a:cubicBezTo>
                    <a:cubicBezTo>
                      <a:pt x="7144" y="13967"/>
                      <a:pt x="13967" y="7144"/>
                      <a:pt x="22384" y="7144"/>
                    </a:cubicBezTo>
                    <a:cubicBezTo>
                      <a:pt x="30801" y="7144"/>
                      <a:pt x="37624" y="13967"/>
                      <a:pt x="37624" y="223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9" name="Google Shape;279;p1"/>
              <p:cNvSpPr/>
              <p:nvPr/>
            </p:nvSpPr>
            <p:spPr>
              <a:xfrm>
                <a:off x="5899309" y="3254216"/>
                <a:ext cx="28575" cy="28575"/>
              </a:xfrm>
              <a:custGeom>
                <a:rect b="b" l="l" r="r" t="t"/>
                <a:pathLst>
                  <a:path extrusionOk="0" h="28575" w="28575">
                    <a:moveTo>
                      <a:pt x="16669" y="26194"/>
                    </a:moveTo>
                    <a:cubicBezTo>
                      <a:pt x="22384" y="26194"/>
                      <a:pt x="26194" y="22384"/>
                      <a:pt x="26194" y="16669"/>
                    </a:cubicBezTo>
                    <a:cubicBezTo>
                      <a:pt x="26194" y="10954"/>
                      <a:pt x="22384" y="7144"/>
                      <a:pt x="16669" y="7144"/>
                    </a:cubicBezTo>
                    <a:cubicBezTo>
                      <a:pt x="10954" y="7144"/>
                      <a:pt x="7144" y="10954"/>
                      <a:pt x="7144" y="16669"/>
                    </a:cubicBezTo>
                    <a:cubicBezTo>
                      <a:pt x="7144" y="22384"/>
                      <a:pt x="10954" y="26194"/>
                      <a:pt x="16669" y="261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p1"/>
              <p:cNvSpPr/>
              <p:nvPr/>
            </p:nvSpPr>
            <p:spPr>
              <a:xfrm>
                <a:off x="5721191" y="4040029"/>
                <a:ext cx="38100" cy="38100"/>
              </a:xfrm>
              <a:custGeom>
                <a:rect b="b" l="l" r="r" t="t"/>
                <a:pathLst>
                  <a:path extrusionOk="0" h="38100" w="38100">
                    <a:moveTo>
                      <a:pt x="39529" y="23336"/>
                    </a:moveTo>
                    <a:cubicBezTo>
                      <a:pt x="39529" y="14764"/>
                      <a:pt x="31909" y="7144"/>
                      <a:pt x="23336" y="7144"/>
                    </a:cubicBezTo>
                    <a:cubicBezTo>
                      <a:pt x="14764" y="7144"/>
                      <a:pt x="7144" y="14764"/>
                      <a:pt x="7144" y="23336"/>
                    </a:cubicBezTo>
                    <a:cubicBezTo>
                      <a:pt x="7144" y="31909"/>
                      <a:pt x="14764" y="39529"/>
                      <a:pt x="23336" y="39529"/>
                    </a:cubicBezTo>
                    <a:cubicBezTo>
                      <a:pt x="31909" y="39529"/>
                      <a:pt x="39529" y="31909"/>
                      <a:pt x="39529" y="2333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 name="Google Shape;281;p1"/>
              <p:cNvSpPr/>
              <p:nvPr/>
            </p:nvSpPr>
            <p:spPr>
              <a:xfrm>
                <a:off x="5850731" y="3401854"/>
                <a:ext cx="28575" cy="28575"/>
              </a:xfrm>
              <a:custGeom>
                <a:rect b="b" l="l" r="r" t="t"/>
                <a:pathLst>
                  <a:path extrusionOk="0" h="28575" w="28575">
                    <a:moveTo>
                      <a:pt x="28099" y="17621"/>
                    </a:moveTo>
                    <a:cubicBezTo>
                      <a:pt x="28099" y="23408"/>
                      <a:pt x="23408" y="28099"/>
                      <a:pt x="17621" y="28099"/>
                    </a:cubicBezTo>
                    <a:cubicBezTo>
                      <a:pt x="11835" y="28099"/>
                      <a:pt x="7144" y="23408"/>
                      <a:pt x="7144" y="17621"/>
                    </a:cubicBezTo>
                    <a:cubicBezTo>
                      <a:pt x="7144" y="11835"/>
                      <a:pt x="11835" y="7144"/>
                      <a:pt x="17621" y="7144"/>
                    </a:cubicBezTo>
                    <a:cubicBezTo>
                      <a:pt x="23408" y="7144"/>
                      <a:pt x="28099" y="11835"/>
                      <a:pt x="28099" y="1762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1"/>
              <p:cNvSpPr/>
              <p:nvPr/>
            </p:nvSpPr>
            <p:spPr>
              <a:xfrm>
                <a:off x="5676424" y="2450306"/>
                <a:ext cx="1247775" cy="1857375"/>
              </a:xfrm>
              <a:custGeom>
                <a:rect b="b" l="l" r="r" t="t"/>
                <a:pathLst>
                  <a:path extrusionOk="0" h="1857375" w="1247775">
                    <a:moveTo>
                      <a:pt x="1172051" y="974884"/>
                    </a:moveTo>
                    <a:cubicBezTo>
                      <a:pt x="1133951" y="944404"/>
                      <a:pt x="1065371" y="835819"/>
                      <a:pt x="1037749" y="787241"/>
                    </a:cubicBezTo>
                    <a:lnTo>
                      <a:pt x="1026319" y="764381"/>
                    </a:lnTo>
                    <a:cubicBezTo>
                      <a:pt x="1025366" y="760571"/>
                      <a:pt x="1024414" y="755809"/>
                      <a:pt x="1023461" y="751046"/>
                    </a:cubicBezTo>
                    <a:cubicBezTo>
                      <a:pt x="1024414" y="751046"/>
                      <a:pt x="1024414" y="750094"/>
                      <a:pt x="1024414" y="750094"/>
                    </a:cubicBezTo>
                    <a:cubicBezTo>
                      <a:pt x="1024414" y="748189"/>
                      <a:pt x="1025366" y="746284"/>
                      <a:pt x="1025366" y="744379"/>
                    </a:cubicBezTo>
                    <a:cubicBezTo>
                      <a:pt x="1025366" y="739616"/>
                      <a:pt x="1024414" y="735806"/>
                      <a:pt x="1022509" y="731996"/>
                    </a:cubicBezTo>
                    <a:cubicBezTo>
                      <a:pt x="1021556" y="691039"/>
                      <a:pt x="1032986" y="639604"/>
                      <a:pt x="1037749" y="609124"/>
                    </a:cubicBezTo>
                    <a:cubicBezTo>
                      <a:pt x="1041559" y="583406"/>
                      <a:pt x="1035844" y="532924"/>
                      <a:pt x="1025366" y="473869"/>
                    </a:cubicBezTo>
                    <a:cubicBezTo>
                      <a:pt x="1025366" y="473869"/>
                      <a:pt x="1025366" y="472916"/>
                      <a:pt x="1025366" y="472916"/>
                    </a:cubicBezTo>
                    <a:cubicBezTo>
                      <a:pt x="1025366" y="469106"/>
                      <a:pt x="1024414" y="466249"/>
                      <a:pt x="1023461" y="463391"/>
                    </a:cubicBezTo>
                    <a:cubicBezTo>
                      <a:pt x="1022509" y="459581"/>
                      <a:pt x="1021556" y="454819"/>
                      <a:pt x="1020604" y="450056"/>
                    </a:cubicBezTo>
                    <a:cubicBezTo>
                      <a:pt x="1021556" y="447199"/>
                      <a:pt x="1021556" y="445294"/>
                      <a:pt x="1021556" y="442436"/>
                    </a:cubicBezTo>
                    <a:cubicBezTo>
                      <a:pt x="1021556" y="435769"/>
                      <a:pt x="1018699" y="429101"/>
                      <a:pt x="1014889" y="424339"/>
                    </a:cubicBezTo>
                    <a:cubicBezTo>
                      <a:pt x="1010126" y="404336"/>
                      <a:pt x="1005364" y="383381"/>
                      <a:pt x="1000601" y="362426"/>
                    </a:cubicBezTo>
                    <a:cubicBezTo>
                      <a:pt x="999649" y="357664"/>
                      <a:pt x="997744" y="351949"/>
                      <a:pt x="996791" y="347186"/>
                    </a:cubicBezTo>
                    <a:cubicBezTo>
                      <a:pt x="996791" y="344329"/>
                      <a:pt x="995839" y="342424"/>
                      <a:pt x="994886" y="339566"/>
                    </a:cubicBezTo>
                    <a:cubicBezTo>
                      <a:pt x="967264" y="254794"/>
                      <a:pt x="902494" y="161449"/>
                      <a:pt x="892969" y="148114"/>
                    </a:cubicBezTo>
                    <a:cubicBezTo>
                      <a:pt x="892016" y="147161"/>
                      <a:pt x="892016" y="146209"/>
                      <a:pt x="891064" y="144304"/>
                    </a:cubicBezTo>
                    <a:cubicBezTo>
                      <a:pt x="891064" y="144304"/>
                      <a:pt x="891064" y="144304"/>
                      <a:pt x="891064" y="144304"/>
                    </a:cubicBezTo>
                    <a:cubicBezTo>
                      <a:pt x="890111" y="141446"/>
                      <a:pt x="888206" y="139541"/>
                      <a:pt x="886301" y="137636"/>
                    </a:cubicBezTo>
                    <a:cubicBezTo>
                      <a:pt x="884396" y="114776"/>
                      <a:pt x="865346" y="97631"/>
                      <a:pt x="842486" y="97631"/>
                    </a:cubicBezTo>
                    <a:cubicBezTo>
                      <a:pt x="834866" y="97631"/>
                      <a:pt x="828199" y="99536"/>
                      <a:pt x="821531" y="103346"/>
                    </a:cubicBezTo>
                    <a:cubicBezTo>
                      <a:pt x="820579" y="92869"/>
                      <a:pt x="812959" y="83344"/>
                      <a:pt x="803434" y="80486"/>
                    </a:cubicBezTo>
                    <a:cubicBezTo>
                      <a:pt x="799624" y="72866"/>
                      <a:pt x="792956" y="66199"/>
                      <a:pt x="784384" y="63341"/>
                    </a:cubicBezTo>
                    <a:cubicBezTo>
                      <a:pt x="779621" y="50006"/>
                      <a:pt x="766286" y="40481"/>
                      <a:pt x="751046" y="40481"/>
                    </a:cubicBezTo>
                    <a:cubicBezTo>
                      <a:pt x="737711" y="40481"/>
                      <a:pt x="726281" y="48101"/>
                      <a:pt x="719614" y="58579"/>
                    </a:cubicBezTo>
                    <a:cubicBezTo>
                      <a:pt x="715804" y="56674"/>
                      <a:pt x="712946" y="55721"/>
                      <a:pt x="708184" y="55721"/>
                    </a:cubicBezTo>
                    <a:cubicBezTo>
                      <a:pt x="707231" y="55721"/>
                      <a:pt x="705326" y="55721"/>
                      <a:pt x="704374" y="55721"/>
                    </a:cubicBezTo>
                    <a:cubicBezTo>
                      <a:pt x="703421" y="52864"/>
                      <a:pt x="700564" y="50006"/>
                      <a:pt x="698659" y="48101"/>
                    </a:cubicBezTo>
                    <a:cubicBezTo>
                      <a:pt x="701516" y="45244"/>
                      <a:pt x="703421" y="41434"/>
                      <a:pt x="703421" y="37624"/>
                    </a:cubicBezTo>
                    <a:cubicBezTo>
                      <a:pt x="703421" y="29051"/>
                      <a:pt x="696754" y="22384"/>
                      <a:pt x="688181" y="22384"/>
                    </a:cubicBezTo>
                    <a:cubicBezTo>
                      <a:pt x="685324" y="22384"/>
                      <a:pt x="681514" y="23336"/>
                      <a:pt x="679609" y="25241"/>
                    </a:cubicBezTo>
                    <a:cubicBezTo>
                      <a:pt x="676751" y="20479"/>
                      <a:pt x="672941" y="16669"/>
                      <a:pt x="667226" y="16669"/>
                    </a:cubicBezTo>
                    <a:cubicBezTo>
                      <a:pt x="667226" y="16669"/>
                      <a:pt x="667226" y="16669"/>
                      <a:pt x="667226" y="16669"/>
                    </a:cubicBezTo>
                    <a:cubicBezTo>
                      <a:pt x="665321" y="10954"/>
                      <a:pt x="659606" y="7144"/>
                      <a:pt x="652939" y="7144"/>
                    </a:cubicBezTo>
                    <a:cubicBezTo>
                      <a:pt x="644366" y="7144"/>
                      <a:pt x="637699" y="13811"/>
                      <a:pt x="637699" y="22384"/>
                    </a:cubicBezTo>
                    <a:cubicBezTo>
                      <a:pt x="637699" y="30956"/>
                      <a:pt x="644366" y="37624"/>
                      <a:pt x="652939" y="37624"/>
                    </a:cubicBezTo>
                    <a:cubicBezTo>
                      <a:pt x="654844" y="37624"/>
                      <a:pt x="656749" y="37624"/>
                      <a:pt x="658654" y="36671"/>
                    </a:cubicBezTo>
                    <a:cubicBezTo>
                      <a:pt x="660559" y="38576"/>
                      <a:pt x="663416" y="40481"/>
                      <a:pt x="667226" y="40481"/>
                    </a:cubicBezTo>
                    <a:cubicBezTo>
                      <a:pt x="669131" y="40481"/>
                      <a:pt x="670084" y="40481"/>
                      <a:pt x="671989" y="39529"/>
                    </a:cubicBezTo>
                    <a:cubicBezTo>
                      <a:pt x="671989" y="41434"/>
                      <a:pt x="672941" y="43339"/>
                      <a:pt x="673894" y="45244"/>
                    </a:cubicBezTo>
                    <a:cubicBezTo>
                      <a:pt x="671036" y="46196"/>
                      <a:pt x="669131" y="48101"/>
                      <a:pt x="667226" y="50006"/>
                    </a:cubicBezTo>
                    <a:cubicBezTo>
                      <a:pt x="659606" y="50959"/>
                      <a:pt x="652939" y="57626"/>
                      <a:pt x="652939" y="65246"/>
                    </a:cubicBezTo>
                    <a:cubicBezTo>
                      <a:pt x="652939" y="72866"/>
                      <a:pt x="657701" y="78581"/>
                      <a:pt x="664369" y="80486"/>
                    </a:cubicBezTo>
                    <a:cubicBezTo>
                      <a:pt x="665321" y="81439"/>
                      <a:pt x="666274" y="82391"/>
                      <a:pt x="666274" y="83344"/>
                    </a:cubicBezTo>
                    <a:cubicBezTo>
                      <a:pt x="663416" y="86201"/>
                      <a:pt x="661511" y="90011"/>
                      <a:pt x="661511" y="94774"/>
                    </a:cubicBezTo>
                    <a:cubicBezTo>
                      <a:pt x="661511" y="96679"/>
                      <a:pt x="661511" y="99536"/>
                      <a:pt x="662464" y="101441"/>
                    </a:cubicBezTo>
                    <a:cubicBezTo>
                      <a:pt x="662464" y="101441"/>
                      <a:pt x="661511" y="101441"/>
                      <a:pt x="661511" y="101441"/>
                    </a:cubicBezTo>
                    <a:cubicBezTo>
                      <a:pt x="650081" y="101441"/>
                      <a:pt x="640556" y="110966"/>
                      <a:pt x="640556" y="122396"/>
                    </a:cubicBezTo>
                    <a:cubicBezTo>
                      <a:pt x="640556" y="130016"/>
                      <a:pt x="644366" y="136684"/>
                      <a:pt x="651034" y="140494"/>
                    </a:cubicBezTo>
                    <a:cubicBezTo>
                      <a:pt x="650081" y="142399"/>
                      <a:pt x="649129" y="144304"/>
                      <a:pt x="649129" y="146209"/>
                    </a:cubicBezTo>
                    <a:cubicBezTo>
                      <a:pt x="649129" y="151924"/>
                      <a:pt x="653891" y="156686"/>
                      <a:pt x="659606" y="156686"/>
                    </a:cubicBezTo>
                    <a:cubicBezTo>
                      <a:pt x="665321" y="156686"/>
                      <a:pt x="670084" y="151924"/>
                      <a:pt x="670084" y="146209"/>
                    </a:cubicBezTo>
                    <a:cubicBezTo>
                      <a:pt x="670084" y="145256"/>
                      <a:pt x="670084" y="143351"/>
                      <a:pt x="669131" y="142399"/>
                    </a:cubicBezTo>
                    <a:cubicBezTo>
                      <a:pt x="670084" y="141446"/>
                      <a:pt x="671989" y="141446"/>
                      <a:pt x="672941" y="140494"/>
                    </a:cubicBezTo>
                    <a:cubicBezTo>
                      <a:pt x="672941" y="141446"/>
                      <a:pt x="671989" y="143351"/>
                      <a:pt x="671989" y="145256"/>
                    </a:cubicBezTo>
                    <a:cubicBezTo>
                      <a:pt x="671989" y="152876"/>
                      <a:pt x="677704" y="158591"/>
                      <a:pt x="685324" y="158591"/>
                    </a:cubicBezTo>
                    <a:cubicBezTo>
                      <a:pt x="692944" y="158591"/>
                      <a:pt x="698659" y="152876"/>
                      <a:pt x="698659" y="145256"/>
                    </a:cubicBezTo>
                    <a:cubicBezTo>
                      <a:pt x="698659" y="137636"/>
                      <a:pt x="692944" y="131921"/>
                      <a:pt x="685324" y="131921"/>
                    </a:cubicBezTo>
                    <a:cubicBezTo>
                      <a:pt x="683419" y="131921"/>
                      <a:pt x="681514" y="132874"/>
                      <a:pt x="679609" y="132874"/>
                    </a:cubicBezTo>
                    <a:cubicBezTo>
                      <a:pt x="680561" y="130016"/>
                      <a:pt x="681514" y="128111"/>
                      <a:pt x="681514" y="125254"/>
                    </a:cubicBezTo>
                    <a:cubicBezTo>
                      <a:pt x="681514" y="125254"/>
                      <a:pt x="682466" y="125254"/>
                      <a:pt x="682466" y="125254"/>
                    </a:cubicBezTo>
                    <a:cubicBezTo>
                      <a:pt x="691039" y="125254"/>
                      <a:pt x="698659" y="118586"/>
                      <a:pt x="699611" y="110014"/>
                    </a:cubicBezTo>
                    <a:cubicBezTo>
                      <a:pt x="701516" y="110966"/>
                      <a:pt x="704374" y="111919"/>
                      <a:pt x="706279" y="111919"/>
                    </a:cubicBezTo>
                    <a:cubicBezTo>
                      <a:pt x="706279" y="112871"/>
                      <a:pt x="706279" y="112871"/>
                      <a:pt x="706279" y="113824"/>
                    </a:cubicBezTo>
                    <a:cubicBezTo>
                      <a:pt x="706279" y="117634"/>
                      <a:pt x="709136" y="120491"/>
                      <a:pt x="711994" y="122396"/>
                    </a:cubicBezTo>
                    <a:cubicBezTo>
                      <a:pt x="712946" y="135731"/>
                      <a:pt x="724376" y="146209"/>
                      <a:pt x="738664" y="146209"/>
                    </a:cubicBezTo>
                    <a:cubicBezTo>
                      <a:pt x="749141" y="146209"/>
                      <a:pt x="758666" y="139541"/>
                      <a:pt x="763429" y="130969"/>
                    </a:cubicBezTo>
                    <a:cubicBezTo>
                      <a:pt x="765334" y="131921"/>
                      <a:pt x="767239" y="131921"/>
                      <a:pt x="770096" y="132874"/>
                    </a:cubicBezTo>
                    <a:cubicBezTo>
                      <a:pt x="772001" y="135731"/>
                      <a:pt x="774859" y="138589"/>
                      <a:pt x="778669" y="140494"/>
                    </a:cubicBezTo>
                    <a:cubicBezTo>
                      <a:pt x="776764" y="141446"/>
                      <a:pt x="774859" y="143351"/>
                      <a:pt x="773906" y="145256"/>
                    </a:cubicBezTo>
                    <a:cubicBezTo>
                      <a:pt x="772954" y="141446"/>
                      <a:pt x="770096" y="138589"/>
                      <a:pt x="765334" y="138589"/>
                    </a:cubicBezTo>
                    <a:cubicBezTo>
                      <a:pt x="760571" y="138589"/>
                      <a:pt x="756761" y="142399"/>
                      <a:pt x="756761" y="147161"/>
                    </a:cubicBezTo>
                    <a:cubicBezTo>
                      <a:pt x="756761" y="150971"/>
                      <a:pt x="758666" y="153829"/>
                      <a:pt x="761524" y="154781"/>
                    </a:cubicBezTo>
                    <a:cubicBezTo>
                      <a:pt x="759619" y="156686"/>
                      <a:pt x="757714" y="158591"/>
                      <a:pt x="757714" y="161449"/>
                    </a:cubicBezTo>
                    <a:cubicBezTo>
                      <a:pt x="757714" y="163354"/>
                      <a:pt x="758666" y="165259"/>
                      <a:pt x="759619" y="167164"/>
                    </a:cubicBezTo>
                    <a:cubicBezTo>
                      <a:pt x="759619" y="168116"/>
                      <a:pt x="759619" y="168116"/>
                      <a:pt x="759619" y="169069"/>
                    </a:cubicBezTo>
                    <a:cubicBezTo>
                      <a:pt x="755809" y="161449"/>
                      <a:pt x="748189" y="155734"/>
                      <a:pt x="738664" y="155734"/>
                    </a:cubicBezTo>
                    <a:cubicBezTo>
                      <a:pt x="737711" y="155734"/>
                      <a:pt x="736759" y="155734"/>
                      <a:pt x="735806" y="155734"/>
                    </a:cubicBezTo>
                    <a:cubicBezTo>
                      <a:pt x="733901" y="153829"/>
                      <a:pt x="731996" y="152876"/>
                      <a:pt x="729139" y="152876"/>
                    </a:cubicBezTo>
                    <a:cubicBezTo>
                      <a:pt x="724376" y="152876"/>
                      <a:pt x="719614" y="156686"/>
                      <a:pt x="719614" y="162401"/>
                    </a:cubicBezTo>
                    <a:cubicBezTo>
                      <a:pt x="719614" y="163354"/>
                      <a:pt x="719614" y="164306"/>
                      <a:pt x="720566" y="165259"/>
                    </a:cubicBezTo>
                    <a:cubicBezTo>
                      <a:pt x="718661" y="168116"/>
                      <a:pt x="716756" y="170974"/>
                      <a:pt x="716756" y="173831"/>
                    </a:cubicBezTo>
                    <a:cubicBezTo>
                      <a:pt x="714851" y="173831"/>
                      <a:pt x="713899" y="172879"/>
                      <a:pt x="711994" y="172879"/>
                    </a:cubicBezTo>
                    <a:cubicBezTo>
                      <a:pt x="704374" y="172879"/>
                      <a:pt x="697706" y="174784"/>
                      <a:pt x="691991" y="178594"/>
                    </a:cubicBezTo>
                    <a:cubicBezTo>
                      <a:pt x="688181" y="176689"/>
                      <a:pt x="684371" y="175736"/>
                      <a:pt x="680561" y="175736"/>
                    </a:cubicBezTo>
                    <a:cubicBezTo>
                      <a:pt x="678656" y="175736"/>
                      <a:pt x="675799" y="175736"/>
                      <a:pt x="673894" y="176689"/>
                    </a:cubicBezTo>
                    <a:cubicBezTo>
                      <a:pt x="674846" y="175736"/>
                      <a:pt x="675799" y="173831"/>
                      <a:pt x="675799" y="172879"/>
                    </a:cubicBezTo>
                    <a:cubicBezTo>
                      <a:pt x="675799" y="169069"/>
                      <a:pt x="671989" y="165259"/>
                      <a:pt x="668179" y="165259"/>
                    </a:cubicBezTo>
                    <a:cubicBezTo>
                      <a:pt x="664369" y="165259"/>
                      <a:pt x="660559" y="169069"/>
                      <a:pt x="660559" y="172879"/>
                    </a:cubicBezTo>
                    <a:cubicBezTo>
                      <a:pt x="660559" y="176689"/>
                      <a:pt x="663416" y="179546"/>
                      <a:pt x="667226" y="180499"/>
                    </a:cubicBezTo>
                    <a:cubicBezTo>
                      <a:pt x="661511" y="184309"/>
                      <a:pt x="657701" y="191929"/>
                      <a:pt x="657701" y="199549"/>
                    </a:cubicBezTo>
                    <a:cubicBezTo>
                      <a:pt x="657701" y="202406"/>
                      <a:pt x="658654" y="205264"/>
                      <a:pt x="659606" y="207169"/>
                    </a:cubicBezTo>
                    <a:cubicBezTo>
                      <a:pt x="657701" y="207169"/>
                      <a:pt x="655796" y="207169"/>
                      <a:pt x="654844" y="208121"/>
                    </a:cubicBezTo>
                    <a:cubicBezTo>
                      <a:pt x="652939" y="206216"/>
                      <a:pt x="651034" y="205264"/>
                      <a:pt x="648176" y="205264"/>
                    </a:cubicBezTo>
                    <a:cubicBezTo>
                      <a:pt x="643414" y="205264"/>
                      <a:pt x="639604" y="209074"/>
                      <a:pt x="639604" y="213836"/>
                    </a:cubicBezTo>
                    <a:cubicBezTo>
                      <a:pt x="639604" y="215741"/>
                      <a:pt x="640556" y="216694"/>
                      <a:pt x="640556" y="217646"/>
                    </a:cubicBezTo>
                    <a:cubicBezTo>
                      <a:pt x="637699" y="219551"/>
                      <a:pt x="635794" y="222409"/>
                      <a:pt x="634841" y="226219"/>
                    </a:cubicBezTo>
                    <a:cubicBezTo>
                      <a:pt x="632936" y="224314"/>
                      <a:pt x="630079" y="223361"/>
                      <a:pt x="627221" y="223361"/>
                    </a:cubicBezTo>
                    <a:cubicBezTo>
                      <a:pt x="626269" y="215741"/>
                      <a:pt x="621506" y="209074"/>
                      <a:pt x="613886" y="205264"/>
                    </a:cubicBezTo>
                    <a:cubicBezTo>
                      <a:pt x="617696" y="205264"/>
                      <a:pt x="620554" y="204311"/>
                      <a:pt x="623411" y="203359"/>
                    </a:cubicBezTo>
                    <a:cubicBezTo>
                      <a:pt x="625316" y="206216"/>
                      <a:pt x="629126" y="209074"/>
                      <a:pt x="632936" y="209074"/>
                    </a:cubicBezTo>
                    <a:cubicBezTo>
                      <a:pt x="639604" y="209074"/>
                      <a:pt x="644366" y="204311"/>
                      <a:pt x="644366" y="197644"/>
                    </a:cubicBezTo>
                    <a:cubicBezTo>
                      <a:pt x="644366" y="194786"/>
                      <a:pt x="643414" y="191929"/>
                      <a:pt x="640556" y="189071"/>
                    </a:cubicBezTo>
                    <a:cubicBezTo>
                      <a:pt x="644366" y="183356"/>
                      <a:pt x="646271" y="176689"/>
                      <a:pt x="646271" y="170021"/>
                    </a:cubicBezTo>
                    <a:cubicBezTo>
                      <a:pt x="646271" y="153829"/>
                      <a:pt x="634841" y="139541"/>
                      <a:pt x="619601" y="135731"/>
                    </a:cubicBezTo>
                    <a:cubicBezTo>
                      <a:pt x="617696" y="133826"/>
                      <a:pt x="615791" y="132874"/>
                      <a:pt x="612934" y="132874"/>
                    </a:cubicBezTo>
                    <a:cubicBezTo>
                      <a:pt x="611029" y="132874"/>
                      <a:pt x="609124" y="133826"/>
                      <a:pt x="607219" y="134779"/>
                    </a:cubicBezTo>
                    <a:cubicBezTo>
                      <a:pt x="605314" y="134779"/>
                      <a:pt x="602456" y="135731"/>
                      <a:pt x="600551" y="135731"/>
                    </a:cubicBezTo>
                    <a:cubicBezTo>
                      <a:pt x="601504" y="133826"/>
                      <a:pt x="601504" y="131921"/>
                      <a:pt x="601504" y="129064"/>
                    </a:cubicBezTo>
                    <a:cubicBezTo>
                      <a:pt x="603409" y="130016"/>
                      <a:pt x="605314" y="130969"/>
                      <a:pt x="607219" y="130969"/>
                    </a:cubicBezTo>
                    <a:cubicBezTo>
                      <a:pt x="611981" y="130969"/>
                      <a:pt x="616744" y="127159"/>
                      <a:pt x="616744" y="121444"/>
                    </a:cubicBezTo>
                    <a:cubicBezTo>
                      <a:pt x="616744" y="115729"/>
                      <a:pt x="612934" y="111919"/>
                      <a:pt x="607219" y="111919"/>
                    </a:cubicBezTo>
                    <a:cubicBezTo>
                      <a:pt x="604361" y="111919"/>
                      <a:pt x="601504" y="113824"/>
                      <a:pt x="599599" y="116681"/>
                    </a:cubicBezTo>
                    <a:cubicBezTo>
                      <a:pt x="597694" y="112871"/>
                      <a:pt x="594836" y="110014"/>
                      <a:pt x="591979" y="107156"/>
                    </a:cubicBezTo>
                    <a:cubicBezTo>
                      <a:pt x="593884" y="108109"/>
                      <a:pt x="596741" y="108109"/>
                      <a:pt x="598646" y="108109"/>
                    </a:cubicBezTo>
                    <a:cubicBezTo>
                      <a:pt x="612934" y="108109"/>
                      <a:pt x="624364" y="97631"/>
                      <a:pt x="626269" y="84296"/>
                    </a:cubicBezTo>
                    <a:cubicBezTo>
                      <a:pt x="628174" y="85249"/>
                      <a:pt x="629126" y="85249"/>
                      <a:pt x="631031" y="85249"/>
                    </a:cubicBezTo>
                    <a:cubicBezTo>
                      <a:pt x="638651" y="85249"/>
                      <a:pt x="644366" y="79534"/>
                      <a:pt x="644366" y="71914"/>
                    </a:cubicBezTo>
                    <a:cubicBezTo>
                      <a:pt x="644366" y="64294"/>
                      <a:pt x="638651" y="58579"/>
                      <a:pt x="631031" y="58579"/>
                    </a:cubicBezTo>
                    <a:cubicBezTo>
                      <a:pt x="626269" y="58579"/>
                      <a:pt x="622459" y="60484"/>
                      <a:pt x="620554" y="64294"/>
                    </a:cubicBezTo>
                    <a:cubicBezTo>
                      <a:pt x="615791" y="57626"/>
                      <a:pt x="607219" y="53816"/>
                      <a:pt x="598646" y="53816"/>
                    </a:cubicBezTo>
                    <a:cubicBezTo>
                      <a:pt x="591026" y="53816"/>
                      <a:pt x="584359" y="56674"/>
                      <a:pt x="578644" y="62389"/>
                    </a:cubicBezTo>
                    <a:cubicBezTo>
                      <a:pt x="578644" y="61436"/>
                      <a:pt x="578644" y="59531"/>
                      <a:pt x="578644" y="58579"/>
                    </a:cubicBezTo>
                    <a:cubicBezTo>
                      <a:pt x="578644" y="47149"/>
                      <a:pt x="569119" y="37624"/>
                      <a:pt x="557689" y="37624"/>
                    </a:cubicBezTo>
                    <a:cubicBezTo>
                      <a:pt x="546259" y="37624"/>
                      <a:pt x="536734" y="47149"/>
                      <a:pt x="536734" y="58579"/>
                    </a:cubicBezTo>
                    <a:cubicBezTo>
                      <a:pt x="536734" y="70009"/>
                      <a:pt x="546259" y="79534"/>
                      <a:pt x="557689" y="79534"/>
                    </a:cubicBezTo>
                    <a:cubicBezTo>
                      <a:pt x="562451" y="79534"/>
                      <a:pt x="567214" y="77629"/>
                      <a:pt x="571024" y="74771"/>
                    </a:cubicBezTo>
                    <a:cubicBezTo>
                      <a:pt x="570071" y="77629"/>
                      <a:pt x="570071" y="80486"/>
                      <a:pt x="570071" y="83344"/>
                    </a:cubicBezTo>
                    <a:cubicBezTo>
                      <a:pt x="570071" y="92869"/>
                      <a:pt x="574834" y="101441"/>
                      <a:pt x="582454" y="106204"/>
                    </a:cubicBezTo>
                    <a:cubicBezTo>
                      <a:pt x="580549" y="106204"/>
                      <a:pt x="579596" y="105251"/>
                      <a:pt x="577691" y="105251"/>
                    </a:cubicBezTo>
                    <a:cubicBezTo>
                      <a:pt x="570071" y="105251"/>
                      <a:pt x="563404" y="109061"/>
                      <a:pt x="559594" y="113824"/>
                    </a:cubicBezTo>
                    <a:cubicBezTo>
                      <a:pt x="555784" y="107156"/>
                      <a:pt x="549116" y="103346"/>
                      <a:pt x="541496" y="103346"/>
                    </a:cubicBezTo>
                    <a:cubicBezTo>
                      <a:pt x="530066" y="103346"/>
                      <a:pt x="519589" y="112871"/>
                      <a:pt x="519589" y="125254"/>
                    </a:cubicBezTo>
                    <a:cubicBezTo>
                      <a:pt x="519589" y="137636"/>
                      <a:pt x="529114" y="147161"/>
                      <a:pt x="541496" y="147161"/>
                    </a:cubicBezTo>
                    <a:cubicBezTo>
                      <a:pt x="547211" y="147161"/>
                      <a:pt x="552926" y="144304"/>
                      <a:pt x="556736" y="140494"/>
                    </a:cubicBezTo>
                    <a:cubicBezTo>
                      <a:pt x="560546" y="148114"/>
                      <a:pt x="569119" y="153829"/>
                      <a:pt x="578644" y="153829"/>
                    </a:cubicBezTo>
                    <a:cubicBezTo>
                      <a:pt x="579596" y="153829"/>
                      <a:pt x="580549" y="153829"/>
                      <a:pt x="581501" y="153829"/>
                    </a:cubicBezTo>
                    <a:cubicBezTo>
                      <a:pt x="578644" y="158591"/>
                      <a:pt x="576739" y="165259"/>
                      <a:pt x="576739" y="170974"/>
                    </a:cubicBezTo>
                    <a:cubicBezTo>
                      <a:pt x="576739" y="172879"/>
                      <a:pt x="576739" y="174784"/>
                      <a:pt x="577691" y="176689"/>
                    </a:cubicBezTo>
                    <a:cubicBezTo>
                      <a:pt x="571976" y="172879"/>
                      <a:pt x="565309" y="170974"/>
                      <a:pt x="557689" y="170974"/>
                    </a:cubicBezTo>
                    <a:cubicBezTo>
                      <a:pt x="545306" y="170974"/>
                      <a:pt x="533876" y="176689"/>
                      <a:pt x="526256" y="186214"/>
                    </a:cubicBezTo>
                    <a:cubicBezTo>
                      <a:pt x="523399" y="181451"/>
                      <a:pt x="518636" y="177641"/>
                      <a:pt x="512921" y="177641"/>
                    </a:cubicBezTo>
                    <a:cubicBezTo>
                      <a:pt x="504349" y="177641"/>
                      <a:pt x="497681" y="184309"/>
                      <a:pt x="497681" y="192881"/>
                    </a:cubicBezTo>
                    <a:cubicBezTo>
                      <a:pt x="497681" y="201454"/>
                      <a:pt x="504349" y="208121"/>
                      <a:pt x="512921" y="208121"/>
                    </a:cubicBezTo>
                    <a:cubicBezTo>
                      <a:pt x="514826" y="208121"/>
                      <a:pt x="516731" y="208121"/>
                      <a:pt x="518636" y="207169"/>
                    </a:cubicBezTo>
                    <a:cubicBezTo>
                      <a:pt x="518636" y="208121"/>
                      <a:pt x="518636" y="209074"/>
                      <a:pt x="518636" y="210026"/>
                    </a:cubicBezTo>
                    <a:cubicBezTo>
                      <a:pt x="518636" y="222409"/>
                      <a:pt x="524351" y="232886"/>
                      <a:pt x="532924" y="239554"/>
                    </a:cubicBezTo>
                    <a:cubicBezTo>
                      <a:pt x="531019" y="242411"/>
                      <a:pt x="530066" y="246221"/>
                      <a:pt x="530066" y="249079"/>
                    </a:cubicBezTo>
                    <a:cubicBezTo>
                      <a:pt x="530066" y="250031"/>
                      <a:pt x="530066" y="250031"/>
                      <a:pt x="530066" y="250984"/>
                    </a:cubicBezTo>
                    <a:cubicBezTo>
                      <a:pt x="523399" y="255746"/>
                      <a:pt x="517684" y="261461"/>
                      <a:pt x="514826" y="270034"/>
                    </a:cubicBezTo>
                    <a:cubicBezTo>
                      <a:pt x="508159" y="274796"/>
                      <a:pt x="503396" y="283369"/>
                      <a:pt x="503396" y="291941"/>
                    </a:cubicBezTo>
                    <a:cubicBezTo>
                      <a:pt x="503396" y="307181"/>
                      <a:pt x="515779" y="319564"/>
                      <a:pt x="531019" y="319564"/>
                    </a:cubicBezTo>
                    <a:cubicBezTo>
                      <a:pt x="534829" y="319564"/>
                      <a:pt x="537686" y="318611"/>
                      <a:pt x="540544" y="317659"/>
                    </a:cubicBezTo>
                    <a:cubicBezTo>
                      <a:pt x="543401" y="318611"/>
                      <a:pt x="546259" y="318611"/>
                      <a:pt x="549116" y="318611"/>
                    </a:cubicBezTo>
                    <a:cubicBezTo>
                      <a:pt x="564356" y="318611"/>
                      <a:pt x="577691" y="309086"/>
                      <a:pt x="582454" y="295751"/>
                    </a:cubicBezTo>
                    <a:cubicBezTo>
                      <a:pt x="583406" y="295751"/>
                      <a:pt x="583406" y="294799"/>
                      <a:pt x="584359" y="294799"/>
                    </a:cubicBezTo>
                    <a:cubicBezTo>
                      <a:pt x="584359" y="294799"/>
                      <a:pt x="585311" y="294799"/>
                      <a:pt x="585311" y="294799"/>
                    </a:cubicBezTo>
                    <a:cubicBezTo>
                      <a:pt x="587216" y="301466"/>
                      <a:pt x="591026" y="306229"/>
                      <a:pt x="596741" y="310991"/>
                    </a:cubicBezTo>
                    <a:cubicBezTo>
                      <a:pt x="596741" y="310991"/>
                      <a:pt x="596741" y="311944"/>
                      <a:pt x="596741" y="311944"/>
                    </a:cubicBezTo>
                    <a:cubicBezTo>
                      <a:pt x="596741" y="312896"/>
                      <a:pt x="596741" y="312896"/>
                      <a:pt x="596741" y="313849"/>
                    </a:cubicBezTo>
                    <a:cubicBezTo>
                      <a:pt x="595789" y="315754"/>
                      <a:pt x="595789" y="318611"/>
                      <a:pt x="595789" y="321469"/>
                    </a:cubicBezTo>
                    <a:cubicBezTo>
                      <a:pt x="595789" y="328136"/>
                      <a:pt x="598646" y="333851"/>
                      <a:pt x="603409" y="337661"/>
                    </a:cubicBezTo>
                    <a:cubicBezTo>
                      <a:pt x="603409" y="338614"/>
                      <a:pt x="603409" y="339566"/>
                      <a:pt x="603409" y="339566"/>
                    </a:cubicBezTo>
                    <a:cubicBezTo>
                      <a:pt x="603409" y="347186"/>
                      <a:pt x="608171" y="352901"/>
                      <a:pt x="614839" y="354806"/>
                    </a:cubicBezTo>
                    <a:cubicBezTo>
                      <a:pt x="612934" y="356711"/>
                      <a:pt x="611029" y="359569"/>
                      <a:pt x="611029" y="363379"/>
                    </a:cubicBezTo>
                    <a:cubicBezTo>
                      <a:pt x="604361" y="356711"/>
                      <a:pt x="595789" y="352901"/>
                      <a:pt x="586264" y="352901"/>
                    </a:cubicBezTo>
                    <a:cubicBezTo>
                      <a:pt x="567214" y="352901"/>
                      <a:pt x="551974" y="368141"/>
                      <a:pt x="551974" y="387191"/>
                    </a:cubicBezTo>
                    <a:cubicBezTo>
                      <a:pt x="551974" y="390049"/>
                      <a:pt x="551974" y="392906"/>
                      <a:pt x="552926" y="395764"/>
                    </a:cubicBezTo>
                    <a:cubicBezTo>
                      <a:pt x="550069" y="391001"/>
                      <a:pt x="546259" y="387191"/>
                      <a:pt x="541496" y="385286"/>
                    </a:cubicBezTo>
                    <a:cubicBezTo>
                      <a:pt x="539591" y="379571"/>
                      <a:pt x="533876" y="375761"/>
                      <a:pt x="527209" y="375761"/>
                    </a:cubicBezTo>
                    <a:cubicBezTo>
                      <a:pt x="518636" y="375761"/>
                      <a:pt x="511969" y="382429"/>
                      <a:pt x="511969" y="391001"/>
                    </a:cubicBezTo>
                    <a:cubicBezTo>
                      <a:pt x="511969" y="391954"/>
                      <a:pt x="511969" y="391954"/>
                      <a:pt x="511969" y="392906"/>
                    </a:cubicBezTo>
                    <a:cubicBezTo>
                      <a:pt x="508159" y="397669"/>
                      <a:pt x="506254" y="402431"/>
                      <a:pt x="506254" y="409099"/>
                    </a:cubicBezTo>
                    <a:cubicBezTo>
                      <a:pt x="506254" y="414814"/>
                      <a:pt x="508159" y="420529"/>
                      <a:pt x="511969" y="425291"/>
                    </a:cubicBezTo>
                    <a:cubicBezTo>
                      <a:pt x="511016" y="427196"/>
                      <a:pt x="511016" y="428149"/>
                      <a:pt x="511016" y="430054"/>
                    </a:cubicBezTo>
                    <a:cubicBezTo>
                      <a:pt x="511016" y="437674"/>
                      <a:pt x="516731" y="443389"/>
                      <a:pt x="524351" y="443389"/>
                    </a:cubicBezTo>
                    <a:cubicBezTo>
                      <a:pt x="530066" y="443389"/>
                      <a:pt x="535781" y="439579"/>
                      <a:pt x="537686" y="433864"/>
                    </a:cubicBezTo>
                    <a:cubicBezTo>
                      <a:pt x="537686" y="433864"/>
                      <a:pt x="537686" y="433864"/>
                      <a:pt x="537686" y="433864"/>
                    </a:cubicBezTo>
                    <a:cubicBezTo>
                      <a:pt x="537686" y="436721"/>
                      <a:pt x="538639" y="439579"/>
                      <a:pt x="539591" y="441484"/>
                    </a:cubicBezTo>
                    <a:cubicBezTo>
                      <a:pt x="535781" y="442436"/>
                      <a:pt x="531971" y="445294"/>
                      <a:pt x="531971" y="450056"/>
                    </a:cubicBezTo>
                    <a:cubicBezTo>
                      <a:pt x="531971" y="454819"/>
                      <a:pt x="535781" y="458629"/>
                      <a:pt x="540544" y="458629"/>
                    </a:cubicBezTo>
                    <a:cubicBezTo>
                      <a:pt x="545306" y="458629"/>
                      <a:pt x="549116" y="454819"/>
                      <a:pt x="549116" y="451009"/>
                    </a:cubicBezTo>
                    <a:cubicBezTo>
                      <a:pt x="551974" y="451961"/>
                      <a:pt x="554831" y="452914"/>
                      <a:pt x="557689" y="452914"/>
                    </a:cubicBezTo>
                    <a:cubicBezTo>
                      <a:pt x="559594" y="452914"/>
                      <a:pt x="561499" y="452914"/>
                      <a:pt x="563404" y="451961"/>
                    </a:cubicBezTo>
                    <a:cubicBezTo>
                      <a:pt x="563404" y="452914"/>
                      <a:pt x="564356" y="453866"/>
                      <a:pt x="565309" y="454819"/>
                    </a:cubicBezTo>
                    <a:cubicBezTo>
                      <a:pt x="562451" y="456724"/>
                      <a:pt x="560546" y="460534"/>
                      <a:pt x="560546" y="464344"/>
                    </a:cubicBezTo>
                    <a:cubicBezTo>
                      <a:pt x="560546" y="465296"/>
                      <a:pt x="560546" y="466249"/>
                      <a:pt x="560546" y="467201"/>
                    </a:cubicBezTo>
                    <a:cubicBezTo>
                      <a:pt x="555784" y="471964"/>
                      <a:pt x="551974" y="478631"/>
                      <a:pt x="551974" y="487204"/>
                    </a:cubicBezTo>
                    <a:cubicBezTo>
                      <a:pt x="551974" y="487204"/>
                      <a:pt x="551974" y="488156"/>
                      <a:pt x="551974" y="488156"/>
                    </a:cubicBezTo>
                    <a:cubicBezTo>
                      <a:pt x="549116" y="491014"/>
                      <a:pt x="548164" y="494824"/>
                      <a:pt x="548164" y="499586"/>
                    </a:cubicBezTo>
                    <a:cubicBezTo>
                      <a:pt x="548164" y="509111"/>
                      <a:pt x="555784" y="517684"/>
                      <a:pt x="566261" y="517684"/>
                    </a:cubicBezTo>
                    <a:cubicBezTo>
                      <a:pt x="569119" y="517684"/>
                      <a:pt x="571976" y="516731"/>
                      <a:pt x="573881" y="515779"/>
                    </a:cubicBezTo>
                    <a:cubicBezTo>
                      <a:pt x="571976" y="517684"/>
                      <a:pt x="571024" y="520541"/>
                      <a:pt x="571024" y="523399"/>
                    </a:cubicBezTo>
                    <a:cubicBezTo>
                      <a:pt x="571024" y="527209"/>
                      <a:pt x="572929" y="530066"/>
                      <a:pt x="574834" y="531971"/>
                    </a:cubicBezTo>
                    <a:cubicBezTo>
                      <a:pt x="574834" y="531971"/>
                      <a:pt x="574834" y="532924"/>
                      <a:pt x="574834" y="532924"/>
                    </a:cubicBezTo>
                    <a:cubicBezTo>
                      <a:pt x="574834" y="539591"/>
                      <a:pt x="580549" y="544354"/>
                      <a:pt x="586264" y="544354"/>
                    </a:cubicBezTo>
                    <a:cubicBezTo>
                      <a:pt x="591026" y="544354"/>
                      <a:pt x="594836" y="541496"/>
                      <a:pt x="596741" y="537686"/>
                    </a:cubicBezTo>
                    <a:cubicBezTo>
                      <a:pt x="597694" y="537686"/>
                      <a:pt x="597694" y="536734"/>
                      <a:pt x="598646" y="536734"/>
                    </a:cubicBezTo>
                    <a:cubicBezTo>
                      <a:pt x="602456" y="540544"/>
                      <a:pt x="607219" y="542449"/>
                      <a:pt x="611981" y="542449"/>
                    </a:cubicBezTo>
                    <a:cubicBezTo>
                      <a:pt x="622459" y="542449"/>
                      <a:pt x="631984" y="533876"/>
                      <a:pt x="631984" y="522446"/>
                    </a:cubicBezTo>
                    <a:cubicBezTo>
                      <a:pt x="635794" y="524351"/>
                      <a:pt x="639604" y="525304"/>
                      <a:pt x="643414" y="525304"/>
                    </a:cubicBezTo>
                    <a:cubicBezTo>
                      <a:pt x="636746" y="526256"/>
                      <a:pt x="632936" y="531971"/>
                      <a:pt x="632936" y="538639"/>
                    </a:cubicBezTo>
                    <a:cubicBezTo>
                      <a:pt x="632936" y="539591"/>
                      <a:pt x="632936" y="541496"/>
                      <a:pt x="633889" y="542449"/>
                    </a:cubicBezTo>
                    <a:cubicBezTo>
                      <a:pt x="629126" y="544354"/>
                      <a:pt x="626269" y="549116"/>
                      <a:pt x="626269" y="554831"/>
                    </a:cubicBezTo>
                    <a:cubicBezTo>
                      <a:pt x="626269" y="554831"/>
                      <a:pt x="626269" y="554831"/>
                      <a:pt x="626269" y="555784"/>
                    </a:cubicBezTo>
                    <a:cubicBezTo>
                      <a:pt x="624364" y="551021"/>
                      <a:pt x="619601" y="548164"/>
                      <a:pt x="614839" y="548164"/>
                    </a:cubicBezTo>
                    <a:cubicBezTo>
                      <a:pt x="608171" y="548164"/>
                      <a:pt x="602456" y="553879"/>
                      <a:pt x="602456" y="560546"/>
                    </a:cubicBezTo>
                    <a:cubicBezTo>
                      <a:pt x="602456" y="567214"/>
                      <a:pt x="608171" y="572929"/>
                      <a:pt x="614839" y="572929"/>
                    </a:cubicBezTo>
                    <a:cubicBezTo>
                      <a:pt x="621506" y="572929"/>
                      <a:pt x="627221" y="567214"/>
                      <a:pt x="627221" y="560546"/>
                    </a:cubicBezTo>
                    <a:cubicBezTo>
                      <a:pt x="627221" y="560546"/>
                      <a:pt x="627221" y="560546"/>
                      <a:pt x="627221" y="560546"/>
                    </a:cubicBezTo>
                    <a:cubicBezTo>
                      <a:pt x="628174" y="562451"/>
                      <a:pt x="629126" y="564356"/>
                      <a:pt x="631031" y="566261"/>
                    </a:cubicBezTo>
                    <a:cubicBezTo>
                      <a:pt x="629126" y="567214"/>
                      <a:pt x="628174" y="569119"/>
                      <a:pt x="628174" y="571024"/>
                    </a:cubicBezTo>
                    <a:cubicBezTo>
                      <a:pt x="628174" y="573881"/>
                      <a:pt x="631031" y="576739"/>
                      <a:pt x="633889" y="576739"/>
                    </a:cubicBezTo>
                    <a:cubicBezTo>
                      <a:pt x="636746" y="576739"/>
                      <a:pt x="639604" y="573881"/>
                      <a:pt x="639604" y="571024"/>
                    </a:cubicBezTo>
                    <a:cubicBezTo>
                      <a:pt x="639604" y="570071"/>
                      <a:pt x="639604" y="570071"/>
                      <a:pt x="639604" y="569119"/>
                    </a:cubicBezTo>
                    <a:cubicBezTo>
                      <a:pt x="639604" y="569119"/>
                      <a:pt x="640556" y="569119"/>
                      <a:pt x="640556" y="569119"/>
                    </a:cubicBezTo>
                    <a:cubicBezTo>
                      <a:pt x="642461" y="569119"/>
                      <a:pt x="644366" y="568166"/>
                      <a:pt x="646271" y="568166"/>
                    </a:cubicBezTo>
                    <a:cubicBezTo>
                      <a:pt x="647224" y="569119"/>
                      <a:pt x="647224" y="569119"/>
                      <a:pt x="648176" y="570071"/>
                    </a:cubicBezTo>
                    <a:cubicBezTo>
                      <a:pt x="647224" y="571024"/>
                      <a:pt x="647224" y="571976"/>
                      <a:pt x="647224" y="573881"/>
                    </a:cubicBezTo>
                    <a:cubicBezTo>
                      <a:pt x="647224" y="575786"/>
                      <a:pt x="648176" y="577691"/>
                      <a:pt x="650081" y="579596"/>
                    </a:cubicBezTo>
                    <a:cubicBezTo>
                      <a:pt x="646271" y="580549"/>
                      <a:pt x="642461" y="584359"/>
                      <a:pt x="642461" y="589121"/>
                    </a:cubicBezTo>
                    <a:cubicBezTo>
                      <a:pt x="642461" y="592931"/>
                      <a:pt x="644366" y="595789"/>
                      <a:pt x="648176" y="597694"/>
                    </a:cubicBezTo>
                    <a:cubicBezTo>
                      <a:pt x="649129" y="601504"/>
                      <a:pt x="651986" y="604361"/>
                      <a:pt x="656749" y="605314"/>
                    </a:cubicBezTo>
                    <a:lnTo>
                      <a:pt x="656749" y="608171"/>
                    </a:lnTo>
                    <a:cubicBezTo>
                      <a:pt x="654844" y="605314"/>
                      <a:pt x="651034" y="603409"/>
                      <a:pt x="647224" y="603409"/>
                    </a:cubicBezTo>
                    <a:cubicBezTo>
                      <a:pt x="640556" y="603409"/>
                      <a:pt x="635794" y="609124"/>
                      <a:pt x="635794" y="614839"/>
                    </a:cubicBezTo>
                    <a:cubicBezTo>
                      <a:pt x="635794" y="615791"/>
                      <a:pt x="635794" y="616744"/>
                      <a:pt x="636746" y="617696"/>
                    </a:cubicBezTo>
                    <a:cubicBezTo>
                      <a:pt x="635794" y="617696"/>
                      <a:pt x="634841" y="617696"/>
                      <a:pt x="634841" y="617696"/>
                    </a:cubicBezTo>
                    <a:cubicBezTo>
                      <a:pt x="627221" y="617696"/>
                      <a:pt x="620554" y="619601"/>
                      <a:pt x="614839" y="623411"/>
                    </a:cubicBezTo>
                    <a:cubicBezTo>
                      <a:pt x="614839" y="623411"/>
                      <a:pt x="614839" y="623411"/>
                      <a:pt x="613886" y="623411"/>
                    </a:cubicBezTo>
                    <a:cubicBezTo>
                      <a:pt x="611981" y="623411"/>
                      <a:pt x="610076" y="623411"/>
                      <a:pt x="609124" y="624364"/>
                    </a:cubicBezTo>
                    <a:cubicBezTo>
                      <a:pt x="609124" y="624364"/>
                      <a:pt x="609124" y="624364"/>
                      <a:pt x="609124" y="624364"/>
                    </a:cubicBezTo>
                    <a:cubicBezTo>
                      <a:pt x="609124" y="617696"/>
                      <a:pt x="603409" y="611981"/>
                      <a:pt x="596741" y="611981"/>
                    </a:cubicBezTo>
                    <a:cubicBezTo>
                      <a:pt x="592931" y="611981"/>
                      <a:pt x="589121" y="613886"/>
                      <a:pt x="587216" y="617696"/>
                    </a:cubicBezTo>
                    <a:cubicBezTo>
                      <a:pt x="582454" y="610076"/>
                      <a:pt x="573881" y="605314"/>
                      <a:pt x="564356" y="605314"/>
                    </a:cubicBezTo>
                    <a:cubicBezTo>
                      <a:pt x="554831" y="605314"/>
                      <a:pt x="547211" y="610076"/>
                      <a:pt x="542449" y="616744"/>
                    </a:cubicBezTo>
                    <a:cubicBezTo>
                      <a:pt x="541496" y="616744"/>
                      <a:pt x="541496" y="616744"/>
                      <a:pt x="540544" y="615791"/>
                    </a:cubicBezTo>
                    <a:cubicBezTo>
                      <a:pt x="539591" y="613886"/>
                      <a:pt x="537686" y="611029"/>
                      <a:pt x="536734" y="609124"/>
                    </a:cubicBezTo>
                    <a:cubicBezTo>
                      <a:pt x="546259" y="608171"/>
                      <a:pt x="553879" y="602456"/>
                      <a:pt x="556736" y="593884"/>
                    </a:cubicBezTo>
                    <a:cubicBezTo>
                      <a:pt x="560546" y="590074"/>
                      <a:pt x="563404" y="585311"/>
                      <a:pt x="563404" y="579596"/>
                    </a:cubicBezTo>
                    <a:cubicBezTo>
                      <a:pt x="563404" y="578644"/>
                      <a:pt x="563404" y="576739"/>
                      <a:pt x="563404" y="575786"/>
                    </a:cubicBezTo>
                    <a:cubicBezTo>
                      <a:pt x="563404" y="575786"/>
                      <a:pt x="564356" y="575786"/>
                      <a:pt x="564356" y="575786"/>
                    </a:cubicBezTo>
                    <a:cubicBezTo>
                      <a:pt x="567214" y="575786"/>
                      <a:pt x="570071" y="574834"/>
                      <a:pt x="572929" y="573881"/>
                    </a:cubicBezTo>
                    <a:cubicBezTo>
                      <a:pt x="571024" y="577691"/>
                      <a:pt x="569119" y="581501"/>
                      <a:pt x="569119" y="585311"/>
                    </a:cubicBezTo>
                    <a:cubicBezTo>
                      <a:pt x="569119" y="597694"/>
                      <a:pt x="578644" y="607219"/>
                      <a:pt x="591026" y="607219"/>
                    </a:cubicBezTo>
                    <a:cubicBezTo>
                      <a:pt x="603409" y="607219"/>
                      <a:pt x="612934" y="597694"/>
                      <a:pt x="612934" y="585311"/>
                    </a:cubicBezTo>
                    <a:cubicBezTo>
                      <a:pt x="612934" y="572929"/>
                      <a:pt x="603409" y="563404"/>
                      <a:pt x="591026" y="563404"/>
                    </a:cubicBezTo>
                    <a:cubicBezTo>
                      <a:pt x="586264" y="563404"/>
                      <a:pt x="582454" y="564356"/>
                      <a:pt x="579596" y="567214"/>
                    </a:cubicBezTo>
                    <a:cubicBezTo>
                      <a:pt x="580549" y="564356"/>
                      <a:pt x="581501" y="561499"/>
                      <a:pt x="581501" y="558641"/>
                    </a:cubicBezTo>
                    <a:cubicBezTo>
                      <a:pt x="581501" y="549116"/>
                      <a:pt x="573881" y="541496"/>
                      <a:pt x="564356" y="541496"/>
                    </a:cubicBezTo>
                    <a:cubicBezTo>
                      <a:pt x="554831" y="541496"/>
                      <a:pt x="547211" y="549116"/>
                      <a:pt x="547211" y="558641"/>
                    </a:cubicBezTo>
                    <a:cubicBezTo>
                      <a:pt x="547211" y="559594"/>
                      <a:pt x="547211" y="559594"/>
                      <a:pt x="547211" y="560546"/>
                    </a:cubicBezTo>
                    <a:cubicBezTo>
                      <a:pt x="546259" y="560546"/>
                      <a:pt x="545306" y="560546"/>
                      <a:pt x="543401" y="560546"/>
                    </a:cubicBezTo>
                    <a:cubicBezTo>
                      <a:pt x="537686" y="560546"/>
                      <a:pt x="531971" y="563404"/>
                      <a:pt x="528161" y="567214"/>
                    </a:cubicBezTo>
                    <a:cubicBezTo>
                      <a:pt x="527209" y="567214"/>
                      <a:pt x="527209" y="568166"/>
                      <a:pt x="526256" y="568166"/>
                    </a:cubicBezTo>
                    <a:cubicBezTo>
                      <a:pt x="526256" y="567214"/>
                      <a:pt x="526256" y="567214"/>
                      <a:pt x="526256" y="566261"/>
                    </a:cubicBezTo>
                    <a:cubicBezTo>
                      <a:pt x="526256" y="556736"/>
                      <a:pt x="518636" y="548164"/>
                      <a:pt x="508159" y="548164"/>
                    </a:cubicBezTo>
                    <a:cubicBezTo>
                      <a:pt x="498634" y="548164"/>
                      <a:pt x="490061" y="555784"/>
                      <a:pt x="490061" y="566261"/>
                    </a:cubicBezTo>
                    <a:cubicBezTo>
                      <a:pt x="490061" y="575786"/>
                      <a:pt x="497681" y="584359"/>
                      <a:pt x="508159" y="584359"/>
                    </a:cubicBezTo>
                    <a:cubicBezTo>
                      <a:pt x="510064" y="584359"/>
                      <a:pt x="511969" y="584359"/>
                      <a:pt x="513874" y="583406"/>
                    </a:cubicBezTo>
                    <a:cubicBezTo>
                      <a:pt x="513874" y="585311"/>
                      <a:pt x="512921" y="587216"/>
                      <a:pt x="512921" y="588169"/>
                    </a:cubicBezTo>
                    <a:cubicBezTo>
                      <a:pt x="512921" y="591979"/>
                      <a:pt x="513874" y="595789"/>
                      <a:pt x="515779" y="599599"/>
                    </a:cubicBezTo>
                    <a:cubicBezTo>
                      <a:pt x="514826" y="599599"/>
                      <a:pt x="512921" y="599599"/>
                      <a:pt x="511969" y="599599"/>
                    </a:cubicBezTo>
                    <a:cubicBezTo>
                      <a:pt x="510064" y="599599"/>
                      <a:pt x="508159" y="599599"/>
                      <a:pt x="506254" y="600551"/>
                    </a:cubicBezTo>
                    <a:cubicBezTo>
                      <a:pt x="504349" y="596741"/>
                      <a:pt x="501491" y="594836"/>
                      <a:pt x="497681" y="594836"/>
                    </a:cubicBezTo>
                    <a:cubicBezTo>
                      <a:pt x="492919" y="594836"/>
                      <a:pt x="490061" y="597694"/>
                      <a:pt x="489109" y="602456"/>
                    </a:cubicBezTo>
                    <a:cubicBezTo>
                      <a:pt x="488156" y="602456"/>
                      <a:pt x="487204" y="602456"/>
                      <a:pt x="487204" y="603409"/>
                    </a:cubicBezTo>
                    <a:cubicBezTo>
                      <a:pt x="483394" y="601504"/>
                      <a:pt x="479584" y="599599"/>
                      <a:pt x="475774" y="599599"/>
                    </a:cubicBezTo>
                    <a:cubicBezTo>
                      <a:pt x="464344" y="599599"/>
                      <a:pt x="454819" y="609124"/>
                      <a:pt x="454819" y="620554"/>
                    </a:cubicBezTo>
                    <a:cubicBezTo>
                      <a:pt x="454819" y="622459"/>
                      <a:pt x="454819" y="624364"/>
                      <a:pt x="455771" y="625316"/>
                    </a:cubicBezTo>
                    <a:cubicBezTo>
                      <a:pt x="452914" y="626269"/>
                      <a:pt x="450056" y="630079"/>
                      <a:pt x="450056" y="633889"/>
                    </a:cubicBezTo>
                    <a:cubicBezTo>
                      <a:pt x="450056" y="638651"/>
                      <a:pt x="453866" y="643414"/>
                      <a:pt x="459581" y="643414"/>
                    </a:cubicBezTo>
                    <a:cubicBezTo>
                      <a:pt x="459581" y="656749"/>
                      <a:pt x="471011" y="668179"/>
                      <a:pt x="484346" y="668179"/>
                    </a:cubicBezTo>
                    <a:cubicBezTo>
                      <a:pt x="490061" y="668179"/>
                      <a:pt x="494824" y="666274"/>
                      <a:pt x="498634" y="663416"/>
                    </a:cubicBezTo>
                    <a:cubicBezTo>
                      <a:pt x="500539" y="663416"/>
                      <a:pt x="501491" y="663416"/>
                      <a:pt x="503396" y="662464"/>
                    </a:cubicBezTo>
                    <a:cubicBezTo>
                      <a:pt x="505301" y="663416"/>
                      <a:pt x="508159" y="663416"/>
                      <a:pt x="511016" y="664369"/>
                    </a:cubicBezTo>
                    <a:cubicBezTo>
                      <a:pt x="511016" y="665321"/>
                      <a:pt x="511969" y="666274"/>
                      <a:pt x="511969" y="667226"/>
                    </a:cubicBezTo>
                    <a:cubicBezTo>
                      <a:pt x="511969" y="667226"/>
                      <a:pt x="511969" y="668179"/>
                      <a:pt x="511969" y="668179"/>
                    </a:cubicBezTo>
                    <a:cubicBezTo>
                      <a:pt x="511969" y="671989"/>
                      <a:pt x="512921" y="674846"/>
                      <a:pt x="513874" y="677704"/>
                    </a:cubicBezTo>
                    <a:cubicBezTo>
                      <a:pt x="512921" y="677704"/>
                      <a:pt x="512921" y="677704"/>
                      <a:pt x="511969" y="678656"/>
                    </a:cubicBezTo>
                    <a:cubicBezTo>
                      <a:pt x="509111" y="673894"/>
                      <a:pt x="504349" y="671036"/>
                      <a:pt x="498634" y="671036"/>
                    </a:cubicBezTo>
                    <a:cubicBezTo>
                      <a:pt x="493871" y="671036"/>
                      <a:pt x="490061" y="672941"/>
                      <a:pt x="487204" y="675799"/>
                    </a:cubicBezTo>
                    <a:cubicBezTo>
                      <a:pt x="485299" y="674846"/>
                      <a:pt x="483394" y="673894"/>
                      <a:pt x="481489" y="673894"/>
                    </a:cubicBezTo>
                    <a:cubicBezTo>
                      <a:pt x="474821" y="673894"/>
                      <a:pt x="470059" y="678656"/>
                      <a:pt x="470059" y="685324"/>
                    </a:cubicBezTo>
                    <a:cubicBezTo>
                      <a:pt x="470059" y="691991"/>
                      <a:pt x="474821" y="696754"/>
                      <a:pt x="481489" y="696754"/>
                    </a:cubicBezTo>
                    <a:cubicBezTo>
                      <a:pt x="482441" y="696754"/>
                      <a:pt x="483394" y="696754"/>
                      <a:pt x="484346" y="695801"/>
                    </a:cubicBezTo>
                    <a:cubicBezTo>
                      <a:pt x="485299" y="697706"/>
                      <a:pt x="486251" y="698659"/>
                      <a:pt x="488156" y="700564"/>
                    </a:cubicBezTo>
                    <a:cubicBezTo>
                      <a:pt x="487204" y="704374"/>
                      <a:pt x="486251" y="708184"/>
                      <a:pt x="486251" y="712946"/>
                    </a:cubicBezTo>
                    <a:cubicBezTo>
                      <a:pt x="486251" y="713899"/>
                      <a:pt x="486251" y="714851"/>
                      <a:pt x="486251" y="715804"/>
                    </a:cubicBezTo>
                    <a:cubicBezTo>
                      <a:pt x="480536" y="707231"/>
                      <a:pt x="471011" y="701516"/>
                      <a:pt x="460534" y="701516"/>
                    </a:cubicBezTo>
                    <a:cubicBezTo>
                      <a:pt x="450056" y="701516"/>
                      <a:pt x="441484" y="706279"/>
                      <a:pt x="435769" y="714851"/>
                    </a:cubicBezTo>
                    <a:cubicBezTo>
                      <a:pt x="432911" y="712946"/>
                      <a:pt x="429101" y="711994"/>
                      <a:pt x="426244" y="711041"/>
                    </a:cubicBezTo>
                    <a:cubicBezTo>
                      <a:pt x="429101" y="708184"/>
                      <a:pt x="431006" y="705326"/>
                      <a:pt x="432911" y="701516"/>
                    </a:cubicBezTo>
                    <a:cubicBezTo>
                      <a:pt x="435769" y="698659"/>
                      <a:pt x="437674" y="695801"/>
                      <a:pt x="437674" y="691039"/>
                    </a:cubicBezTo>
                    <a:cubicBezTo>
                      <a:pt x="437674" y="686276"/>
                      <a:pt x="434816" y="681514"/>
                      <a:pt x="431006" y="679609"/>
                    </a:cubicBezTo>
                    <a:cubicBezTo>
                      <a:pt x="426244" y="672941"/>
                      <a:pt x="418624" y="668179"/>
                      <a:pt x="410051" y="668179"/>
                    </a:cubicBezTo>
                    <a:cubicBezTo>
                      <a:pt x="408146" y="668179"/>
                      <a:pt x="406241" y="668179"/>
                      <a:pt x="404336" y="669131"/>
                    </a:cubicBezTo>
                    <a:cubicBezTo>
                      <a:pt x="403384" y="666274"/>
                      <a:pt x="402431" y="663416"/>
                      <a:pt x="401479" y="661511"/>
                    </a:cubicBezTo>
                    <a:cubicBezTo>
                      <a:pt x="404336" y="657701"/>
                      <a:pt x="407194" y="653891"/>
                      <a:pt x="409099" y="650081"/>
                    </a:cubicBezTo>
                    <a:cubicBezTo>
                      <a:pt x="410051" y="649129"/>
                      <a:pt x="410051" y="648176"/>
                      <a:pt x="410051" y="647224"/>
                    </a:cubicBezTo>
                    <a:cubicBezTo>
                      <a:pt x="410051" y="647224"/>
                      <a:pt x="410051" y="647224"/>
                      <a:pt x="410051" y="647224"/>
                    </a:cubicBezTo>
                    <a:cubicBezTo>
                      <a:pt x="411004" y="643414"/>
                      <a:pt x="411956" y="638651"/>
                      <a:pt x="411956" y="634841"/>
                    </a:cubicBezTo>
                    <a:cubicBezTo>
                      <a:pt x="411956" y="611981"/>
                      <a:pt x="392906" y="592931"/>
                      <a:pt x="370046" y="592931"/>
                    </a:cubicBezTo>
                    <a:cubicBezTo>
                      <a:pt x="366236" y="592931"/>
                      <a:pt x="363379" y="593884"/>
                      <a:pt x="360521" y="593884"/>
                    </a:cubicBezTo>
                    <a:cubicBezTo>
                      <a:pt x="361474" y="591979"/>
                      <a:pt x="362426" y="590074"/>
                      <a:pt x="362426" y="588169"/>
                    </a:cubicBezTo>
                    <a:cubicBezTo>
                      <a:pt x="362426" y="581501"/>
                      <a:pt x="356711" y="576739"/>
                      <a:pt x="350996" y="576739"/>
                    </a:cubicBezTo>
                    <a:cubicBezTo>
                      <a:pt x="347186" y="576739"/>
                      <a:pt x="344329" y="578644"/>
                      <a:pt x="342424" y="580549"/>
                    </a:cubicBezTo>
                    <a:cubicBezTo>
                      <a:pt x="340519" y="579596"/>
                      <a:pt x="338614" y="578644"/>
                      <a:pt x="335756" y="578644"/>
                    </a:cubicBezTo>
                    <a:cubicBezTo>
                      <a:pt x="329089" y="578644"/>
                      <a:pt x="324326" y="583406"/>
                      <a:pt x="324326" y="590074"/>
                    </a:cubicBezTo>
                    <a:cubicBezTo>
                      <a:pt x="324326" y="596741"/>
                      <a:pt x="329089" y="601504"/>
                      <a:pt x="335756" y="601504"/>
                    </a:cubicBezTo>
                    <a:cubicBezTo>
                      <a:pt x="339566" y="601504"/>
                      <a:pt x="342424" y="599599"/>
                      <a:pt x="344329" y="597694"/>
                    </a:cubicBezTo>
                    <a:cubicBezTo>
                      <a:pt x="345281" y="598646"/>
                      <a:pt x="346234" y="598646"/>
                      <a:pt x="348139" y="599599"/>
                    </a:cubicBezTo>
                    <a:cubicBezTo>
                      <a:pt x="331946" y="597694"/>
                      <a:pt x="324326" y="611029"/>
                      <a:pt x="324326" y="625316"/>
                    </a:cubicBezTo>
                    <a:cubicBezTo>
                      <a:pt x="324326" y="626269"/>
                      <a:pt x="324326" y="626269"/>
                      <a:pt x="324326" y="627221"/>
                    </a:cubicBezTo>
                    <a:cubicBezTo>
                      <a:pt x="321469" y="629126"/>
                      <a:pt x="318611" y="631031"/>
                      <a:pt x="316706" y="633889"/>
                    </a:cubicBezTo>
                    <a:cubicBezTo>
                      <a:pt x="316706" y="633889"/>
                      <a:pt x="316706" y="633889"/>
                      <a:pt x="316706" y="633889"/>
                    </a:cubicBezTo>
                    <a:cubicBezTo>
                      <a:pt x="316706" y="632936"/>
                      <a:pt x="316706" y="631984"/>
                      <a:pt x="316706" y="631031"/>
                    </a:cubicBezTo>
                    <a:cubicBezTo>
                      <a:pt x="316706" y="625316"/>
                      <a:pt x="313849" y="620554"/>
                      <a:pt x="310039" y="616744"/>
                    </a:cubicBezTo>
                    <a:cubicBezTo>
                      <a:pt x="310039" y="609124"/>
                      <a:pt x="303371" y="602456"/>
                      <a:pt x="294799" y="602456"/>
                    </a:cubicBezTo>
                    <a:cubicBezTo>
                      <a:pt x="286226" y="602456"/>
                      <a:pt x="279559" y="609124"/>
                      <a:pt x="279559" y="617696"/>
                    </a:cubicBezTo>
                    <a:cubicBezTo>
                      <a:pt x="279559" y="619601"/>
                      <a:pt x="280511" y="621506"/>
                      <a:pt x="280511" y="623411"/>
                    </a:cubicBezTo>
                    <a:cubicBezTo>
                      <a:pt x="279559" y="625316"/>
                      <a:pt x="278606" y="628174"/>
                      <a:pt x="278606" y="631031"/>
                    </a:cubicBezTo>
                    <a:cubicBezTo>
                      <a:pt x="278606" y="641509"/>
                      <a:pt x="287179" y="650081"/>
                      <a:pt x="297656" y="650081"/>
                    </a:cubicBezTo>
                    <a:cubicBezTo>
                      <a:pt x="302419" y="650081"/>
                      <a:pt x="306229" y="648176"/>
                      <a:pt x="310039" y="645319"/>
                    </a:cubicBezTo>
                    <a:cubicBezTo>
                      <a:pt x="310039" y="645319"/>
                      <a:pt x="310039" y="645319"/>
                      <a:pt x="310991" y="645319"/>
                    </a:cubicBezTo>
                    <a:cubicBezTo>
                      <a:pt x="310039" y="648176"/>
                      <a:pt x="310039" y="650081"/>
                      <a:pt x="310039" y="652939"/>
                    </a:cubicBezTo>
                    <a:cubicBezTo>
                      <a:pt x="310039" y="657701"/>
                      <a:pt x="310991" y="662464"/>
                      <a:pt x="312896" y="666274"/>
                    </a:cubicBezTo>
                    <a:cubicBezTo>
                      <a:pt x="310991" y="666274"/>
                      <a:pt x="310039" y="665321"/>
                      <a:pt x="308134" y="665321"/>
                    </a:cubicBezTo>
                    <a:cubicBezTo>
                      <a:pt x="306229" y="665321"/>
                      <a:pt x="305276" y="665321"/>
                      <a:pt x="304324" y="666274"/>
                    </a:cubicBezTo>
                    <a:cubicBezTo>
                      <a:pt x="304324" y="665321"/>
                      <a:pt x="304324" y="665321"/>
                      <a:pt x="304324" y="664369"/>
                    </a:cubicBezTo>
                    <a:cubicBezTo>
                      <a:pt x="304324" y="656749"/>
                      <a:pt x="297656" y="650081"/>
                      <a:pt x="290036" y="650081"/>
                    </a:cubicBezTo>
                    <a:cubicBezTo>
                      <a:pt x="282416" y="650081"/>
                      <a:pt x="275749" y="656749"/>
                      <a:pt x="275749" y="664369"/>
                    </a:cubicBezTo>
                    <a:cubicBezTo>
                      <a:pt x="275749" y="671989"/>
                      <a:pt x="282416" y="678656"/>
                      <a:pt x="290036" y="678656"/>
                    </a:cubicBezTo>
                    <a:cubicBezTo>
                      <a:pt x="289084" y="680561"/>
                      <a:pt x="289084" y="683419"/>
                      <a:pt x="289084" y="685324"/>
                    </a:cubicBezTo>
                    <a:cubicBezTo>
                      <a:pt x="289084" y="696754"/>
                      <a:pt x="297656" y="705326"/>
                      <a:pt x="309086" y="705326"/>
                    </a:cubicBezTo>
                    <a:cubicBezTo>
                      <a:pt x="320516" y="705326"/>
                      <a:pt x="329089" y="696754"/>
                      <a:pt x="329089" y="685324"/>
                    </a:cubicBezTo>
                    <a:cubicBezTo>
                      <a:pt x="329089" y="683419"/>
                      <a:pt x="329089" y="681514"/>
                      <a:pt x="328136" y="679609"/>
                    </a:cubicBezTo>
                    <a:cubicBezTo>
                      <a:pt x="330994" y="680561"/>
                      <a:pt x="333851" y="681514"/>
                      <a:pt x="337661" y="682466"/>
                    </a:cubicBezTo>
                    <a:cubicBezTo>
                      <a:pt x="338614" y="685324"/>
                      <a:pt x="340519" y="688181"/>
                      <a:pt x="342424" y="690086"/>
                    </a:cubicBezTo>
                    <a:cubicBezTo>
                      <a:pt x="342424" y="692944"/>
                      <a:pt x="343376" y="695801"/>
                      <a:pt x="345281" y="698659"/>
                    </a:cubicBezTo>
                    <a:cubicBezTo>
                      <a:pt x="345281" y="698659"/>
                      <a:pt x="344329" y="698659"/>
                      <a:pt x="344329" y="698659"/>
                    </a:cubicBezTo>
                    <a:cubicBezTo>
                      <a:pt x="335756" y="698659"/>
                      <a:pt x="329089" y="705326"/>
                      <a:pt x="329089" y="713899"/>
                    </a:cubicBezTo>
                    <a:cubicBezTo>
                      <a:pt x="329089" y="714851"/>
                      <a:pt x="329089" y="714851"/>
                      <a:pt x="329089" y="715804"/>
                    </a:cubicBezTo>
                    <a:cubicBezTo>
                      <a:pt x="328136" y="716756"/>
                      <a:pt x="328136" y="717709"/>
                      <a:pt x="327184" y="719614"/>
                    </a:cubicBezTo>
                    <a:cubicBezTo>
                      <a:pt x="324326" y="716756"/>
                      <a:pt x="320516" y="715804"/>
                      <a:pt x="316706" y="715804"/>
                    </a:cubicBezTo>
                    <a:cubicBezTo>
                      <a:pt x="308134" y="715804"/>
                      <a:pt x="300514" y="722471"/>
                      <a:pt x="300514" y="731996"/>
                    </a:cubicBezTo>
                    <a:cubicBezTo>
                      <a:pt x="300514" y="740569"/>
                      <a:pt x="307181" y="748189"/>
                      <a:pt x="316706" y="748189"/>
                    </a:cubicBezTo>
                    <a:cubicBezTo>
                      <a:pt x="321469" y="748189"/>
                      <a:pt x="325279" y="746284"/>
                      <a:pt x="328136" y="743426"/>
                    </a:cubicBezTo>
                    <a:cubicBezTo>
                      <a:pt x="330041" y="746284"/>
                      <a:pt x="331946" y="748189"/>
                      <a:pt x="333851" y="750094"/>
                    </a:cubicBezTo>
                    <a:cubicBezTo>
                      <a:pt x="333851" y="750094"/>
                      <a:pt x="333851" y="750094"/>
                      <a:pt x="333851" y="750094"/>
                    </a:cubicBezTo>
                    <a:cubicBezTo>
                      <a:pt x="328136" y="750094"/>
                      <a:pt x="324326" y="754856"/>
                      <a:pt x="324326" y="759619"/>
                    </a:cubicBezTo>
                    <a:cubicBezTo>
                      <a:pt x="324326" y="764381"/>
                      <a:pt x="329089" y="769144"/>
                      <a:pt x="333851" y="769144"/>
                    </a:cubicBezTo>
                    <a:cubicBezTo>
                      <a:pt x="336709" y="769144"/>
                      <a:pt x="339566" y="767239"/>
                      <a:pt x="341471" y="765334"/>
                    </a:cubicBezTo>
                    <a:cubicBezTo>
                      <a:pt x="340519" y="768191"/>
                      <a:pt x="339566" y="772001"/>
                      <a:pt x="339566" y="774859"/>
                    </a:cubicBezTo>
                    <a:cubicBezTo>
                      <a:pt x="339566" y="779621"/>
                      <a:pt x="340519" y="783431"/>
                      <a:pt x="342424" y="788194"/>
                    </a:cubicBezTo>
                    <a:cubicBezTo>
                      <a:pt x="338614" y="789146"/>
                      <a:pt x="334804" y="792004"/>
                      <a:pt x="332899" y="794861"/>
                    </a:cubicBezTo>
                    <a:cubicBezTo>
                      <a:pt x="332899" y="793909"/>
                      <a:pt x="332899" y="793909"/>
                      <a:pt x="332899" y="792956"/>
                    </a:cubicBezTo>
                    <a:cubicBezTo>
                      <a:pt x="332899" y="782479"/>
                      <a:pt x="324326" y="772954"/>
                      <a:pt x="313849" y="772954"/>
                    </a:cubicBezTo>
                    <a:cubicBezTo>
                      <a:pt x="312896" y="772001"/>
                      <a:pt x="310991" y="772001"/>
                      <a:pt x="309086" y="772001"/>
                    </a:cubicBezTo>
                    <a:cubicBezTo>
                      <a:pt x="305276" y="772001"/>
                      <a:pt x="301466" y="774859"/>
                      <a:pt x="299561" y="777716"/>
                    </a:cubicBezTo>
                    <a:cubicBezTo>
                      <a:pt x="294799" y="781526"/>
                      <a:pt x="292894" y="787241"/>
                      <a:pt x="292894" y="792956"/>
                    </a:cubicBezTo>
                    <a:cubicBezTo>
                      <a:pt x="292894" y="804386"/>
                      <a:pt x="302419" y="812959"/>
                      <a:pt x="312896" y="812959"/>
                    </a:cubicBezTo>
                    <a:cubicBezTo>
                      <a:pt x="318611" y="812959"/>
                      <a:pt x="324326" y="810101"/>
                      <a:pt x="328136" y="806291"/>
                    </a:cubicBezTo>
                    <a:cubicBezTo>
                      <a:pt x="328136" y="807244"/>
                      <a:pt x="328136" y="807244"/>
                      <a:pt x="328136" y="808196"/>
                    </a:cubicBezTo>
                    <a:cubicBezTo>
                      <a:pt x="328136" y="812959"/>
                      <a:pt x="330041" y="816769"/>
                      <a:pt x="331946" y="820579"/>
                    </a:cubicBezTo>
                    <a:cubicBezTo>
                      <a:pt x="321469" y="824389"/>
                      <a:pt x="314801" y="832961"/>
                      <a:pt x="314801" y="844391"/>
                    </a:cubicBezTo>
                    <a:cubicBezTo>
                      <a:pt x="314801" y="858679"/>
                      <a:pt x="326231" y="870109"/>
                      <a:pt x="340519" y="870109"/>
                    </a:cubicBezTo>
                    <a:cubicBezTo>
                      <a:pt x="344329" y="870109"/>
                      <a:pt x="348139" y="869156"/>
                      <a:pt x="351949" y="867251"/>
                    </a:cubicBezTo>
                    <a:cubicBezTo>
                      <a:pt x="352901" y="867251"/>
                      <a:pt x="352901" y="867251"/>
                      <a:pt x="353854" y="867251"/>
                    </a:cubicBezTo>
                    <a:cubicBezTo>
                      <a:pt x="353854" y="868204"/>
                      <a:pt x="352901" y="870109"/>
                      <a:pt x="352901" y="871061"/>
                    </a:cubicBezTo>
                    <a:cubicBezTo>
                      <a:pt x="352901" y="878681"/>
                      <a:pt x="359569" y="885349"/>
                      <a:pt x="367189" y="885349"/>
                    </a:cubicBezTo>
                    <a:cubicBezTo>
                      <a:pt x="367189" y="885349"/>
                      <a:pt x="368141" y="885349"/>
                      <a:pt x="368141" y="885349"/>
                    </a:cubicBezTo>
                    <a:cubicBezTo>
                      <a:pt x="369094" y="887254"/>
                      <a:pt x="370046" y="888206"/>
                      <a:pt x="371951" y="890111"/>
                    </a:cubicBezTo>
                    <a:cubicBezTo>
                      <a:pt x="371951" y="891064"/>
                      <a:pt x="372904" y="891064"/>
                      <a:pt x="372904" y="892016"/>
                    </a:cubicBezTo>
                    <a:cubicBezTo>
                      <a:pt x="370999" y="891064"/>
                      <a:pt x="369094" y="890111"/>
                      <a:pt x="367189" y="890111"/>
                    </a:cubicBezTo>
                    <a:cubicBezTo>
                      <a:pt x="362426" y="890111"/>
                      <a:pt x="358616" y="893921"/>
                      <a:pt x="358616" y="898684"/>
                    </a:cubicBezTo>
                    <a:cubicBezTo>
                      <a:pt x="358616" y="903446"/>
                      <a:pt x="362426" y="907256"/>
                      <a:pt x="367189" y="907256"/>
                    </a:cubicBezTo>
                    <a:cubicBezTo>
                      <a:pt x="371951" y="907256"/>
                      <a:pt x="375761" y="903446"/>
                      <a:pt x="375761" y="898684"/>
                    </a:cubicBezTo>
                    <a:cubicBezTo>
                      <a:pt x="375761" y="896779"/>
                      <a:pt x="374809" y="894874"/>
                      <a:pt x="373856" y="892969"/>
                    </a:cubicBezTo>
                    <a:cubicBezTo>
                      <a:pt x="376714" y="896779"/>
                      <a:pt x="381476" y="899636"/>
                      <a:pt x="386239" y="899636"/>
                    </a:cubicBezTo>
                    <a:cubicBezTo>
                      <a:pt x="386239" y="899636"/>
                      <a:pt x="386239" y="899636"/>
                      <a:pt x="386239" y="899636"/>
                    </a:cubicBezTo>
                    <a:cubicBezTo>
                      <a:pt x="391954" y="912019"/>
                      <a:pt x="404336" y="920591"/>
                      <a:pt x="417671" y="920591"/>
                    </a:cubicBezTo>
                    <a:cubicBezTo>
                      <a:pt x="417671" y="920591"/>
                      <a:pt x="417671" y="920591"/>
                      <a:pt x="417671" y="920591"/>
                    </a:cubicBezTo>
                    <a:cubicBezTo>
                      <a:pt x="418624" y="923449"/>
                      <a:pt x="421481" y="926306"/>
                      <a:pt x="425291" y="926306"/>
                    </a:cubicBezTo>
                    <a:cubicBezTo>
                      <a:pt x="428149" y="926306"/>
                      <a:pt x="430054" y="925354"/>
                      <a:pt x="431006" y="923449"/>
                    </a:cubicBezTo>
                    <a:cubicBezTo>
                      <a:pt x="432911" y="924401"/>
                      <a:pt x="433864" y="924401"/>
                      <a:pt x="435769" y="924401"/>
                    </a:cubicBezTo>
                    <a:cubicBezTo>
                      <a:pt x="440531" y="924401"/>
                      <a:pt x="445294" y="921544"/>
                      <a:pt x="447199" y="916781"/>
                    </a:cubicBezTo>
                    <a:cubicBezTo>
                      <a:pt x="448151" y="916781"/>
                      <a:pt x="449104" y="917734"/>
                      <a:pt x="450056" y="917734"/>
                    </a:cubicBezTo>
                    <a:cubicBezTo>
                      <a:pt x="450056" y="918686"/>
                      <a:pt x="449104" y="920591"/>
                      <a:pt x="449104" y="922496"/>
                    </a:cubicBezTo>
                    <a:cubicBezTo>
                      <a:pt x="449104" y="928211"/>
                      <a:pt x="451009" y="932974"/>
                      <a:pt x="454819" y="935831"/>
                    </a:cubicBezTo>
                    <a:cubicBezTo>
                      <a:pt x="454819" y="935831"/>
                      <a:pt x="454819" y="935831"/>
                      <a:pt x="454819" y="935831"/>
                    </a:cubicBezTo>
                    <a:cubicBezTo>
                      <a:pt x="452914" y="935831"/>
                      <a:pt x="451009" y="935831"/>
                      <a:pt x="449104" y="936784"/>
                    </a:cubicBezTo>
                    <a:cubicBezTo>
                      <a:pt x="446246" y="935831"/>
                      <a:pt x="442436" y="934879"/>
                      <a:pt x="438626" y="934879"/>
                    </a:cubicBezTo>
                    <a:cubicBezTo>
                      <a:pt x="430054" y="934879"/>
                      <a:pt x="422434" y="937736"/>
                      <a:pt x="415766" y="942499"/>
                    </a:cubicBezTo>
                    <a:cubicBezTo>
                      <a:pt x="415766" y="941546"/>
                      <a:pt x="415766" y="940594"/>
                      <a:pt x="415766" y="939641"/>
                    </a:cubicBezTo>
                    <a:cubicBezTo>
                      <a:pt x="415766" y="932021"/>
                      <a:pt x="410051" y="925354"/>
                      <a:pt x="401479" y="925354"/>
                    </a:cubicBezTo>
                    <a:cubicBezTo>
                      <a:pt x="393859" y="925354"/>
                      <a:pt x="387191" y="932021"/>
                      <a:pt x="387191" y="939641"/>
                    </a:cubicBezTo>
                    <a:cubicBezTo>
                      <a:pt x="387191" y="947261"/>
                      <a:pt x="393859" y="953929"/>
                      <a:pt x="401479" y="953929"/>
                    </a:cubicBezTo>
                    <a:cubicBezTo>
                      <a:pt x="402431" y="953929"/>
                      <a:pt x="403384" y="953929"/>
                      <a:pt x="405289" y="953929"/>
                    </a:cubicBezTo>
                    <a:cubicBezTo>
                      <a:pt x="401479" y="959644"/>
                      <a:pt x="399574" y="966311"/>
                      <a:pt x="399574" y="973931"/>
                    </a:cubicBezTo>
                    <a:cubicBezTo>
                      <a:pt x="397669" y="973931"/>
                      <a:pt x="395764" y="972979"/>
                      <a:pt x="392906" y="972979"/>
                    </a:cubicBezTo>
                    <a:cubicBezTo>
                      <a:pt x="374809" y="972979"/>
                      <a:pt x="359569" y="988219"/>
                      <a:pt x="359569" y="1006316"/>
                    </a:cubicBezTo>
                    <a:cubicBezTo>
                      <a:pt x="359569" y="1024414"/>
                      <a:pt x="374809" y="1039654"/>
                      <a:pt x="392906" y="1039654"/>
                    </a:cubicBezTo>
                    <a:cubicBezTo>
                      <a:pt x="396716" y="1039654"/>
                      <a:pt x="400526" y="1038701"/>
                      <a:pt x="404336" y="1037749"/>
                    </a:cubicBezTo>
                    <a:cubicBezTo>
                      <a:pt x="405289" y="1038701"/>
                      <a:pt x="407194" y="1038701"/>
                      <a:pt x="409099" y="1038701"/>
                    </a:cubicBezTo>
                    <a:cubicBezTo>
                      <a:pt x="414814" y="1038701"/>
                      <a:pt x="418624" y="1034891"/>
                      <a:pt x="418624" y="1029176"/>
                    </a:cubicBezTo>
                    <a:cubicBezTo>
                      <a:pt x="418624" y="1029176"/>
                      <a:pt x="418624" y="1028224"/>
                      <a:pt x="418624" y="1028224"/>
                    </a:cubicBezTo>
                    <a:cubicBezTo>
                      <a:pt x="419576" y="1027271"/>
                      <a:pt x="420529" y="1025366"/>
                      <a:pt x="421481" y="1024414"/>
                    </a:cubicBezTo>
                    <a:cubicBezTo>
                      <a:pt x="422434" y="1025366"/>
                      <a:pt x="423386" y="1025366"/>
                      <a:pt x="424339" y="1026319"/>
                    </a:cubicBezTo>
                    <a:cubicBezTo>
                      <a:pt x="426244" y="1030129"/>
                      <a:pt x="429101" y="1033939"/>
                      <a:pt x="432911" y="1035844"/>
                    </a:cubicBezTo>
                    <a:cubicBezTo>
                      <a:pt x="431006" y="1036796"/>
                      <a:pt x="429101" y="1039654"/>
                      <a:pt x="429101" y="1042511"/>
                    </a:cubicBezTo>
                    <a:cubicBezTo>
                      <a:pt x="429101" y="1046321"/>
                      <a:pt x="431959" y="1050131"/>
                      <a:pt x="436721" y="1050131"/>
                    </a:cubicBezTo>
                    <a:cubicBezTo>
                      <a:pt x="440531" y="1050131"/>
                      <a:pt x="444341" y="1047274"/>
                      <a:pt x="444341" y="1042511"/>
                    </a:cubicBezTo>
                    <a:cubicBezTo>
                      <a:pt x="444341" y="1040606"/>
                      <a:pt x="443389" y="1038701"/>
                      <a:pt x="442436" y="1037749"/>
                    </a:cubicBezTo>
                    <a:cubicBezTo>
                      <a:pt x="444341" y="1037749"/>
                      <a:pt x="446246" y="1036796"/>
                      <a:pt x="447199" y="1036796"/>
                    </a:cubicBezTo>
                    <a:cubicBezTo>
                      <a:pt x="449104" y="1038701"/>
                      <a:pt x="451009" y="1040606"/>
                      <a:pt x="452914" y="1042511"/>
                    </a:cubicBezTo>
                    <a:cubicBezTo>
                      <a:pt x="451009" y="1044416"/>
                      <a:pt x="449104" y="1046321"/>
                      <a:pt x="447199" y="1048226"/>
                    </a:cubicBezTo>
                    <a:cubicBezTo>
                      <a:pt x="447199" y="1048226"/>
                      <a:pt x="447199" y="1048226"/>
                      <a:pt x="447199" y="1048226"/>
                    </a:cubicBezTo>
                    <a:cubicBezTo>
                      <a:pt x="434816" y="1048226"/>
                      <a:pt x="424339" y="1058704"/>
                      <a:pt x="424339" y="1071086"/>
                    </a:cubicBezTo>
                    <a:cubicBezTo>
                      <a:pt x="424339" y="1072991"/>
                      <a:pt x="424339" y="1074896"/>
                      <a:pt x="425291" y="1076801"/>
                    </a:cubicBezTo>
                    <a:cubicBezTo>
                      <a:pt x="421481" y="1073944"/>
                      <a:pt x="416719" y="1072991"/>
                      <a:pt x="412909" y="1072991"/>
                    </a:cubicBezTo>
                    <a:cubicBezTo>
                      <a:pt x="399574" y="1072991"/>
                      <a:pt x="389096" y="1083469"/>
                      <a:pt x="389096" y="1096804"/>
                    </a:cubicBezTo>
                    <a:cubicBezTo>
                      <a:pt x="389096" y="1097756"/>
                      <a:pt x="389096" y="1097756"/>
                      <a:pt x="389096" y="1098709"/>
                    </a:cubicBezTo>
                    <a:cubicBezTo>
                      <a:pt x="389096" y="1098709"/>
                      <a:pt x="389096" y="1098709"/>
                      <a:pt x="389096" y="1098709"/>
                    </a:cubicBezTo>
                    <a:cubicBezTo>
                      <a:pt x="387191" y="1093946"/>
                      <a:pt x="382429" y="1091089"/>
                      <a:pt x="377666" y="1091089"/>
                    </a:cubicBezTo>
                    <a:cubicBezTo>
                      <a:pt x="375761" y="1091089"/>
                      <a:pt x="373856" y="1092041"/>
                      <a:pt x="371951" y="1092994"/>
                    </a:cubicBezTo>
                    <a:cubicBezTo>
                      <a:pt x="373856" y="1090136"/>
                      <a:pt x="374809" y="1086326"/>
                      <a:pt x="374809" y="1082516"/>
                    </a:cubicBezTo>
                    <a:cubicBezTo>
                      <a:pt x="374809" y="1078706"/>
                      <a:pt x="373856" y="1074896"/>
                      <a:pt x="371951" y="1072039"/>
                    </a:cubicBezTo>
                    <a:cubicBezTo>
                      <a:pt x="372904" y="1072039"/>
                      <a:pt x="374809" y="1072991"/>
                      <a:pt x="375761" y="1072991"/>
                    </a:cubicBezTo>
                    <a:cubicBezTo>
                      <a:pt x="382429" y="1072991"/>
                      <a:pt x="388144" y="1067276"/>
                      <a:pt x="388144" y="1060609"/>
                    </a:cubicBezTo>
                    <a:cubicBezTo>
                      <a:pt x="388144" y="1060609"/>
                      <a:pt x="388144" y="1060609"/>
                      <a:pt x="388144" y="1060609"/>
                    </a:cubicBezTo>
                    <a:cubicBezTo>
                      <a:pt x="389096" y="1058704"/>
                      <a:pt x="390049" y="1056799"/>
                      <a:pt x="390049" y="1054894"/>
                    </a:cubicBezTo>
                    <a:cubicBezTo>
                      <a:pt x="390049" y="1050131"/>
                      <a:pt x="386239" y="1046321"/>
                      <a:pt x="381476" y="1046321"/>
                    </a:cubicBezTo>
                    <a:cubicBezTo>
                      <a:pt x="379571" y="1046321"/>
                      <a:pt x="377666" y="1047274"/>
                      <a:pt x="375761" y="1048226"/>
                    </a:cubicBezTo>
                    <a:cubicBezTo>
                      <a:pt x="375761" y="1048226"/>
                      <a:pt x="375761" y="1048226"/>
                      <a:pt x="374809" y="1048226"/>
                    </a:cubicBezTo>
                    <a:cubicBezTo>
                      <a:pt x="368141" y="1048226"/>
                      <a:pt x="362426" y="1053941"/>
                      <a:pt x="362426" y="1060609"/>
                    </a:cubicBezTo>
                    <a:cubicBezTo>
                      <a:pt x="362426" y="1062514"/>
                      <a:pt x="362426" y="1063466"/>
                      <a:pt x="363379" y="1065371"/>
                    </a:cubicBezTo>
                    <a:cubicBezTo>
                      <a:pt x="360521" y="1063466"/>
                      <a:pt x="357664" y="1062514"/>
                      <a:pt x="353854" y="1062514"/>
                    </a:cubicBezTo>
                    <a:cubicBezTo>
                      <a:pt x="342424" y="1062514"/>
                      <a:pt x="333851" y="1072039"/>
                      <a:pt x="333851" y="1082516"/>
                    </a:cubicBezTo>
                    <a:cubicBezTo>
                      <a:pt x="333851" y="1087279"/>
                      <a:pt x="335756" y="1091089"/>
                      <a:pt x="338614" y="1094899"/>
                    </a:cubicBezTo>
                    <a:cubicBezTo>
                      <a:pt x="337661" y="1094899"/>
                      <a:pt x="337661" y="1094899"/>
                      <a:pt x="336709" y="1094899"/>
                    </a:cubicBezTo>
                    <a:cubicBezTo>
                      <a:pt x="330994" y="1094899"/>
                      <a:pt x="327184" y="1099661"/>
                      <a:pt x="327184" y="1104424"/>
                    </a:cubicBezTo>
                    <a:cubicBezTo>
                      <a:pt x="327184" y="1105376"/>
                      <a:pt x="327184" y="1106329"/>
                      <a:pt x="328136" y="1107281"/>
                    </a:cubicBezTo>
                    <a:cubicBezTo>
                      <a:pt x="327184" y="1107281"/>
                      <a:pt x="325279" y="1107281"/>
                      <a:pt x="324326" y="1108234"/>
                    </a:cubicBezTo>
                    <a:cubicBezTo>
                      <a:pt x="324326" y="1108234"/>
                      <a:pt x="324326" y="1108234"/>
                      <a:pt x="324326" y="1108234"/>
                    </a:cubicBezTo>
                    <a:cubicBezTo>
                      <a:pt x="324326" y="1108234"/>
                      <a:pt x="323374" y="1108234"/>
                      <a:pt x="323374" y="1108234"/>
                    </a:cubicBezTo>
                    <a:cubicBezTo>
                      <a:pt x="325279" y="1106329"/>
                      <a:pt x="326231" y="1103471"/>
                      <a:pt x="326231" y="1100614"/>
                    </a:cubicBezTo>
                    <a:cubicBezTo>
                      <a:pt x="326231" y="1092994"/>
                      <a:pt x="319564" y="1086326"/>
                      <a:pt x="311944" y="1086326"/>
                    </a:cubicBezTo>
                    <a:cubicBezTo>
                      <a:pt x="310039" y="1086326"/>
                      <a:pt x="308134" y="1086326"/>
                      <a:pt x="307181" y="1087279"/>
                    </a:cubicBezTo>
                    <a:cubicBezTo>
                      <a:pt x="309086" y="1085374"/>
                      <a:pt x="310039" y="1083469"/>
                      <a:pt x="310991" y="1080611"/>
                    </a:cubicBezTo>
                    <a:cubicBezTo>
                      <a:pt x="311944" y="1080611"/>
                      <a:pt x="311944" y="1080611"/>
                      <a:pt x="312896" y="1080611"/>
                    </a:cubicBezTo>
                    <a:cubicBezTo>
                      <a:pt x="330041" y="1080611"/>
                      <a:pt x="343376" y="1067276"/>
                      <a:pt x="343376" y="1050131"/>
                    </a:cubicBezTo>
                    <a:cubicBezTo>
                      <a:pt x="343376" y="1048226"/>
                      <a:pt x="343376" y="1046321"/>
                      <a:pt x="342424" y="1044416"/>
                    </a:cubicBezTo>
                    <a:cubicBezTo>
                      <a:pt x="347186" y="1042511"/>
                      <a:pt x="350996" y="1037749"/>
                      <a:pt x="350996" y="1032034"/>
                    </a:cubicBezTo>
                    <a:cubicBezTo>
                      <a:pt x="350996" y="1024414"/>
                      <a:pt x="345281" y="1018699"/>
                      <a:pt x="337661" y="1018699"/>
                    </a:cubicBezTo>
                    <a:cubicBezTo>
                      <a:pt x="333851" y="1018699"/>
                      <a:pt x="330041" y="1020604"/>
                      <a:pt x="327184" y="1023461"/>
                    </a:cubicBezTo>
                    <a:cubicBezTo>
                      <a:pt x="325279" y="1022509"/>
                      <a:pt x="324326" y="1021556"/>
                      <a:pt x="322421" y="1021556"/>
                    </a:cubicBezTo>
                    <a:cubicBezTo>
                      <a:pt x="322421" y="1021556"/>
                      <a:pt x="322421" y="1020604"/>
                      <a:pt x="322421" y="1020604"/>
                    </a:cubicBezTo>
                    <a:cubicBezTo>
                      <a:pt x="327184" y="1016794"/>
                      <a:pt x="330041" y="1012031"/>
                      <a:pt x="330041" y="1005364"/>
                    </a:cubicBezTo>
                    <a:cubicBezTo>
                      <a:pt x="330041" y="995839"/>
                      <a:pt x="322421" y="988219"/>
                      <a:pt x="312896" y="987266"/>
                    </a:cubicBezTo>
                    <a:cubicBezTo>
                      <a:pt x="314801" y="985361"/>
                      <a:pt x="316706" y="982504"/>
                      <a:pt x="317659" y="978694"/>
                    </a:cubicBezTo>
                    <a:cubicBezTo>
                      <a:pt x="321469" y="976789"/>
                      <a:pt x="325279" y="973931"/>
                      <a:pt x="328136" y="971074"/>
                    </a:cubicBezTo>
                    <a:cubicBezTo>
                      <a:pt x="332899" y="974884"/>
                      <a:pt x="338614" y="976789"/>
                      <a:pt x="345281" y="976789"/>
                    </a:cubicBezTo>
                    <a:cubicBezTo>
                      <a:pt x="361474" y="976789"/>
                      <a:pt x="374809" y="963454"/>
                      <a:pt x="374809" y="947261"/>
                    </a:cubicBezTo>
                    <a:cubicBezTo>
                      <a:pt x="374809" y="932974"/>
                      <a:pt x="364331" y="921544"/>
                      <a:pt x="350996" y="918686"/>
                    </a:cubicBezTo>
                    <a:cubicBezTo>
                      <a:pt x="350996" y="917734"/>
                      <a:pt x="350044" y="916781"/>
                      <a:pt x="350044" y="915829"/>
                    </a:cubicBezTo>
                    <a:cubicBezTo>
                      <a:pt x="354806" y="913924"/>
                      <a:pt x="357664" y="909161"/>
                      <a:pt x="357664" y="903446"/>
                    </a:cubicBezTo>
                    <a:cubicBezTo>
                      <a:pt x="357664" y="895826"/>
                      <a:pt x="351949" y="890111"/>
                      <a:pt x="344329" y="890111"/>
                    </a:cubicBezTo>
                    <a:cubicBezTo>
                      <a:pt x="336709" y="890111"/>
                      <a:pt x="330994" y="895826"/>
                      <a:pt x="330994" y="903446"/>
                    </a:cubicBezTo>
                    <a:cubicBezTo>
                      <a:pt x="330994" y="905351"/>
                      <a:pt x="330994" y="906304"/>
                      <a:pt x="331946" y="908209"/>
                    </a:cubicBezTo>
                    <a:cubicBezTo>
                      <a:pt x="327184" y="910114"/>
                      <a:pt x="324326" y="913924"/>
                      <a:pt x="323374" y="918686"/>
                    </a:cubicBezTo>
                    <a:cubicBezTo>
                      <a:pt x="317659" y="914876"/>
                      <a:pt x="310991" y="912971"/>
                      <a:pt x="304324" y="912971"/>
                    </a:cubicBezTo>
                    <a:cubicBezTo>
                      <a:pt x="295751" y="912971"/>
                      <a:pt x="287179" y="916781"/>
                      <a:pt x="281464" y="921544"/>
                    </a:cubicBezTo>
                    <a:cubicBezTo>
                      <a:pt x="281464" y="921544"/>
                      <a:pt x="281464" y="920591"/>
                      <a:pt x="281464" y="920591"/>
                    </a:cubicBezTo>
                    <a:cubicBezTo>
                      <a:pt x="281464" y="907256"/>
                      <a:pt x="270034" y="895826"/>
                      <a:pt x="256699" y="895826"/>
                    </a:cubicBezTo>
                    <a:cubicBezTo>
                      <a:pt x="254794" y="895826"/>
                      <a:pt x="252889" y="895826"/>
                      <a:pt x="251936" y="896779"/>
                    </a:cubicBezTo>
                    <a:cubicBezTo>
                      <a:pt x="250984" y="886301"/>
                      <a:pt x="244316" y="877729"/>
                      <a:pt x="234791" y="872966"/>
                    </a:cubicBezTo>
                    <a:cubicBezTo>
                      <a:pt x="234791" y="872966"/>
                      <a:pt x="234791" y="872966"/>
                      <a:pt x="234791" y="872966"/>
                    </a:cubicBezTo>
                    <a:cubicBezTo>
                      <a:pt x="244316" y="872966"/>
                      <a:pt x="250984" y="865346"/>
                      <a:pt x="250984" y="856774"/>
                    </a:cubicBezTo>
                    <a:cubicBezTo>
                      <a:pt x="250984" y="847249"/>
                      <a:pt x="243364" y="840581"/>
                      <a:pt x="234791" y="840581"/>
                    </a:cubicBezTo>
                    <a:cubicBezTo>
                      <a:pt x="226219" y="840581"/>
                      <a:pt x="218599" y="848201"/>
                      <a:pt x="218599" y="856774"/>
                    </a:cubicBezTo>
                    <a:cubicBezTo>
                      <a:pt x="218599" y="862489"/>
                      <a:pt x="222409" y="868204"/>
                      <a:pt x="227171" y="871061"/>
                    </a:cubicBezTo>
                    <a:cubicBezTo>
                      <a:pt x="226219" y="871061"/>
                      <a:pt x="224314" y="871061"/>
                      <a:pt x="223361" y="871061"/>
                    </a:cubicBezTo>
                    <a:cubicBezTo>
                      <a:pt x="221456" y="871061"/>
                      <a:pt x="218599" y="871061"/>
                      <a:pt x="216694" y="872014"/>
                    </a:cubicBezTo>
                    <a:cubicBezTo>
                      <a:pt x="215741" y="871061"/>
                      <a:pt x="214789" y="871061"/>
                      <a:pt x="213836" y="870109"/>
                    </a:cubicBezTo>
                    <a:cubicBezTo>
                      <a:pt x="211931" y="864394"/>
                      <a:pt x="207169" y="859631"/>
                      <a:pt x="200501" y="859631"/>
                    </a:cubicBezTo>
                    <a:cubicBezTo>
                      <a:pt x="199549" y="859631"/>
                      <a:pt x="197644" y="859631"/>
                      <a:pt x="196691" y="860584"/>
                    </a:cubicBezTo>
                    <a:cubicBezTo>
                      <a:pt x="196691" y="860584"/>
                      <a:pt x="196691" y="860584"/>
                      <a:pt x="196691" y="860584"/>
                    </a:cubicBezTo>
                    <a:cubicBezTo>
                      <a:pt x="196691" y="856774"/>
                      <a:pt x="195739" y="852964"/>
                      <a:pt x="194786" y="849154"/>
                    </a:cubicBezTo>
                    <a:cubicBezTo>
                      <a:pt x="196691" y="847249"/>
                      <a:pt x="197644" y="845344"/>
                      <a:pt x="198596" y="842486"/>
                    </a:cubicBezTo>
                    <a:cubicBezTo>
                      <a:pt x="201454" y="838676"/>
                      <a:pt x="203359" y="832961"/>
                      <a:pt x="203359" y="827246"/>
                    </a:cubicBezTo>
                    <a:cubicBezTo>
                      <a:pt x="203359" y="823436"/>
                      <a:pt x="202406" y="819626"/>
                      <a:pt x="200501" y="815816"/>
                    </a:cubicBezTo>
                    <a:cubicBezTo>
                      <a:pt x="202406" y="815816"/>
                      <a:pt x="203359" y="816769"/>
                      <a:pt x="205264" y="816769"/>
                    </a:cubicBezTo>
                    <a:cubicBezTo>
                      <a:pt x="216694" y="816769"/>
                      <a:pt x="226219" y="807244"/>
                      <a:pt x="226219" y="795814"/>
                    </a:cubicBezTo>
                    <a:cubicBezTo>
                      <a:pt x="226219" y="784384"/>
                      <a:pt x="216694" y="774859"/>
                      <a:pt x="205264" y="774859"/>
                    </a:cubicBezTo>
                    <a:cubicBezTo>
                      <a:pt x="193834" y="774859"/>
                      <a:pt x="184309" y="784384"/>
                      <a:pt x="184309" y="795814"/>
                    </a:cubicBezTo>
                    <a:cubicBezTo>
                      <a:pt x="184309" y="798671"/>
                      <a:pt x="185261" y="801529"/>
                      <a:pt x="186214" y="803434"/>
                    </a:cubicBezTo>
                    <a:cubicBezTo>
                      <a:pt x="183356" y="802481"/>
                      <a:pt x="180499" y="802481"/>
                      <a:pt x="177641" y="802481"/>
                    </a:cubicBezTo>
                    <a:cubicBezTo>
                      <a:pt x="170021" y="802481"/>
                      <a:pt x="162401" y="806291"/>
                      <a:pt x="157639" y="812006"/>
                    </a:cubicBezTo>
                    <a:cubicBezTo>
                      <a:pt x="153829" y="806291"/>
                      <a:pt x="147161" y="802481"/>
                      <a:pt x="140494" y="802481"/>
                    </a:cubicBezTo>
                    <a:cubicBezTo>
                      <a:pt x="136684" y="802481"/>
                      <a:pt x="133826" y="803434"/>
                      <a:pt x="130969" y="804386"/>
                    </a:cubicBezTo>
                    <a:cubicBezTo>
                      <a:pt x="130016" y="798671"/>
                      <a:pt x="126206" y="794861"/>
                      <a:pt x="120491" y="794861"/>
                    </a:cubicBezTo>
                    <a:cubicBezTo>
                      <a:pt x="116681" y="794861"/>
                      <a:pt x="112871" y="797719"/>
                      <a:pt x="110966" y="800576"/>
                    </a:cubicBezTo>
                    <a:cubicBezTo>
                      <a:pt x="103346" y="803434"/>
                      <a:pt x="98584" y="811054"/>
                      <a:pt x="98584" y="818674"/>
                    </a:cubicBezTo>
                    <a:cubicBezTo>
                      <a:pt x="98584" y="829151"/>
                      <a:pt x="107156" y="838676"/>
                      <a:pt x="118586" y="838676"/>
                    </a:cubicBezTo>
                    <a:cubicBezTo>
                      <a:pt x="121444" y="838676"/>
                      <a:pt x="124301" y="837724"/>
                      <a:pt x="126206" y="836771"/>
                    </a:cubicBezTo>
                    <a:cubicBezTo>
                      <a:pt x="130016" y="840581"/>
                      <a:pt x="134779" y="842486"/>
                      <a:pt x="140494" y="842486"/>
                    </a:cubicBezTo>
                    <a:cubicBezTo>
                      <a:pt x="143351" y="842486"/>
                      <a:pt x="146209" y="841534"/>
                      <a:pt x="148114" y="840581"/>
                    </a:cubicBezTo>
                    <a:cubicBezTo>
                      <a:pt x="144304" y="845344"/>
                      <a:pt x="141446" y="852011"/>
                      <a:pt x="141446" y="858679"/>
                    </a:cubicBezTo>
                    <a:cubicBezTo>
                      <a:pt x="141446" y="871061"/>
                      <a:pt x="150019" y="881539"/>
                      <a:pt x="161449" y="885349"/>
                    </a:cubicBezTo>
                    <a:cubicBezTo>
                      <a:pt x="156686" y="892969"/>
                      <a:pt x="153829" y="901541"/>
                      <a:pt x="153829" y="911066"/>
                    </a:cubicBezTo>
                    <a:cubicBezTo>
                      <a:pt x="153829" y="922496"/>
                      <a:pt x="158591" y="932974"/>
                      <a:pt x="165259" y="940594"/>
                    </a:cubicBezTo>
                    <a:cubicBezTo>
                      <a:pt x="159544" y="942499"/>
                      <a:pt x="154781" y="948214"/>
                      <a:pt x="154781" y="955834"/>
                    </a:cubicBezTo>
                    <a:cubicBezTo>
                      <a:pt x="154781" y="964406"/>
                      <a:pt x="161449" y="972026"/>
                      <a:pt x="170974" y="972026"/>
                    </a:cubicBezTo>
                    <a:cubicBezTo>
                      <a:pt x="179546" y="972026"/>
                      <a:pt x="186214" y="965359"/>
                      <a:pt x="187166" y="957739"/>
                    </a:cubicBezTo>
                    <a:cubicBezTo>
                      <a:pt x="187166" y="957739"/>
                      <a:pt x="188119" y="957739"/>
                      <a:pt x="188119" y="957739"/>
                    </a:cubicBezTo>
                    <a:cubicBezTo>
                      <a:pt x="190024" y="957739"/>
                      <a:pt x="191929" y="956786"/>
                      <a:pt x="192881" y="955834"/>
                    </a:cubicBezTo>
                    <a:cubicBezTo>
                      <a:pt x="194786" y="955834"/>
                      <a:pt x="196691" y="956786"/>
                      <a:pt x="199549" y="956786"/>
                    </a:cubicBezTo>
                    <a:cubicBezTo>
                      <a:pt x="204311" y="956786"/>
                      <a:pt x="208121" y="955834"/>
                      <a:pt x="211931" y="954881"/>
                    </a:cubicBezTo>
                    <a:cubicBezTo>
                      <a:pt x="211931" y="954881"/>
                      <a:pt x="211931" y="954881"/>
                      <a:pt x="211931" y="954881"/>
                    </a:cubicBezTo>
                    <a:cubicBezTo>
                      <a:pt x="218599" y="954881"/>
                      <a:pt x="224314" y="952024"/>
                      <a:pt x="228124" y="948214"/>
                    </a:cubicBezTo>
                    <a:cubicBezTo>
                      <a:pt x="230029" y="952024"/>
                      <a:pt x="233839" y="954881"/>
                      <a:pt x="237649" y="954881"/>
                    </a:cubicBezTo>
                    <a:cubicBezTo>
                      <a:pt x="239554" y="954881"/>
                      <a:pt x="240506" y="954881"/>
                      <a:pt x="241459" y="953929"/>
                    </a:cubicBezTo>
                    <a:cubicBezTo>
                      <a:pt x="245269" y="956786"/>
                      <a:pt x="249079" y="957739"/>
                      <a:pt x="254794" y="957739"/>
                    </a:cubicBezTo>
                    <a:cubicBezTo>
                      <a:pt x="259556" y="957739"/>
                      <a:pt x="263366" y="956786"/>
                      <a:pt x="267176" y="953929"/>
                    </a:cubicBezTo>
                    <a:cubicBezTo>
                      <a:pt x="268129" y="953929"/>
                      <a:pt x="268129" y="953929"/>
                      <a:pt x="269081" y="953929"/>
                    </a:cubicBezTo>
                    <a:cubicBezTo>
                      <a:pt x="270034" y="953929"/>
                      <a:pt x="271939" y="953929"/>
                      <a:pt x="272891" y="952976"/>
                    </a:cubicBezTo>
                    <a:cubicBezTo>
                      <a:pt x="273844" y="959644"/>
                      <a:pt x="276701" y="965359"/>
                      <a:pt x="281464" y="970121"/>
                    </a:cubicBezTo>
                    <a:cubicBezTo>
                      <a:pt x="280511" y="970121"/>
                      <a:pt x="278606" y="970121"/>
                      <a:pt x="277654" y="970121"/>
                    </a:cubicBezTo>
                    <a:cubicBezTo>
                      <a:pt x="276701" y="970121"/>
                      <a:pt x="276701" y="970121"/>
                      <a:pt x="275749" y="970121"/>
                    </a:cubicBezTo>
                    <a:cubicBezTo>
                      <a:pt x="275749" y="964406"/>
                      <a:pt x="270986" y="959644"/>
                      <a:pt x="265271" y="959644"/>
                    </a:cubicBezTo>
                    <a:cubicBezTo>
                      <a:pt x="259556" y="959644"/>
                      <a:pt x="254794" y="964406"/>
                      <a:pt x="254794" y="970121"/>
                    </a:cubicBezTo>
                    <a:cubicBezTo>
                      <a:pt x="254794" y="973931"/>
                      <a:pt x="256699" y="977741"/>
                      <a:pt x="260509" y="979646"/>
                    </a:cubicBezTo>
                    <a:cubicBezTo>
                      <a:pt x="259556" y="981551"/>
                      <a:pt x="258604" y="983456"/>
                      <a:pt x="257651" y="986314"/>
                    </a:cubicBezTo>
                    <a:cubicBezTo>
                      <a:pt x="254794" y="984409"/>
                      <a:pt x="250984" y="982504"/>
                      <a:pt x="247174" y="982504"/>
                    </a:cubicBezTo>
                    <a:cubicBezTo>
                      <a:pt x="246221" y="972979"/>
                      <a:pt x="239554" y="966311"/>
                      <a:pt x="230029" y="966311"/>
                    </a:cubicBezTo>
                    <a:cubicBezTo>
                      <a:pt x="220504" y="966311"/>
                      <a:pt x="212884" y="973931"/>
                      <a:pt x="212884" y="983456"/>
                    </a:cubicBezTo>
                    <a:cubicBezTo>
                      <a:pt x="212884" y="986314"/>
                      <a:pt x="213836" y="989171"/>
                      <a:pt x="215741" y="992029"/>
                    </a:cubicBezTo>
                    <a:cubicBezTo>
                      <a:pt x="210026" y="997744"/>
                      <a:pt x="206216" y="1006316"/>
                      <a:pt x="206216" y="1014889"/>
                    </a:cubicBezTo>
                    <a:cubicBezTo>
                      <a:pt x="206216" y="1017746"/>
                      <a:pt x="206216" y="1020604"/>
                      <a:pt x="207169" y="1022509"/>
                    </a:cubicBezTo>
                    <a:cubicBezTo>
                      <a:pt x="205264" y="1022509"/>
                      <a:pt x="203359" y="1021556"/>
                      <a:pt x="200501" y="1021556"/>
                    </a:cubicBezTo>
                    <a:cubicBezTo>
                      <a:pt x="198596" y="1021556"/>
                      <a:pt x="197644" y="1021556"/>
                      <a:pt x="195739" y="1022509"/>
                    </a:cubicBezTo>
                    <a:cubicBezTo>
                      <a:pt x="192881" y="1018699"/>
                      <a:pt x="188119" y="1015841"/>
                      <a:pt x="182404" y="1015841"/>
                    </a:cubicBezTo>
                    <a:cubicBezTo>
                      <a:pt x="172879" y="1015841"/>
                      <a:pt x="165259" y="1023461"/>
                      <a:pt x="165259" y="1032986"/>
                    </a:cubicBezTo>
                    <a:cubicBezTo>
                      <a:pt x="165259" y="1037749"/>
                      <a:pt x="167164" y="1042511"/>
                      <a:pt x="170974" y="1045369"/>
                    </a:cubicBezTo>
                    <a:cubicBezTo>
                      <a:pt x="170974" y="1047274"/>
                      <a:pt x="170021" y="1049179"/>
                      <a:pt x="170021" y="1051084"/>
                    </a:cubicBezTo>
                    <a:cubicBezTo>
                      <a:pt x="170021" y="1052989"/>
                      <a:pt x="170021" y="1055846"/>
                      <a:pt x="170974" y="1057751"/>
                    </a:cubicBezTo>
                    <a:cubicBezTo>
                      <a:pt x="167164" y="1061561"/>
                      <a:pt x="164306" y="1067276"/>
                      <a:pt x="164306" y="1073944"/>
                    </a:cubicBezTo>
                    <a:cubicBezTo>
                      <a:pt x="164306" y="1076801"/>
                      <a:pt x="165259" y="1079659"/>
                      <a:pt x="166211" y="1081564"/>
                    </a:cubicBezTo>
                    <a:cubicBezTo>
                      <a:pt x="165259" y="1081564"/>
                      <a:pt x="164306" y="1081564"/>
                      <a:pt x="162401" y="1081564"/>
                    </a:cubicBezTo>
                    <a:cubicBezTo>
                      <a:pt x="162401" y="1081564"/>
                      <a:pt x="162401" y="1080611"/>
                      <a:pt x="162401" y="1080611"/>
                    </a:cubicBezTo>
                    <a:cubicBezTo>
                      <a:pt x="162401" y="1078706"/>
                      <a:pt x="162401" y="1076801"/>
                      <a:pt x="161449" y="1074896"/>
                    </a:cubicBezTo>
                    <a:cubicBezTo>
                      <a:pt x="161449" y="1072991"/>
                      <a:pt x="162401" y="1072039"/>
                      <a:pt x="162401" y="1070134"/>
                    </a:cubicBezTo>
                    <a:cubicBezTo>
                      <a:pt x="162401" y="1061561"/>
                      <a:pt x="155734" y="1054894"/>
                      <a:pt x="147161" y="1054894"/>
                    </a:cubicBezTo>
                    <a:cubicBezTo>
                      <a:pt x="143351" y="1054894"/>
                      <a:pt x="140494" y="1055846"/>
                      <a:pt x="137636" y="1057751"/>
                    </a:cubicBezTo>
                    <a:cubicBezTo>
                      <a:pt x="126206" y="1058704"/>
                      <a:pt x="116681" y="1068229"/>
                      <a:pt x="116681" y="1080611"/>
                    </a:cubicBezTo>
                    <a:cubicBezTo>
                      <a:pt x="116681" y="1092041"/>
                      <a:pt x="125254" y="1101566"/>
                      <a:pt x="135731" y="1103471"/>
                    </a:cubicBezTo>
                    <a:cubicBezTo>
                      <a:pt x="133826" y="1107281"/>
                      <a:pt x="132874" y="1112044"/>
                      <a:pt x="132874" y="1115854"/>
                    </a:cubicBezTo>
                    <a:cubicBezTo>
                      <a:pt x="132874" y="1132046"/>
                      <a:pt x="143351" y="1144429"/>
                      <a:pt x="157639" y="1149191"/>
                    </a:cubicBezTo>
                    <a:cubicBezTo>
                      <a:pt x="155734" y="1149191"/>
                      <a:pt x="153829" y="1148239"/>
                      <a:pt x="151924" y="1148239"/>
                    </a:cubicBezTo>
                    <a:cubicBezTo>
                      <a:pt x="139541" y="1148239"/>
                      <a:pt x="128111" y="1155859"/>
                      <a:pt x="123349" y="1166336"/>
                    </a:cubicBezTo>
                    <a:cubicBezTo>
                      <a:pt x="118586" y="1160621"/>
                      <a:pt x="110966" y="1157764"/>
                      <a:pt x="102394" y="1157764"/>
                    </a:cubicBezTo>
                    <a:cubicBezTo>
                      <a:pt x="86201" y="1157764"/>
                      <a:pt x="73819" y="1170146"/>
                      <a:pt x="73819" y="1186339"/>
                    </a:cubicBezTo>
                    <a:cubicBezTo>
                      <a:pt x="73819" y="1195864"/>
                      <a:pt x="78581" y="1204436"/>
                      <a:pt x="85249" y="1209199"/>
                    </a:cubicBezTo>
                    <a:cubicBezTo>
                      <a:pt x="85249" y="1209199"/>
                      <a:pt x="85249" y="1209199"/>
                      <a:pt x="85249" y="1210151"/>
                    </a:cubicBezTo>
                    <a:cubicBezTo>
                      <a:pt x="85249" y="1216819"/>
                      <a:pt x="90011" y="1221581"/>
                      <a:pt x="96679" y="1222534"/>
                    </a:cubicBezTo>
                    <a:cubicBezTo>
                      <a:pt x="90011" y="1224439"/>
                      <a:pt x="84296" y="1230154"/>
                      <a:pt x="84296" y="1237774"/>
                    </a:cubicBezTo>
                    <a:cubicBezTo>
                      <a:pt x="84296" y="1246346"/>
                      <a:pt x="90964" y="1253966"/>
                      <a:pt x="100489" y="1253966"/>
                    </a:cubicBezTo>
                    <a:cubicBezTo>
                      <a:pt x="108109" y="1253966"/>
                      <a:pt x="113824" y="1248251"/>
                      <a:pt x="115729" y="1241584"/>
                    </a:cubicBezTo>
                    <a:cubicBezTo>
                      <a:pt x="119539" y="1250156"/>
                      <a:pt x="129064" y="1256824"/>
                      <a:pt x="139541" y="1256824"/>
                    </a:cubicBezTo>
                    <a:cubicBezTo>
                      <a:pt x="139541" y="1256824"/>
                      <a:pt x="140494" y="1256824"/>
                      <a:pt x="140494" y="1256824"/>
                    </a:cubicBezTo>
                    <a:cubicBezTo>
                      <a:pt x="140494" y="1256824"/>
                      <a:pt x="140494" y="1257776"/>
                      <a:pt x="140494" y="1257776"/>
                    </a:cubicBezTo>
                    <a:cubicBezTo>
                      <a:pt x="135731" y="1260634"/>
                      <a:pt x="131921" y="1266349"/>
                      <a:pt x="130016" y="1272064"/>
                    </a:cubicBezTo>
                    <a:cubicBezTo>
                      <a:pt x="124301" y="1269206"/>
                      <a:pt x="117634" y="1267301"/>
                      <a:pt x="110966" y="1267301"/>
                    </a:cubicBezTo>
                    <a:cubicBezTo>
                      <a:pt x="101441" y="1267301"/>
                      <a:pt x="91916" y="1271111"/>
                      <a:pt x="85249" y="1276826"/>
                    </a:cubicBezTo>
                    <a:cubicBezTo>
                      <a:pt x="83344" y="1274921"/>
                      <a:pt x="80486" y="1273969"/>
                      <a:pt x="77629" y="1273969"/>
                    </a:cubicBezTo>
                    <a:cubicBezTo>
                      <a:pt x="70009" y="1273969"/>
                      <a:pt x="64294" y="1279684"/>
                      <a:pt x="64294" y="1287304"/>
                    </a:cubicBezTo>
                    <a:cubicBezTo>
                      <a:pt x="64294" y="1288256"/>
                      <a:pt x="64294" y="1289209"/>
                      <a:pt x="64294" y="1290161"/>
                    </a:cubicBezTo>
                    <a:cubicBezTo>
                      <a:pt x="64294" y="1290161"/>
                      <a:pt x="64294" y="1290161"/>
                      <a:pt x="64294" y="1291114"/>
                    </a:cubicBezTo>
                    <a:cubicBezTo>
                      <a:pt x="62389" y="1291114"/>
                      <a:pt x="61436" y="1290161"/>
                      <a:pt x="59531" y="1290161"/>
                    </a:cubicBezTo>
                    <a:cubicBezTo>
                      <a:pt x="49054" y="1290161"/>
                      <a:pt x="40481" y="1298734"/>
                      <a:pt x="40481" y="1309211"/>
                    </a:cubicBezTo>
                    <a:cubicBezTo>
                      <a:pt x="40481" y="1319689"/>
                      <a:pt x="49054" y="1328261"/>
                      <a:pt x="59531" y="1328261"/>
                    </a:cubicBezTo>
                    <a:cubicBezTo>
                      <a:pt x="65246" y="1328261"/>
                      <a:pt x="70009" y="1326356"/>
                      <a:pt x="73819" y="1322546"/>
                    </a:cubicBezTo>
                    <a:cubicBezTo>
                      <a:pt x="79534" y="1337786"/>
                      <a:pt x="94774" y="1348264"/>
                      <a:pt x="111919" y="1348264"/>
                    </a:cubicBezTo>
                    <a:cubicBezTo>
                      <a:pt x="122396" y="1348264"/>
                      <a:pt x="131921" y="1344454"/>
                      <a:pt x="139541" y="1337786"/>
                    </a:cubicBezTo>
                    <a:cubicBezTo>
                      <a:pt x="137636" y="1339691"/>
                      <a:pt x="136684" y="1342549"/>
                      <a:pt x="136684" y="1345406"/>
                    </a:cubicBezTo>
                    <a:cubicBezTo>
                      <a:pt x="136684" y="1345406"/>
                      <a:pt x="136684" y="1345406"/>
                      <a:pt x="136684" y="1345406"/>
                    </a:cubicBezTo>
                    <a:cubicBezTo>
                      <a:pt x="125254" y="1350169"/>
                      <a:pt x="116681" y="1360646"/>
                      <a:pt x="116681" y="1373981"/>
                    </a:cubicBezTo>
                    <a:cubicBezTo>
                      <a:pt x="116681" y="1380649"/>
                      <a:pt x="119539" y="1387316"/>
                      <a:pt x="123349" y="1393031"/>
                    </a:cubicBezTo>
                    <a:cubicBezTo>
                      <a:pt x="120491" y="1391126"/>
                      <a:pt x="117634" y="1390174"/>
                      <a:pt x="113824" y="1390174"/>
                    </a:cubicBezTo>
                    <a:cubicBezTo>
                      <a:pt x="108109" y="1390174"/>
                      <a:pt x="102394" y="1393984"/>
                      <a:pt x="99536" y="1398746"/>
                    </a:cubicBezTo>
                    <a:cubicBezTo>
                      <a:pt x="99536" y="1398746"/>
                      <a:pt x="99536" y="1398746"/>
                      <a:pt x="98584" y="1398746"/>
                    </a:cubicBezTo>
                    <a:cubicBezTo>
                      <a:pt x="95726" y="1398746"/>
                      <a:pt x="92869" y="1399699"/>
                      <a:pt x="90964" y="1400651"/>
                    </a:cubicBezTo>
                    <a:cubicBezTo>
                      <a:pt x="83344" y="1391126"/>
                      <a:pt x="71914" y="1384459"/>
                      <a:pt x="59531" y="1384459"/>
                    </a:cubicBezTo>
                    <a:cubicBezTo>
                      <a:pt x="50006" y="1384459"/>
                      <a:pt x="40481" y="1388269"/>
                      <a:pt x="33814" y="1393984"/>
                    </a:cubicBezTo>
                    <a:cubicBezTo>
                      <a:pt x="33814" y="1393984"/>
                      <a:pt x="32861" y="1393984"/>
                      <a:pt x="32861" y="1393984"/>
                    </a:cubicBezTo>
                    <a:cubicBezTo>
                      <a:pt x="30004" y="1393984"/>
                      <a:pt x="27146" y="1396841"/>
                      <a:pt x="27146" y="1399699"/>
                    </a:cubicBezTo>
                    <a:cubicBezTo>
                      <a:pt x="27146" y="1400651"/>
                      <a:pt x="27146" y="1400651"/>
                      <a:pt x="27146" y="1400651"/>
                    </a:cubicBezTo>
                    <a:cubicBezTo>
                      <a:pt x="23336" y="1406366"/>
                      <a:pt x="20479" y="1413034"/>
                      <a:pt x="19526" y="1420654"/>
                    </a:cubicBezTo>
                    <a:cubicBezTo>
                      <a:pt x="11906" y="1423511"/>
                      <a:pt x="7144" y="1430179"/>
                      <a:pt x="7144" y="1437799"/>
                    </a:cubicBezTo>
                    <a:cubicBezTo>
                      <a:pt x="7144" y="1448276"/>
                      <a:pt x="15716" y="1456849"/>
                      <a:pt x="26194" y="1456849"/>
                    </a:cubicBezTo>
                    <a:cubicBezTo>
                      <a:pt x="29051" y="1456849"/>
                      <a:pt x="31909" y="1455896"/>
                      <a:pt x="34766" y="1454944"/>
                    </a:cubicBezTo>
                    <a:cubicBezTo>
                      <a:pt x="41434" y="1460659"/>
                      <a:pt x="50006" y="1463516"/>
                      <a:pt x="59531" y="1463516"/>
                    </a:cubicBezTo>
                    <a:cubicBezTo>
                      <a:pt x="79534" y="1463516"/>
                      <a:pt x="96679" y="1448276"/>
                      <a:pt x="98584" y="1429226"/>
                    </a:cubicBezTo>
                    <a:cubicBezTo>
                      <a:pt x="98584" y="1429226"/>
                      <a:pt x="98584" y="1429226"/>
                      <a:pt x="98584" y="1429226"/>
                    </a:cubicBezTo>
                    <a:cubicBezTo>
                      <a:pt x="103346" y="1429226"/>
                      <a:pt x="108109" y="1426369"/>
                      <a:pt x="110966" y="1422559"/>
                    </a:cubicBezTo>
                    <a:cubicBezTo>
                      <a:pt x="111919" y="1422559"/>
                      <a:pt x="112871" y="1422559"/>
                      <a:pt x="112871" y="1422559"/>
                    </a:cubicBezTo>
                    <a:cubicBezTo>
                      <a:pt x="122396" y="1422559"/>
                      <a:pt x="129064" y="1414939"/>
                      <a:pt x="129064" y="1406366"/>
                    </a:cubicBezTo>
                    <a:cubicBezTo>
                      <a:pt x="129064" y="1403509"/>
                      <a:pt x="128111" y="1399699"/>
                      <a:pt x="126206" y="1397794"/>
                    </a:cubicBezTo>
                    <a:cubicBezTo>
                      <a:pt x="131921" y="1402556"/>
                      <a:pt x="138589" y="1405414"/>
                      <a:pt x="146209" y="1405414"/>
                    </a:cubicBezTo>
                    <a:cubicBezTo>
                      <a:pt x="158591" y="1405414"/>
                      <a:pt x="169069" y="1398746"/>
                      <a:pt x="173831" y="1388269"/>
                    </a:cubicBezTo>
                    <a:cubicBezTo>
                      <a:pt x="174784" y="1388269"/>
                      <a:pt x="175736" y="1388269"/>
                      <a:pt x="176689" y="1388269"/>
                    </a:cubicBezTo>
                    <a:cubicBezTo>
                      <a:pt x="176689" y="1388269"/>
                      <a:pt x="177641" y="1388269"/>
                      <a:pt x="177641" y="1388269"/>
                    </a:cubicBezTo>
                    <a:cubicBezTo>
                      <a:pt x="184309" y="1401604"/>
                      <a:pt x="197644" y="1410176"/>
                      <a:pt x="212884" y="1410176"/>
                    </a:cubicBezTo>
                    <a:cubicBezTo>
                      <a:pt x="227171" y="1410176"/>
                      <a:pt x="239554" y="1402556"/>
                      <a:pt x="246221" y="1391126"/>
                    </a:cubicBezTo>
                    <a:cubicBezTo>
                      <a:pt x="246221" y="1391126"/>
                      <a:pt x="247174" y="1391126"/>
                      <a:pt x="247174" y="1391126"/>
                    </a:cubicBezTo>
                    <a:cubicBezTo>
                      <a:pt x="250984" y="1391126"/>
                      <a:pt x="253841" y="1388269"/>
                      <a:pt x="253841" y="1383506"/>
                    </a:cubicBezTo>
                    <a:cubicBezTo>
                      <a:pt x="253841" y="1380649"/>
                      <a:pt x="252889" y="1378744"/>
                      <a:pt x="250984" y="1377791"/>
                    </a:cubicBezTo>
                    <a:cubicBezTo>
                      <a:pt x="251936" y="1374934"/>
                      <a:pt x="251936" y="1373029"/>
                      <a:pt x="251936" y="1370171"/>
                    </a:cubicBezTo>
                    <a:cubicBezTo>
                      <a:pt x="251936" y="1348264"/>
                      <a:pt x="234791" y="1331119"/>
                      <a:pt x="212884" y="1331119"/>
                    </a:cubicBezTo>
                    <a:cubicBezTo>
                      <a:pt x="210979" y="1331119"/>
                      <a:pt x="208121" y="1331119"/>
                      <a:pt x="206216" y="1332071"/>
                    </a:cubicBezTo>
                    <a:cubicBezTo>
                      <a:pt x="204311" y="1331119"/>
                      <a:pt x="201454" y="1331119"/>
                      <a:pt x="199549" y="1331119"/>
                    </a:cubicBezTo>
                    <a:cubicBezTo>
                      <a:pt x="199549" y="1325404"/>
                      <a:pt x="194786" y="1320641"/>
                      <a:pt x="188119" y="1320641"/>
                    </a:cubicBezTo>
                    <a:cubicBezTo>
                      <a:pt x="181451" y="1320641"/>
                      <a:pt x="176689" y="1325404"/>
                      <a:pt x="176689" y="1332071"/>
                    </a:cubicBezTo>
                    <a:cubicBezTo>
                      <a:pt x="176689" y="1332071"/>
                      <a:pt x="176689" y="1333024"/>
                      <a:pt x="176689" y="1333024"/>
                    </a:cubicBezTo>
                    <a:cubicBezTo>
                      <a:pt x="172879" y="1331119"/>
                      <a:pt x="169069" y="1329214"/>
                      <a:pt x="165259" y="1329214"/>
                    </a:cubicBezTo>
                    <a:cubicBezTo>
                      <a:pt x="159544" y="1329214"/>
                      <a:pt x="154781" y="1331119"/>
                      <a:pt x="150019" y="1334929"/>
                    </a:cubicBezTo>
                    <a:cubicBezTo>
                      <a:pt x="149066" y="1334929"/>
                      <a:pt x="148114" y="1333976"/>
                      <a:pt x="147161" y="1333976"/>
                    </a:cubicBezTo>
                    <a:cubicBezTo>
                      <a:pt x="144304" y="1333976"/>
                      <a:pt x="141446" y="1334929"/>
                      <a:pt x="139541" y="1336834"/>
                    </a:cubicBezTo>
                    <a:cubicBezTo>
                      <a:pt x="147161" y="1329214"/>
                      <a:pt x="150971" y="1319689"/>
                      <a:pt x="150971" y="1308259"/>
                    </a:cubicBezTo>
                    <a:cubicBezTo>
                      <a:pt x="150971" y="1306354"/>
                      <a:pt x="150971" y="1305401"/>
                      <a:pt x="150019" y="1303496"/>
                    </a:cubicBezTo>
                    <a:cubicBezTo>
                      <a:pt x="150971" y="1303496"/>
                      <a:pt x="150971" y="1303496"/>
                      <a:pt x="151924" y="1303496"/>
                    </a:cubicBezTo>
                    <a:cubicBezTo>
                      <a:pt x="165259" y="1303496"/>
                      <a:pt x="176689" y="1293019"/>
                      <a:pt x="176689" y="1278731"/>
                    </a:cubicBezTo>
                    <a:cubicBezTo>
                      <a:pt x="176689" y="1266349"/>
                      <a:pt x="167164" y="1255871"/>
                      <a:pt x="153829" y="1254919"/>
                    </a:cubicBezTo>
                    <a:cubicBezTo>
                      <a:pt x="153829" y="1253966"/>
                      <a:pt x="153829" y="1253014"/>
                      <a:pt x="152876" y="1253014"/>
                    </a:cubicBezTo>
                    <a:cubicBezTo>
                      <a:pt x="154781" y="1252061"/>
                      <a:pt x="155734" y="1251109"/>
                      <a:pt x="156686" y="1249204"/>
                    </a:cubicBezTo>
                    <a:cubicBezTo>
                      <a:pt x="164306" y="1247299"/>
                      <a:pt x="170021" y="1240631"/>
                      <a:pt x="170021" y="1233011"/>
                    </a:cubicBezTo>
                    <a:cubicBezTo>
                      <a:pt x="170021" y="1230154"/>
                      <a:pt x="169069" y="1227296"/>
                      <a:pt x="168116" y="1224439"/>
                    </a:cubicBezTo>
                    <a:cubicBezTo>
                      <a:pt x="172879" y="1223486"/>
                      <a:pt x="176689" y="1219676"/>
                      <a:pt x="176689" y="1213961"/>
                    </a:cubicBezTo>
                    <a:cubicBezTo>
                      <a:pt x="176689" y="1209199"/>
                      <a:pt x="173831" y="1206341"/>
                      <a:pt x="170021" y="1204436"/>
                    </a:cubicBezTo>
                    <a:cubicBezTo>
                      <a:pt x="176689" y="1198721"/>
                      <a:pt x="180499" y="1190149"/>
                      <a:pt x="180499" y="1181576"/>
                    </a:cubicBezTo>
                    <a:cubicBezTo>
                      <a:pt x="180499" y="1167289"/>
                      <a:pt x="170974" y="1155859"/>
                      <a:pt x="158591" y="1152049"/>
                    </a:cubicBezTo>
                    <a:cubicBezTo>
                      <a:pt x="160496" y="1152049"/>
                      <a:pt x="162401" y="1153001"/>
                      <a:pt x="165259" y="1153001"/>
                    </a:cubicBezTo>
                    <a:cubicBezTo>
                      <a:pt x="166211" y="1153001"/>
                      <a:pt x="167164" y="1153001"/>
                      <a:pt x="169069" y="1153001"/>
                    </a:cubicBezTo>
                    <a:cubicBezTo>
                      <a:pt x="169069" y="1153001"/>
                      <a:pt x="169069" y="1153001"/>
                      <a:pt x="169069" y="1153001"/>
                    </a:cubicBezTo>
                    <a:cubicBezTo>
                      <a:pt x="169069" y="1157764"/>
                      <a:pt x="172879" y="1161574"/>
                      <a:pt x="177641" y="1161574"/>
                    </a:cubicBezTo>
                    <a:cubicBezTo>
                      <a:pt x="177641" y="1161574"/>
                      <a:pt x="177641" y="1161574"/>
                      <a:pt x="178594" y="1161574"/>
                    </a:cubicBezTo>
                    <a:cubicBezTo>
                      <a:pt x="178594" y="1161574"/>
                      <a:pt x="178594" y="1161574"/>
                      <a:pt x="178594" y="1162526"/>
                    </a:cubicBezTo>
                    <a:cubicBezTo>
                      <a:pt x="178594" y="1170146"/>
                      <a:pt x="182404" y="1176814"/>
                      <a:pt x="188119" y="1180624"/>
                    </a:cubicBezTo>
                    <a:cubicBezTo>
                      <a:pt x="186214" y="1184434"/>
                      <a:pt x="185261" y="1188244"/>
                      <a:pt x="185261" y="1193006"/>
                    </a:cubicBezTo>
                    <a:cubicBezTo>
                      <a:pt x="185261" y="1207294"/>
                      <a:pt x="195739" y="1219676"/>
                      <a:pt x="210026" y="1221581"/>
                    </a:cubicBezTo>
                    <a:cubicBezTo>
                      <a:pt x="207169" y="1222534"/>
                      <a:pt x="205264" y="1226344"/>
                      <a:pt x="205264" y="1229201"/>
                    </a:cubicBezTo>
                    <a:cubicBezTo>
                      <a:pt x="205264" y="1233964"/>
                      <a:pt x="209074" y="1237774"/>
                      <a:pt x="213836" y="1237774"/>
                    </a:cubicBezTo>
                    <a:cubicBezTo>
                      <a:pt x="218599" y="1237774"/>
                      <a:pt x="222409" y="1233964"/>
                      <a:pt x="222409" y="1229201"/>
                    </a:cubicBezTo>
                    <a:cubicBezTo>
                      <a:pt x="222409" y="1225391"/>
                      <a:pt x="220504" y="1222534"/>
                      <a:pt x="217646" y="1221581"/>
                    </a:cubicBezTo>
                    <a:cubicBezTo>
                      <a:pt x="218599" y="1221581"/>
                      <a:pt x="218599" y="1221581"/>
                      <a:pt x="219551" y="1221581"/>
                    </a:cubicBezTo>
                    <a:cubicBezTo>
                      <a:pt x="221456" y="1222534"/>
                      <a:pt x="223361" y="1223486"/>
                      <a:pt x="226219" y="1223486"/>
                    </a:cubicBezTo>
                    <a:cubicBezTo>
                      <a:pt x="233839" y="1223486"/>
                      <a:pt x="239554" y="1217771"/>
                      <a:pt x="239554" y="1210151"/>
                    </a:cubicBezTo>
                    <a:cubicBezTo>
                      <a:pt x="239554" y="1210151"/>
                      <a:pt x="239554" y="1209199"/>
                      <a:pt x="239554" y="1209199"/>
                    </a:cubicBezTo>
                    <a:cubicBezTo>
                      <a:pt x="242411" y="1205389"/>
                      <a:pt x="243364" y="1201579"/>
                      <a:pt x="244316" y="1196816"/>
                    </a:cubicBezTo>
                    <a:cubicBezTo>
                      <a:pt x="245269" y="1196816"/>
                      <a:pt x="245269" y="1196816"/>
                      <a:pt x="246221" y="1196816"/>
                    </a:cubicBezTo>
                    <a:cubicBezTo>
                      <a:pt x="250984" y="1196816"/>
                      <a:pt x="254794" y="1193006"/>
                      <a:pt x="254794" y="1188244"/>
                    </a:cubicBezTo>
                    <a:cubicBezTo>
                      <a:pt x="254794" y="1185386"/>
                      <a:pt x="252889" y="1183481"/>
                      <a:pt x="250984" y="1181576"/>
                    </a:cubicBezTo>
                    <a:cubicBezTo>
                      <a:pt x="255746" y="1180624"/>
                      <a:pt x="259556" y="1176814"/>
                      <a:pt x="259556" y="1172051"/>
                    </a:cubicBezTo>
                    <a:cubicBezTo>
                      <a:pt x="259556" y="1167289"/>
                      <a:pt x="256699" y="1164431"/>
                      <a:pt x="252889" y="1162526"/>
                    </a:cubicBezTo>
                    <a:cubicBezTo>
                      <a:pt x="254794" y="1159669"/>
                      <a:pt x="255746" y="1156811"/>
                      <a:pt x="255746" y="1153001"/>
                    </a:cubicBezTo>
                    <a:cubicBezTo>
                      <a:pt x="255746" y="1144429"/>
                      <a:pt x="249079" y="1136809"/>
                      <a:pt x="239554" y="1136809"/>
                    </a:cubicBezTo>
                    <a:cubicBezTo>
                      <a:pt x="230981" y="1136809"/>
                      <a:pt x="223361" y="1143476"/>
                      <a:pt x="223361" y="1153001"/>
                    </a:cubicBezTo>
                    <a:cubicBezTo>
                      <a:pt x="223361" y="1161574"/>
                      <a:pt x="230029" y="1169194"/>
                      <a:pt x="239554" y="1169194"/>
                    </a:cubicBezTo>
                    <a:cubicBezTo>
                      <a:pt x="239554" y="1169194"/>
                      <a:pt x="240506" y="1169194"/>
                      <a:pt x="240506" y="1169194"/>
                    </a:cubicBezTo>
                    <a:cubicBezTo>
                      <a:pt x="240506" y="1170146"/>
                      <a:pt x="239554" y="1171099"/>
                      <a:pt x="239554" y="1172051"/>
                    </a:cubicBezTo>
                    <a:cubicBezTo>
                      <a:pt x="239554" y="1175861"/>
                      <a:pt x="241459" y="1178719"/>
                      <a:pt x="244316" y="1180624"/>
                    </a:cubicBezTo>
                    <a:cubicBezTo>
                      <a:pt x="243364" y="1180624"/>
                      <a:pt x="242411" y="1180624"/>
                      <a:pt x="241459" y="1181576"/>
                    </a:cubicBezTo>
                    <a:cubicBezTo>
                      <a:pt x="237649" y="1173956"/>
                      <a:pt x="231934" y="1168241"/>
                      <a:pt x="223361" y="1165384"/>
                    </a:cubicBezTo>
                    <a:cubicBezTo>
                      <a:pt x="223361" y="1164431"/>
                      <a:pt x="223361" y="1163479"/>
                      <a:pt x="223361" y="1162526"/>
                    </a:cubicBezTo>
                    <a:cubicBezTo>
                      <a:pt x="223361" y="1150144"/>
                      <a:pt x="213836" y="1140619"/>
                      <a:pt x="201454" y="1140619"/>
                    </a:cubicBezTo>
                    <a:cubicBezTo>
                      <a:pt x="197644" y="1140619"/>
                      <a:pt x="193834" y="1141571"/>
                      <a:pt x="190976" y="1143476"/>
                    </a:cubicBezTo>
                    <a:cubicBezTo>
                      <a:pt x="196691" y="1136809"/>
                      <a:pt x="201454" y="1128236"/>
                      <a:pt x="201454" y="1118711"/>
                    </a:cubicBezTo>
                    <a:cubicBezTo>
                      <a:pt x="201454" y="1115854"/>
                      <a:pt x="201454" y="1113949"/>
                      <a:pt x="200501" y="1111091"/>
                    </a:cubicBezTo>
                    <a:cubicBezTo>
                      <a:pt x="203359" y="1111091"/>
                      <a:pt x="205264" y="1108234"/>
                      <a:pt x="205264" y="1105376"/>
                    </a:cubicBezTo>
                    <a:cubicBezTo>
                      <a:pt x="205264" y="1102519"/>
                      <a:pt x="202406" y="1099661"/>
                      <a:pt x="199549" y="1099661"/>
                    </a:cubicBezTo>
                    <a:cubicBezTo>
                      <a:pt x="198596" y="1099661"/>
                      <a:pt x="197644" y="1099661"/>
                      <a:pt x="196691" y="1100614"/>
                    </a:cubicBezTo>
                    <a:cubicBezTo>
                      <a:pt x="195739" y="1098709"/>
                      <a:pt x="194786" y="1097756"/>
                      <a:pt x="193834" y="1096804"/>
                    </a:cubicBezTo>
                    <a:cubicBezTo>
                      <a:pt x="200501" y="1093946"/>
                      <a:pt x="205264" y="1088231"/>
                      <a:pt x="207169" y="1081564"/>
                    </a:cubicBezTo>
                    <a:cubicBezTo>
                      <a:pt x="219551" y="1077754"/>
                      <a:pt x="228124" y="1066324"/>
                      <a:pt x="228124" y="1052989"/>
                    </a:cubicBezTo>
                    <a:cubicBezTo>
                      <a:pt x="228124" y="1051084"/>
                      <a:pt x="228124" y="1049179"/>
                      <a:pt x="227171" y="1048226"/>
                    </a:cubicBezTo>
                    <a:cubicBezTo>
                      <a:pt x="230029" y="1049179"/>
                      <a:pt x="232886" y="1050131"/>
                      <a:pt x="236696" y="1050131"/>
                    </a:cubicBezTo>
                    <a:cubicBezTo>
                      <a:pt x="245269" y="1050131"/>
                      <a:pt x="251936" y="1047274"/>
                      <a:pt x="257651" y="1042511"/>
                    </a:cubicBezTo>
                    <a:cubicBezTo>
                      <a:pt x="259556" y="1043464"/>
                      <a:pt x="261461" y="1043464"/>
                      <a:pt x="263366" y="1043464"/>
                    </a:cubicBezTo>
                    <a:cubicBezTo>
                      <a:pt x="273844" y="1043464"/>
                      <a:pt x="282416" y="1034891"/>
                      <a:pt x="282416" y="1024414"/>
                    </a:cubicBezTo>
                    <a:cubicBezTo>
                      <a:pt x="282416" y="1020604"/>
                      <a:pt x="281464" y="1016794"/>
                      <a:pt x="279559" y="1013936"/>
                    </a:cubicBezTo>
                    <a:cubicBezTo>
                      <a:pt x="287179" y="1012984"/>
                      <a:pt x="292894" y="1007269"/>
                      <a:pt x="295751" y="1000601"/>
                    </a:cubicBezTo>
                    <a:cubicBezTo>
                      <a:pt x="294799" y="1002506"/>
                      <a:pt x="294799" y="1004411"/>
                      <a:pt x="294799" y="1006316"/>
                    </a:cubicBezTo>
                    <a:cubicBezTo>
                      <a:pt x="294799" y="1007269"/>
                      <a:pt x="294799" y="1008221"/>
                      <a:pt x="294799" y="1009174"/>
                    </a:cubicBezTo>
                    <a:cubicBezTo>
                      <a:pt x="293846" y="1011079"/>
                      <a:pt x="293846" y="1012984"/>
                      <a:pt x="293846" y="1015841"/>
                    </a:cubicBezTo>
                    <a:cubicBezTo>
                      <a:pt x="293846" y="1019651"/>
                      <a:pt x="295751" y="1023461"/>
                      <a:pt x="297656" y="1026319"/>
                    </a:cubicBezTo>
                    <a:cubicBezTo>
                      <a:pt x="290036" y="1032034"/>
                      <a:pt x="284321" y="1040606"/>
                      <a:pt x="284321" y="1051084"/>
                    </a:cubicBezTo>
                    <a:cubicBezTo>
                      <a:pt x="284321" y="1052036"/>
                      <a:pt x="284321" y="1052036"/>
                      <a:pt x="284321" y="1052989"/>
                    </a:cubicBezTo>
                    <a:cubicBezTo>
                      <a:pt x="283369" y="1052036"/>
                      <a:pt x="281464" y="1052036"/>
                      <a:pt x="280511" y="1052036"/>
                    </a:cubicBezTo>
                    <a:cubicBezTo>
                      <a:pt x="273844" y="1052036"/>
                      <a:pt x="268129" y="1057751"/>
                      <a:pt x="268129" y="1064419"/>
                    </a:cubicBezTo>
                    <a:cubicBezTo>
                      <a:pt x="268129" y="1070134"/>
                      <a:pt x="271939" y="1074896"/>
                      <a:pt x="277654" y="1075849"/>
                    </a:cubicBezTo>
                    <a:cubicBezTo>
                      <a:pt x="277654" y="1075849"/>
                      <a:pt x="277654" y="1076801"/>
                      <a:pt x="277654" y="1076801"/>
                    </a:cubicBezTo>
                    <a:cubicBezTo>
                      <a:pt x="277654" y="1086326"/>
                      <a:pt x="285274" y="1094899"/>
                      <a:pt x="295751" y="1094899"/>
                    </a:cubicBezTo>
                    <a:cubicBezTo>
                      <a:pt x="298609" y="1094899"/>
                      <a:pt x="300514" y="1093946"/>
                      <a:pt x="303371" y="1092994"/>
                    </a:cubicBezTo>
                    <a:cubicBezTo>
                      <a:pt x="301466" y="1094899"/>
                      <a:pt x="300514" y="1097756"/>
                      <a:pt x="300514" y="1100614"/>
                    </a:cubicBezTo>
                    <a:cubicBezTo>
                      <a:pt x="300514" y="1104424"/>
                      <a:pt x="301466" y="1107281"/>
                      <a:pt x="304324" y="1110139"/>
                    </a:cubicBezTo>
                    <a:cubicBezTo>
                      <a:pt x="304324" y="1110139"/>
                      <a:pt x="303371" y="1110139"/>
                      <a:pt x="303371" y="1110139"/>
                    </a:cubicBezTo>
                    <a:cubicBezTo>
                      <a:pt x="285274" y="1110139"/>
                      <a:pt x="270986" y="1124426"/>
                      <a:pt x="270986" y="1142524"/>
                    </a:cubicBezTo>
                    <a:cubicBezTo>
                      <a:pt x="270986" y="1153954"/>
                      <a:pt x="276701" y="1163479"/>
                      <a:pt x="285274" y="1169194"/>
                    </a:cubicBezTo>
                    <a:cubicBezTo>
                      <a:pt x="286226" y="1171099"/>
                      <a:pt x="287179" y="1173004"/>
                      <a:pt x="288131" y="1174909"/>
                    </a:cubicBezTo>
                    <a:cubicBezTo>
                      <a:pt x="283369" y="1179671"/>
                      <a:pt x="280511" y="1187291"/>
                      <a:pt x="280511" y="1193959"/>
                    </a:cubicBezTo>
                    <a:cubicBezTo>
                      <a:pt x="272891" y="1194911"/>
                      <a:pt x="266224" y="1201579"/>
                      <a:pt x="266224" y="1210151"/>
                    </a:cubicBezTo>
                    <a:cubicBezTo>
                      <a:pt x="266224" y="1213009"/>
                      <a:pt x="267176" y="1216819"/>
                      <a:pt x="269081" y="1218724"/>
                    </a:cubicBezTo>
                    <a:cubicBezTo>
                      <a:pt x="265271" y="1217771"/>
                      <a:pt x="262414" y="1216819"/>
                      <a:pt x="258604" y="1216819"/>
                    </a:cubicBezTo>
                    <a:cubicBezTo>
                      <a:pt x="241459" y="1216819"/>
                      <a:pt x="227171" y="1231106"/>
                      <a:pt x="227171" y="1248251"/>
                    </a:cubicBezTo>
                    <a:cubicBezTo>
                      <a:pt x="227171" y="1265396"/>
                      <a:pt x="241459" y="1279684"/>
                      <a:pt x="258604" y="1279684"/>
                    </a:cubicBezTo>
                    <a:cubicBezTo>
                      <a:pt x="270034" y="1279684"/>
                      <a:pt x="279559" y="1273969"/>
                      <a:pt x="285274" y="1264444"/>
                    </a:cubicBezTo>
                    <a:cubicBezTo>
                      <a:pt x="288131" y="1265396"/>
                      <a:pt x="290989" y="1266349"/>
                      <a:pt x="293846" y="1266349"/>
                    </a:cubicBezTo>
                    <a:cubicBezTo>
                      <a:pt x="303371" y="1266349"/>
                      <a:pt x="311944" y="1261586"/>
                      <a:pt x="316706" y="1253966"/>
                    </a:cubicBezTo>
                    <a:cubicBezTo>
                      <a:pt x="318611" y="1253014"/>
                      <a:pt x="320516" y="1251109"/>
                      <a:pt x="321469" y="1249204"/>
                    </a:cubicBezTo>
                    <a:cubicBezTo>
                      <a:pt x="321469" y="1254919"/>
                      <a:pt x="323374" y="1259681"/>
                      <a:pt x="326231" y="1263491"/>
                    </a:cubicBezTo>
                    <a:cubicBezTo>
                      <a:pt x="326231" y="1263491"/>
                      <a:pt x="326231" y="1264444"/>
                      <a:pt x="326231" y="1264444"/>
                    </a:cubicBezTo>
                    <a:cubicBezTo>
                      <a:pt x="326231" y="1268254"/>
                      <a:pt x="327184" y="1272064"/>
                      <a:pt x="328136" y="1275874"/>
                    </a:cubicBezTo>
                    <a:cubicBezTo>
                      <a:pt x="325279" y="1278731"/>
                      <a:pt x="323374" y="1281589"/>
                      <a:pt x="322421" y="1285399"/>
                    </a:cubicBezTo>
                    <a:cubicBezTo>
                      <a:pt x="319564" y="1282541"/>
                      <a:pt x="315754" y="1280636"/>
                      <a:pt x="310991" y="1279684"/>
                    </a:cubicBezTo>
                    <a:cubicBezTo>
                      <a:pt x="310991" y="1275874"/>
                      <a:pt x="308134" y="1273016"/>
                      <a:pt x="304324" y="1273016"/>
                    </a:cubicBezTo>
                    <a:cubicBezTo>
                      <a:pt x="300514" y="1273016"/>
                      <a:pt x="297656" y="1275874"/>
                      <a:pt x="297656" y="1279684"/>
                    </a:cubicBezTo>
                    <a:cubicBezTo>
                      <a:pt x="297656" y="1281589"/>
                      <a:pt x="298609" y="1282541"/>
                      <a:pt x="299561" y="1284446"/>
                    </a:cubicBezTo>
                    <a:cubicBezTo>
                      <a:pt x="296704" y="1287304"/>
                      <a:pt x="294799" y="1292066"/>
                      <a:pt x="294799" y="1296829"/>
                    </a:cubicBezTo>
                    <a:cubicBezTo>
                      <a:pt x="294799" y="1300639"/>
                      <a:pt x="295751" y="1304449"/>
                      <a:pt x="298609" y="1307306"/>
                    </a:cubicBezTo>
                    <a:cubicBezTo>
                      <a:pt x="298609" y="1307306"/>
                      <a:pt x="298609" y="1307306"/>
                      <a:pt x="298609" y="1307306"/>
                    </a:cubicBezTo>
                    <a:cubicBezTo>
                      <a:pt x="298609" y="1312069"/>
                      <a:pt x="302419" y="1316831"/>
                      <a:pt x="308134" y="1316831"/>
                    </a:cubicBezTo>
                    <a:cubicBezTo>
                      <a:pt x="310991" y="1316831"/>
                      <a:pt x="312896" y="1315879"/>
                      <a:pt x="314801" y="1313974"/>
                    </a:cubicBezTo>
                    <a:cubicBezTo>
                      <a:pt x="320516" y="1313021"/>
                      <a:pt x="326231" y="1308259"/>
                      <a:pt x="328136" y="1302544"/>
                    </a:cubicBezTo>
                    <a:cubicBezTo>
                      <a:pt x="331946" y="1307306"/>
                      <a:pt x="336709" y="1310164"/>
                      <a:pt x="343376" y="1310164"/>
                    </a:cubicBezTo>
                    <a:cubicBezTo>
                      <a:pt x="347186" y="1310164"/>
                      <a:pt x="350996" y="1309211"/>
                      <a:pt x="353854" y="1306354"/>
                    </a:cubicBezTo>
                    <a:cubicBezTo>
                      <a:pt x="353854" y="1306354"/>
                      <a:pt x="353854" y="1307306"/>
                      <a:pt x="353854" y="1307306"/>
                    </a:cubicBezTo>
                    <a:cubicBezTo>
                      <a:pt x="353854" y="1315879"/>
                      <a:pt x="360521" y="1322546"/>
                      <a:pt x="369094" y="1322546"/>
                    </a:cubicBezTo>
                    <a:cubicBezTo>
                      <a:pt x="371951" y="1322546"/>
                      <a:pt x="373856" y="1321594"/>
                      <a:pt x="376714" y="1320641"/>
                    </a:cubicBezTo>
                    <a:cubicBezTo>
                      <a:pt x="378619" y="1322546"/>
                      <a:pt x="381476" y="1323499"/>
                      <a:pt x="384334" y="1323499"/>
                    </a:cubicBezTo>
                    <a:cubicBezTo>
                      <a:pt x="391001" y="1323499"/>
                      <a:pt x="396716" y="1317784"/>
                      <a:pt x="396716" y="1311116"/>
                    </a:cubicBezTo>
                    <a:cubicBezTo>
                      <a:pt x="396716" y="1310164"/>
                      <a:pt x="396716" y="1310164"/>
                      <a:pt x="396716" y="1309211"/>
                    </a:cubicBezTo>
                    <a:cubicBezTo>
                      <a:pt x="402431" y="1306354"/>
                      <a:pt x="406241" y="1300639"/>
                      <a:pt x="406241" y="1293971"/>
                    </a:cubicBezTo>
                    <a:cubicBezTo>
                      <a:pt x="406241" y="1287304"/>
                      <a:pt x="402431" y="1281589"/>
                      <a:pt x="397669" y="1278731"/>
                    </a:cubicBezTo>
                    <a:cubicBezTo>
                      <a:pt x="397669" y="1278731"/>
                      <a:pt x="397669" y="1278731"/>
                      <a:pt x="397669" y="1278731"/>
                    </a:cubicBezTo>
                    <a:cubicBezTo>
                      <a:pt x="399574" y="1279684"/>
                      <a:pt x="401479" y="1280636"/>
                      <a:pt x="404336" y="1280636"/>
                    </a:cubicBezTo>
                    <a:cubicBezTo>
                      <a:pt x="405289" y="1280636"/>
                      <a:pt x="407194" y="1280636"/>
                      <a:pt x="408146" y="1279684"/>
                    </a:cubicBezTo>
                    <a:cubicBezTo>
                      <a:pt x="411956" y="1283494"/>
                      <a:pt x="415766" y="1287304"/>
                      <a:pt x="421481" y="1288256"/>
                    </a:cubicBezTo>
                    <a:cubicBezTo>
                      <a:pt x="424339" y="1293971"/>
                      <a:pt x="431006" y="1296829"/>
                      <a:pt x="437674" y="1296829"/>
                    </a:cubicBezTo>
                    <a:cubicBezTo>
                      <a:pt x="448151" y="1296829"/>
                      <a:pt x="456724" y="1288256"/>
                      <a:pt x="456724" y="1277779"/>
                    </a:cubicBezTo>
                    <a:cubicBezTo>
                      <a:pt x="456724" y="1277779"/>
                      <a:pt x="456724" y="1276826"/>
                      <a:pt x="456724" y="1276826"/>
                    </a:cubicBezTo>
                    <a:cubicBezTo>
                      <a:pt x="460534" y="1279684"/>
                      <a:pt x="465296" y="1282541"/>
                      <a:pt x="471011" y="1284446"/>
                    </a:cubicBezTo>
                    <a:cubicBezTo>
                      <a:pt x="473869" y="1288256"/>
                      <a:pt x="479584" y="1291114"/>
                      <a:pt x="485299" y="1291114"/>
                    </a:cubicBezTo>
                    <a:cubicBezTo>
                      <a:pt x="491014" y="1291114"/>
                      <a:pt x="496729" y="1288256"/>
                      <a:pt x="499586" y="1283494"/>
                    </a:cubicBezTo>
                    <a:cubicBezTo>
                      <a:pt x="499586" y="1283494"/>
                      <a:pt x="500539" y="1284446"/>
                      <a:pt x="500539" y="1284446"/>
                    </a:cubicBezTo>
                    <a:cubicBezTo>
                      <a:pt x="499586" y="1285399"/>
                      <a:pt x="499586" y="1285399"/>
                      <a:pt x="498634" y="1286351"/>
                    </a:cubicBezTo>
                    <a:cubicBezTo>
                      <a:pt x="494824" y="1288256"/>
                      <a:pt x="491014" y="1293019"/>
                      <a:pt x="491014" y="1297781"/>
                    </a:cubicBezTo>
                    <a:cubicBezTo>
                      <a:pt x="486251" y="1301591"/>
                      <a:pt x="483394" y="1307306"/>
                      <a:pt x="483394" y="1313974"/>
                    </a:cubicBezTo>
                    <a:cubicBezTo>
                      <a:pt x="481489" y="1314926"/>
                      <a:pt x="478631" y="1315879"/>
                      <a:pt x="477679" y="1317784"/>
                    </a:cubicBezTo>
                    <a:cubicBezTo>
                      <a:pt x="475774" y="1316831"/>
                      <a:pt x="473869" y="1315879"/>
                      <a:pt x="471011" y="1315879"/>
                    </a:cubicBezTo>
                    <a:cubicBezTo>
                      <a:pt x="463391" y="1315879"/>
                      <a:pt x="457676" y="1321594"/>
                      <a:pt x="457676" y="1329214"/>
                    </a:cubicBezTo>
                    <a:cubicBezTo>
                      <a:pt x="457676" y="1336834"/>
                      <a:pt x="463391" y="1342549"/>
                      <a:pt x="471011" y="1342549"/>
                    </a:cubicBezTo>
                    <a:cubicBezTo>
                      <a:pt x="472916" y="1342549"/>
                      <a:pt x="473869" y="1342549"/>
                      <a:pt x="475774" y="1341596"/>
                    </a:cubicBezTo>
                    <a:cubicBezTo>
                      <a:pt x="475774" y="1341596"/>
                      <a:pt x="475774" y="1341596"/>
                      <a:pt x="475774" y="1341596"/>
                    </a:cubicBezTo>
                    <a:cubicBezTo>
                      <a:pt x="465296" y="1344454"/>
                      <a:pt x="456724" y="1352074"/>
                      <a:pt x="451961" y="1361599"/>
                    </a:cubicBezTo>
                    <a:cubicBezTo>
                      <a:pt x="450056" y="1359694"/>
                      <a:pt x="447199" y="1357789"/>
                      <a:pt x="444341" y="1356836"/>
                    </a:cubicBezTo>
                    <a:cubicBezTo>
                      <a:pt x="445294" y="1354931"/>
                      <a:pt x="446246" y="1352074"/>
                      <a:pt x="446246" y="1349216"/>
                    </a:cubicBezTo>
                    <a:cubicBezTo>
                      <a:pt x="446246" y="1339691"/>
                      <a:pt x="438626" y="1333024"/>
                      <a:pt x="430054" y="1333024"/>
                    </a:cubicBezTo>
                    <a:cubicBezTo>
                      <a:pt x="425291" y="1333024"/>
                      <a:pt x="421481" y="1334929"/>
                      <a:pt x="417671" y="1337786"/>
                    </a:cubicBezTo>
                    <a:cubicBezTo>
                      <a:pt x="415766" y="1334929"/>
                      <a:pt x="411956" y="1333024"/>
                      <a:pt x="408146" y="1333024"/>
                    </a:cubicBezTo>
                    <a:cubicBezTo>
                      <a:pt x="401479" y="1333024"/>
                      <a:pt x="395764" y="1338739"/>
                      <a:pt x="395764" y="1345406"/>
                    </a:cubicBezTo>
                    <a:cubicBezTo>
                      <a:pt x="395764" y="1350169"/>
                      <a:pt x="398621" y="1353979"/>
                      <a:pt x="401479" y="1355884"/>
                    </a:cubicBezTo>
                    <a:cubicBezTo>
                      <a:pt x="392906" y="1358741"/>
                      <a:pt x="386239" y="1366361"/>
                      <a:pt x="386239" y="1375886"/>
                    </a:cubicBezTo>
                    <a:cubicBezTo>
                      <a:pt x="386239" y="1376839"/>
                      <a:pt x="386239" y="1377791"/>
                      <a:pt x="386239" y="1379696"/>
                    </a:cubicBezTo>
                    <a:cubicBezTo>
                      <a:pt x="385286" y="1382554"/>
                      <a:pt x="385286" y="1384459"/>
                      <a:pt x="384334" y="1387316"/>
                    </a:cubicBezTo>
                    <a:cubicBezTo>
                      <a:pt x="382429" y="1389221"/>
                      <a:pt x="380524" y="1392079"/>
                      <a:pt x="379571" y="1394936"/>
                    </a:cubicBezTo>
                    <a:cubicBezTo>
                      <a:pt x="379571" y="1394936"/>
                      <a:pt x="378619" y="1394936"/>
                      <a:pt x="378619" y="1394936"/>
                    </a:cubicBezTo>
                    <a:cubicBezTo>
                      <a:pt x="378619" y="1394936"/>
                      <a:pt x="378619" y="1394936"/>
                      <a:pt x="378619" y="1394936"/>
                    </a:cubicBezTo>
                    <a:cubicBezTo>
                      <a:pt x="378619" y="1393031"/>
                      <a:pt x="379571" y="1391126"/>
                      <a:pt x="379571" y="1389221"/>
                    </a:cubicBezTo>
                    <a:cubicBezTo>
                      <a:pt x="379571" y="1388269"/>
                      <a:pt x="379571" y="1387316"/>
                      <a:pt x="379571" y="1386364"/>
                    </a:cubicBezTo>
                    <a:cubicBezTo>
                      <a:pt x="383381" y="1383506"/>
                      <a:pt x="386239" y="1379696"/>
                      <a:pt x="386239" y="1373981"/>
                    </a:cubicBezTo>
                    <a:cubicBezTo>
                      <a:pt x="386239" y="1366361"/>
                      <a:pt x="379571" y="1359694"/>
                      <a:pt x="371951" y="1359694"/>
                    </a:cubicBezTo>
                    <a:cubicBezTo>
                      <a:pt x="367189" y="1359694"/>
                      <a:pt x="363379" y="1361599"/>
                      <a:pt x="360521" y="1365409"/>
                    </a:cubicBezTo>
                    <a:cubicBezTo>
                      <a:pt x="358616" y="1364456"/>
                      <a:pt x="356711" y="1364456"/>
                      <a:pt x="354806" y="1364456"/>
                    </a:cubicBezTo>
                    <a:cubicBezTo>
                      <a:pt x="349091" y="1364456"/>
                      <a:pt x="343376" y="1366361"/>
                      <a:pt x="339566" y="1370171"/>
                    </a:cubicBezTo>
                    <a:cubicBezTo>
                      <a:pt x="337661" y="1367314"/>
                      <a:pt x="333851" y="1365409"/>
                      <a:pt x="330041" y="1365409"/>
                    </a:cubicBezTo>
                    <a:cubicBezTo>
                      <a:pt x="324326" y="1365409"/>
                      <a:pt x="320516" y="1369219"/>
                      <a:pt x="318611" y="1373981"/>
                    </a:cubicBezTo>
                    <a:cubicBezTo>
                      <a:pt x="316706" y="1374934"/>
                      <a:pt x="314801" y="1375886"/>
                      <a:pt x="313849" y="1377791"/>
                    </a:cubicBezTo>
                    <a:cubicBezTo>
                      <a:pt x="311944" y="1376839"/>
                      <a:pt x="310039" y="1376839"/>
                      <a:pt x="308134" y="1376839"/>
                    </a:cubicBezTo>
                    <a:cubicBezTo>
                      <a:pt x="301466" y="1376839"/>
                      <a:pt x="295751" y="1382554"/>
                      <a:pt x="295751" y="1389221"/>
                    </a:cubicBezTo>
                    <a:cubicBezTo>
                      <a:pt x="295751" y="1395889"/>
                      <a:pt x="301466" y="1401604"/>
                      <a:pt x="308134" y="1401604"/>
                    </a:cubicBezTo>
                    <a:cubicBezTo>
                      <a:pt x="314801" y="1401604"/>
                      <a:pt x="319564" y="1396841"/>
                      <a:pt x="320516" y="1390174"/>
                    </a:cubicBezTo>
                    <a:cubicBezTo>
                      <a:pt x="320516" y="1390174"/>
                      <a:pt x="320516" y="1390174"/>
                      <a:pt x="320516" y="1390174"/>
                    </a:cubicBezTo>
                    <a:cubicBezTo>
                      <a:pt x="322421" y="1390174"/>
                      <a:pt x="324326" y="1389221"/>
                      <a:pt x="325279" y="1388269"/>
                    </a:cubicBezTo>
                    <a:cubicBezTo>
                      <a:pt x="326231" y="1388269"/>
                      <a:pt x="328136" y="1389221"/>
                      <a:pt x="329089" y="1389221"/>
                    </a:cubicBezTo>
                    <a:cubicBezTo>
                      <a:pt x="329089" y="1389221"/>
                      <a:pt x="329089" y="1389221"/>
                      <a:pt x="329089" y="1390174"/>
                    </a:cubicBezTo>
                    <a:cubicBezTo>
                      <a:pt x="329089" y="1401604"/>
                      <a:pt x="336709" y="1411129"/>
                      <a:pt x="347186" y="1413986"/>
                    </a:cubicBezTo>
                    <a:cubicBezTo>
                      <a:pt x="347186" y="1414939"/>
                      <a:pt x="346234" y="1415891"/>
                      <a:pt x="346234" y="1417796"/>
                    </a:cubicBezTo>
                    <a:cubicBezTo>
                      <a:pt x="346234" y="1418749"/>
                      <a:pt x="346234" y="1419701"/>
                      <a:pt x="347186" y="1420654"/>
                    </a:cubicBezTo>
                    <a:cubicBezTo>
                      <a:pt x="345281" y="1424464"/>
                      <a:pt x="343376" y="1428274"/>
                      <a:pt x="343376" y="1433036"/>
                    </a:cubicBezTo>
                    <a:cubicBezTo>
                      <a:pt x="343376" y="1437799"/>
                      <a:pt x="344329" y="1442561"/>
                      <a:pt x="347186" y="1446371"/>
                    </a:cubicBezTo>
                    <a:cubicBezTo>
                      <a:pt x="339566" y="1447324"/>
                      <a:pt x="334804" y="1453991"/>
                      <a:pt x="334804" y="1461611"/>
                    </a:cubicBezTo>
                    <a:cubicBezTo>
                      <a:pt x="334804" y="1470184"/>
                      <a:pt x="341471" y="1476851"/>
                      <a:pt x="350044" y="1476851"/>
                    </a:cubicBezTo>
                    <a:cubicBezTo>
                      <a:pt x="353854" y="1476851"/>
                      <a:pt x="356711" y="1475899"/>
                      <a:pt x="359569" y="1473994"/>
                    </a:cubicBezTo>
                    <a:cubicBezTo>
                      <a:pt x="363379" y="1480661"/>
                      <a:pt x="370046" y="1484471"/>
                      <a:pt x="377666" y="1486376"/>
                    </a:cubicBezTo>
                    <a:cubicBezTo>
                      <a:pt x="379571" y="1490186"/>
                      <a:pt x="383381" y="1492091"/>
                      <a:pt x="388144" y="1492091"/>
                    </a:cubicBezTo>
                    <a:cubicBezTo>
                      <a:pt x="394811" y="1492091"/>
                      <a:pt x="400526" y="1486376"/>
                      <a:pt x="400526" y="1479709"/>
                    </a:cubicBezTo>
                    <a:cubicBezTo>
                      <a:pt x="400526" y="1478756"/>
                      <a:pt x="400526" y="1478756"/>
                      <a:pt x="400526" y="1478756"/>
                    </a:cubicBezTo>
                    <a:cubicBezTo>
                      <a:pt x="405289" y="1473994"/>
                      <a:pt x="408146" y="1468279"/>
                      <a:pt x="408146" y="1460659"/>
                    </a:cubicBezTo>
                    <a:cubicBezTo>
                      <a:pt x="408146" y="1451134"/>
                      <a:pt x="403384" y="1443514"/>
                      <a:pt x="396716" y="1438751"/>
                    </a:cubicBezTo>
                    <a:cubicBezTo>
                      <a:pt x="396716" y="1436846"/>
                      <a:pt x="397669" y="1435894"/>
                      <a:pt x="397669" y="1433989"/>
                    </a:cubicBezTo>
                    <a:cubicBezTo>
                      <a:pt x="397669" y="1431131"/>
                      <a:pt x="396716" y="1428274"/>
                      <a:pt x="395764" y="1425416"/>
                    </a:cubicBezTo>
                    <a:cubicBezTo>
                      <a:pt x="396716" y="1424464"/>
                      <a:pt x="396716" y="1422559"/>
                      <a:pt x="396716" y="1420654"/>
                    </a:cubicBezTo>
                    <a:cubicBezTo>
                      <a:pt x="396716" y="1420654"/>
                      <a:pt x="396716" y="1420654"/>
                      <a:pt x="396716" y="1420654"/>
                    </a:cubicBezTo>
                    <a:cubicBezTo>
                      <a:pt x="397669" y="1421606"/>
                      <a:pt x="398621" y="1422559"/>
                      <a:pt x="399574" y="1423511"/>
                    </a:cubicBezTo>
                    <a:cubicBezTo>
                      <a:pt x="397669" y="1425416"/>
                      <a:pt x="395764" y="1428274"/>
                      <a:pt x="395764" y="1431131"/>
                    </a:cubicBezTo>
                    <a:cubicBezTo>
                      <a:pt x="395764" y="1436846"/>
                      <a:pt x="400526" y="1441609"/>
                      <a:pt x="406241" y="1441609"/>
                    </a:cubicBezTo>
                    <a:cubicBezTo>
                      <a:pt x="411956" y="1441609"/>
                      <a:pt x="415766" y="1437799"/>
                      <a:pt x="416719" y="1432084"/>
                    </a:cubicBezTo>
                    <a:cubicBezTo>
                      <a:pt x="418624" y="1432084"/>
                      <a:pt x="420529" y="1433036"/>
                      <a:pt x="422434" y="1433036"/>
                    </a:cubicBezTo>
                    <a:cubicBezTo>
                      <a:pt x="421481" y="1434941"/>
                      <a:pt x="420529" y="1437799"/>
                      <a:pt x="420529" y="1440656"/>
                    </a:cubicBezTo>
                    <a:cubicBezTo>
                      <a:pt x="420529" y="1446371"/>
                      <a:pt x="423386" y="1451134"/>
                      <a:pt x="427196" y="1454944"/>
                    </a:cubicBezTo>
                    <a:cubicBezTo>
                      <a:pt x="421481" y="1457801"/>
                      <a:pt x="417671" y="1463516"/>
                      <a:pt x="417671" y="1471136"/>
                    </a:cubicBezTo>
                    <a:cubicBezTo>
                      <a:pt x="417671" y="1473994"/>
                      <a:pt x="418624" y="1476851"/>
                      <a:pt x="419576" y="1478756"/>
                    </a:cubicBezTo>
                    <a:cubicBezTo>
                      <a:pt x="413861" y="1478756"/>
                      <a:pt x="408146" y="1483519"/>
                      <a:pt x="408146" y="1490186"/>
                    </a:cubicBezTo>
                    <a:cubicBezTo>
                      <a:pt x="408146" y="1493044"/>
                      <a:pt x="410051" y="1496854"/>
                      <a:pt x="411956" y="1498759"/>
                    </a:cubicBezTo>
                    <a:cubicBezTo>
                      <a:pt x="411004" y="1499711"/>
                      <a:pt x="411004" y="1500664"/>
                      <a:pt x="411004" y="1502569"/>
                    </a:cubicBezTo>
                    <a:cubicBezTo>
                      <a:pt x="409099" y="1501616"/>
                      <a:pt x="407194" y="1500664"/>
                      <a:pt x="404336" y="1500664"/>
                    </a:cubicBezTo>
                    <a:cubicBezTo>
                      <a:pt x="398621" y="1500664"/>
                      <a:pt x="393859" y="1505426"/>
                      <a:pt x="393859" y="1511141"/>
                    </a:cubicBezTo>
                    <a:cubicBezTo>
                      <a:pt x="393859" y="1514951"/>
                      <a:pt x="395764" y="1517809"/>
                      <a:pt x="399574" y="1519714"/>
                    </a:cubicBezTo>
                    <a:cubicBezTo>
                      <a:pt x="392906" y="1521619"/>
                      <a:pt x="387191" y="1528286"/>
                      <a:pt x="387191" y="1535906"/>
                    </a:cubicBezTo>
                    <a:cubicBezTo>
                      <a:pt x="387191" y="1538764"/>
                      <a:pt x="388144" y="1541621"/>
                      <a:pt x="389096" y="1544479"/>
                    </a:cubicBezTo>
                    <a:cubicBezTo>
                      <a:pt x="387191" y="1544479"/>
                      <a:pt x="386239" y="1544479"/>
                      <a:pt x="384334" y="1545431"/>
                    </a:cubicBezTo>
                    <a:cubicBezTo>
                      <a:pt x="383381" y="1536859"/>
                      <a:pt x="375761" y="1530191"/>
                      <a:pt x="367189" y="1530191"/>
                    </a:cubicBezTo>
                    <a:cubicBezTo>
                      <a:pt x="357664" y="1530191"/>
                      <a:pt x="350044" y="1537811"/>
                      <a:pt x="350044" y="1547336"/>
                    </a:cubicBezTo>
                    <a:cubicBezTo>
                      <a:pt x="350044" y="1554956"/>
                      <a:pt x="354806" y="1560671"/>
                      <a:pt x="361474" y="1563529"/>
                    </a:cubicBezTo>
                    <a:cubicBezTo>
                      <a:pt x="360521" y="1565434"/>
                      <a:pt x="359569" y="1566386"/>
                      <a:pt x="359569" y="1568291"/>
                    </a:cubicBezTo>
                    <a:cubicBezTo>
                      <a:pt x="357664" y="1566386"/>
                      <a:pt x="355759" y="1565434"/>
                      <a:pt x="352901" y="1565434"/>
                    </a:cubicBezTo>
                    <a:cubicBezTo>
                      <a:pt x="348139" y="1565434"/>
                      <a:pt x="344329" y="1569244"/>
                      <a:pt x="344329" y="1574006"/>
                    </a:cubicBezTo>
                    <a:cubicBezTo>
                      <a:pt x="344329" y="1575911"/>
                      <a:pt x="345281" y="1577816"/>
                      <a:pt x="346234" y="1578769"/>
                    </a:cubicBezTo>
                    <a:cubicBezTo>
                      <a:pt x="341471" y="1582579"/>
                      <a:pt x="338614" y="1588294"/>
                      <a:pt x="338614" y="1594961"/>
                    </a:cubicBezTo>
                    <a:cubicBezTo>
                      <a:pt x="338614" y="1605439"/>
                      <a:pt x="347186" y="1614964"/>
                      <a:pt x="357664" y="1615916"/>
                    </a:cubicBezTo>
                    <a:cubicBezTo>
                      <a:pt x="358616" y="1617821"/>
                      <a:pt x="359569" y="1619726"/>
                      <a:pt x="361474" y="1620679"/>
                    </a:cubicBezTo>
                    <a:cubicBezTo>
                      <a:pt x="364331" y="1628299"/>
                      <a:pt x="369094" y="1634014"/>
                      <a:pt x="375761" y="1637824"/>
                    </a:cubicBezTo>
                    <a:cubicBezTo>
                      <a:pt x="375761" y="1638776"/>
                      <a:pt x="376714" y="1639729"/>
                      <a:pt x="376714" y="1640681"/>
                    </a:cubicBezTo>
                    <a:cubicBezTo>
                      <a:pt x="367189" y="1644491"/>
                      <a:pt x="358616" y="1653064"/>
                      <a:pt x="355759" y="1662589"/>
                    </a:cubicBezTo>
                    <a:cubicBezTo>
                      <a:pt x="353854" y="1660684"/>
                      <a:pt x="350996" y="1658779"/>
                      <a:pt x="347186" y="1657826"/>
                    </a:cubicBezTo>
                    <a:cubicBezTo>
                      <a:pt x="353854" y="1654016"/>
                      <a:pt x="358616" y="1646396"/>
                      <a:pt x="358616" y="1637824"/>
                    </a:cubicBezTo>
                    <a:cubicBezTo>
                      <a:pt x="358616" y="1627346"/>
                      <a:pt x="350996" y="1617821"/>
                      <a:pt x="341471" y="1614964"/>
                    </a:cubicBezTo>
                    <a:cubicBezTo>
                      <a:pt x="340519" y="1603534"/>
                      <a:pt x="333851" y="1594009"/>
                      <a:pt x="324326" y="1589246"/>
                    </a:cubicBezTo>
                    <a:cubicBezTo>
                      <a:pt x="323374" y="1586389"/>
                      <a:pt x="322421" y="1582579"/>
                      <a:pt x="321469" y="1579721"/>
                    </a:cubicBezTo>
                    <a:cubicBezTo>
                      <a:pt x="321469" y="1578769"/>
                      <a:pt x="322421" y="1577816"/>
                      <a:pt x="322421" y="1575911"/>
                    </a:cubicBezTo>
                    <a:cubicBezTo>
                      <a:pt x="322421" y="1569244"/>
                      <a:pt x="316706" y="1562576"/>
                      <a:pt x="309086" y="1562576"/>
                    </a:cubicBezTo>
                    <a:cubicBezTo>
                      <a:pt x="308134" y="1562576"/>
                      <a:pt x="307181" y="1562576"/>
                      <a:pt x="306229" y="1562576"/>
                    </a:cubicBezTo>
                    <a:cubicBezTo>
                      <a:pt x="306229" y="1561624"/>
                      <a:pt x="306229" y="1559719"/>
                      <a:pt x="306229" y="1558766"/>
                    </a:cubicBezTo>
                    <a:cubicBezTo>
                      <a:pt x="306229" y="1556861"/>
                      <a:pt x="306229" y="1554004"/>
                      <a:pt x="305276" y="1552099"/>
                    </a:cubicBezTo>
                    <a:cubicBezTo>
                      <a:pt x="306229" y="1551146"/>
                      <a:pt x="307181" y="1551146"/>
                      <a:pt x="308134" y="1550194"/>
                    </a:cubicBezTo>
                    <a:cubicBezTo>
                      <a:pt x="310039" y="1553051"/>
                      <a:pt x="312896" y="1554956"/>
                      <a:pt x="316706" y="1554956"/>
                    </a:cubicBezTo>
                    <a:cubicBezTo>
                      <a:pt x="316706" y="1554956"/>
                      <a:pt x="316706" y="1554956"/>
                      <a:pt x="317659" y="1554956"/>
                    </a:cubicBezTo>
                    <a:cubicBezTo>
                      <a:pt x="316706" y="1555909"/>
                      <a:pt x="316706" y="1557814"/>
                      <a:pt x="316706" y="1558766"/>
                    </a:cubicBezTo>
                    <a:cubicBezTo>
                      <a:pt x="316706" y="1564481"/>
                      <a:pt x="321469" y="1569244"/>
                      <a:pt x="327184" y="1569244"/>
                    </a:cubicBezTo>
                    <a:cubicBezTo>
                      <a:pt x="332899" y="1569244"/>
                      <a:pt x="337661" y="1564481"/>
                      <a:pt x="337661" y="1558766"/>
                    </a:cubicBezTo>
                    <a:cubicBezTo>
                      <a:pt x="337661" y="1553051"/>
                      <a:pt x="332899" y="1548289"/>
                      <a:pt x="327184" y="1548289"/>
                    </a:cubicBezTo>
                    <a:cubicBezTo>
                      <a:pt x="327184" y="1548289"/>
                      <a:pt x="327184" y="1548289"/>
                      <a:pt x="326231" y="1548289"/>
                    </a:cubicBezTo>
                    <a:cubicBezTo>
                      <a:pt x="326231" y="1547336"/>
                      <a:pt x="327184" y="1545431"/>
                      <a:pt x="327184" y="1544479"/>
                    </a:cubicBezTo>
                    <a:cubicBezTo>
                      <a:pt x="327184" y="1538764"/>
                      <a:pt x="322421" y="1534001"/>
                      <a:pt x="316706" y="1534001"/>
                    </a:cubicBezTo>
                    <a:cubicBezTo>
                      <a:pt x="315754" y="1534001"/>
                      <a:pt x="314801" y="1534001"/>
                      <a:pt x="313849" y="1534954"/>
                    </a:cubicBezTo>
                    <a:cubicBezTo>
                      <a:pt x="313849" y="1534001"/>
                      <a:pt x="313849" y="1533049"/>
                      <a:pt x="312896" y="1533049"/>
                    </a:cubicBezTo>
                    <a:cubicBezTo>
                      <a:pt x="326231" y="1530191"/>
                      <a:pt x="335756" y="1518761"/>
                      <a:pt x="335756" y="1505426"/>
                    </a:cubicBezTo>
                    <a:cubicBezTo>
                      <a:pt x="335756" y="1500664"/>
                      <a:pt x="334804" y="1495901"/>
                      <a:pt x="331946" y="1492091"/>
                    </a:cubicBezTo>
                    <a:cubicBezTo>
                      <a:pt x="331946" y="1491139"/>
                      <a:pt x="332899" y="1490186"/>
                      <a:pt x="332899" y="1488281"/>
                    </a:cubicBezTo>
                    <a:cubicBezTo>
                      <a:pt x="332899" y="1483519"/>
                      <a:pt x="329089" y="1479709"/>
                      <a:pt x="324326" y="1479709"/>
                    </a:cubicBezTo>
                    <a:cubicBezTo>
                      <a:pt x="323374" y="1479709"/>
                      <a:pt x="321469" y="1479709"/>
                      <a:pt x="320516" y="1480661"/>
                    </a:cubicBezTo>
                    <a:cubicBezTo>
                      <a:pt x="316706" y="1478756"/>
                      <a:pt x="312896" y="1477804"/>
                      <a:pt x="308134" y="1477804"/>
                    </a:cubicBezTo>
                    <a:cubicBezTo>
                      <a:pt x="297656" y="1477804"/>
                      <a:pt x="288131" y="1483519"/>
                      <a:pt x="283369" y="1492091"/>
                    </a:cubicBezTo>
                    <a:cubicBezTo>
                      <a:pt x="282416" y="1492091"/>
                      <a:pt x="280511" y="1491139"/>
                      <a:pt x="279559" y="1491139"/>
                    </a:cubicBezTo>
                    <a:cubicBezTo>
                      <a:pt x="272891" y="1491139"/>
                      <a:pt x="267176" y="1494949"/>
                      <a:pt x="265271" y="1500664"/>
                    </a:cubicBezTo>
                    <a:cubicBezTo>
                      <a:pt x="262414" y="1502569"/>
                      <a:pt x="260509" y="1505426"/>
                      <a:pt x="258604" y="1508284"/>
                    </a:cubicBezTo>
                    <a:cubicBezTo>
                      <a:pt x="255746" y="1507331"/>
                      <a:pt x="252889" y="1506379"/>
                      <a:pt x="250031" y="1506379"/>
                    </a:cubicBezTo>
                    <a:cubicBezTo>
                      <a:pt x="239554" y="1506379"/>
                      <a:pt x="231934" y="1514951"/>
                      <a:pt x="231934" y="1524476"/>
                    </a:cubicBezTo>
                    <a:cubicBezTo>
                      <a:pt x="231934" y="1532096"/>
                      <a:pt x="236696" y="1538764"/>
                      <a:pt x="243364" y="1541621"/>
                    </a:cubicBezTo>
                    <a:cubicBezTo>
                      <a:pt x="243364" y="1542574"/>
                      <a:pt x="242411" y="1542574"/>
                      <a:pt x="242411" y="1543526"/>
                    </a:cubicBezTo>
                    <a:cubicBezTo>
                      <a:pt x="241459" y="1543526"/>
                      <a:pt x="240506" y="1543526"/>
                      <a:pt x="239554" y="1543526"/>
                    </a:cubicBezTo>
                    <a:cubicBezTo>
                      <a:pt x="233839" y="1543526"/>
                      <a:pt x="229076" y="1545431"/>
                      <a:pt x="225266" y="1548289"/>
                    </a:cubicBezTo>
                    <a:cubicBezTo>
                      <a:pt x="220504" y="1545431"/>
                      <a:pt x="215741" y="1544479"/>
                      <a:pt x="210026" y="1544479"/>
                    </a:cubicBezTo>
                    <a:cubicBezTo>
                      <a:pt x="202406" y="1544479"/>
                      <a:pt x="194786" y="1547336"/>
                      <a:pt x="189071" y="1553051"/>
                    </a:cubicBezTo>
                    <a:cubicBezTo>
                      <a:pt x="185261" y="1547336"/>
                      <a:pt x="178594" y="1543526"/>
                      <a:pt x="170974" y="1543526"/>
                    </a:cubicBezTo>
                    <a:cubicBezTo>
                      <a:pt x="168116" y="1543526"/>
                      <a:pt x="165259" y="1544479"/>
                      <a:pt x="162401" y="1545431"/>
                    </a:cubicBezTo>
                    <a:cubicBezTo>
                      <a:pt x="161449" y="1541621"/>
                      <a:pt x="157639" y="1537811"/>
                      <a:pt x="152876" y="1537811"/>
                    </a:cubicBezTo>
                    <a:cubicBezTo>
                      <a:pt x="147161" y="1537811"/>
                      <a:pt x="143351" y="1542574"/>
                      <a:pt x="143351" y="1547336"/>
                    </a:cubicBezTo>
                    <a:cubicBezTo>
                      <a:pt x="143351" y="1552099"/>
                      <a:pt x="146209" y="1555909"/>
                      <a:pt x="150971" y="1556861"/>
                    </a:cubicBezTo>
                    <a:cubicBezTo>
                      <a:pt x="150019" y="1559719"/>
                      <a:pt x="149066" y="1562576"/>
                      <a:pt x="149066" y="1566386"/>
                    </a:cubicBezTo>
                    <a:cubicBezTo>
                      <a:pt x="149066" y="1572101"/>
                      <a:pt x="150971" y="1576864"/>
                      <a:pt x="153829" y="1580674"/>
                    </a:cubicBezTo>
                    <a:cubicBezTo>
                      <a:pt x="148114" y="1581626"/>
                      <a:pt x="143351" y="1586389"/>
                      <a:pt x="143351" y="1593056"/>
                    </a:cubicBezTo>
                    <a:cubicBezTo>
                      <a:pt x="143351" y="1599724"/>
                      <a:pt x="149066" y="1605439"/>
                      <a:pt x="155734" y="1605439"/>
                    </a:cubicBezTo>
                    <a:cubicBezTo>
                      <a:pt x="162401" y="1605439"/>
                      <a:pt x="168116" y="1599724"/>
                      <a:pt x="168116" y="1593056"/>
                    </a:cubicBezTo>
                    <a:cubicBezTo>
                      <a:pt x="168116" y="1592104"/>
                      <a:pt x="168116" y="1590199"/>
                      <a:pt x="167164" y="1589246"/>
                    </a:cubicBezTo>
                    <a:cubicBezTo>
                      <a:pt x="168116" y="1589246"/>
                      <a:pt x="170021" y="1589246"/>
                      <a:pt x="170974" y="1589246"/>
                    </a:cubicBezTo>
                    <a:cubicBezTo>
                      <a:pt x="174784" y="1589246"/>
                      <a:pt x="178594" y="1588294"/>
                      <a:pt x="182404" y="1586389"/>
                    </a:cubicBezTo>
                    <a:cubicBezTo>
                      <a:pt x="183356" y="1587341"/>
                      <a:pt x="183356" y="1588294"/>
                      <a:pt x="184309" y="1589246"/>
                    </a:cubicBezTo>
                    <a:cubicBezTo>
                      <a:pt x="183356" y="1592104"/>
                      <a:pt x="183356" y="1594961"/>
                      <a:pt x="183356" y="1597819"/>
                    </a:cubicBezTo>
                    <a:cubicBezTo>
                      <a:pt x="183356" y="1607344"/>
                      <a:pt x="188119" y="1615916"/>
                      <a:pt x="195739" y="1620679"/>
                    </a:cubicBezTo>
                    <a:cubicBezTo>
                      <a:pt x="195739" y="1620679"/>
                      <a:pt x="195739" y="1620679"/>
                      <a:pt x="195739" y="1620679"/>
                    </a:cubicBezTo>
                    <a:cubicBezTo>
                      <a:pt x="195739" y="1623536"/>
                      <a:pt x="198596" y="1626394"/>
                      <a:pt x="201454" y="1626394"/>
                    </a:cubicBezTo>
                    <a:cubicBezTo>
                      <a:pt x="203359" y="1626394"/>
                      <a:pt x="204311" y="1625441"/>
                      <a:pt x="206216" y="1624489"/>
                    </a:cubicBezTo>
                    <a:cubicBezTo>
                      <a:pt x="207169" y="1624489"/>
                      <a:pt x="209074" y="1624489"/>
                      <a:pt x="210026" y="1624489"/>
                    </a:cubicBezTo>
                    <a:cubicBezTo>
                      <a:pt x="223361" y="1624489"/>
                      <a:pt x="234791" y="1614011"/>
                      <a:pt x="236696" y="1600676"/>
                    </a:cubicBezTo>
                    <a:cubicBezTo>
                      <a:pt x="240506" y="1602581"/>
                      <a:pt x="244316" y="1604486"/>
                      <a:pt x="249079" y="1604486"/>
                    </a:cubicBezTo>
                    <a:cubicBezTo>
                      <a:pt x="248126" y="1607344"/>
                      <a:pt x="247174" y="1611154"/>
                      <a:pt x="247174" y="1614011"/>
                    </a:cubicBezTo>
                    <a:cubicBezTo>
                      <a:pt x="247174" y="1615916"/>
                      <a:pt x="247174" y="1617821"/>
                      <a:pt x="248126" y="1619726"/>
                    </a:cubicBezTo>
                    <a:cubicBezTo>
                      <a:pt x="248126" y="1619726"/>
                      <a:pt x="248126" y="1619726"/>
                      <a:pt x="247174" y="1619726"/>
                    </a:cubicBezTo>
                    <a:cubicBezTo>
                      <a:pt x="239554" y="1619726"/>
                      <a:pt x="233839" y="1625441"/>
                      <a:pt x="233839" y="1633061"/>
                    </a:cubicBezTo>
                    <a:cubicBezTo>
                      <a:pt x="233839" y="1639729"/>
                      <a:pt x="239554" y="1645444"/>
                      <a:pt x="246221" y="1646396"/>
                    </a:cubicBezTo>
                    <a:cubicBezTo>
                      <a:pt x="246221" y="1653064"/>
                      <a:pt x="251936" y="1657826"/>
                      <a:pt x="258604" y="1657826"/>
                    </a:cubicBezTo>
                    <a:cubicBezTo>
                      <a:pt x="265271" y="1657826"/>
                      <a:pt x="270986" y="1652111"/>
                      <a:pt x="270986" y="1645444"/>
                    </a:cubicBezTo>
                    <a:cubicBezTo>
                      <a:pt x="270986" y="1642586"/>
                      <a:pt x="270034" y="1640681"/>
                      <a:pt x="268129" y="1637824"/>
                    </a:cubicBezTo>
                    <a:cubicBezTo>
                      <a:pt x="269081" y="1637824"/>
                      <a:pt x="270034" y="1637824"/>
                      <a:pt x="270034" y="1637824"/>
                    </a:cubicBezTo>
                    <a:cubicBezTo>
                      <a:pt x="273844" y="1637824"/>
                      <a:pt x="277654" y="1636871"/>
                      <a:pt x="281464" y="1634966"/>
                    </a:cubicBezTo>
                    <a:cubicBezTo>
                      <a:pt x="284321" y="1638776"/>
                      <a:pt x="288131" y="1641634"/>
                      <a:pt x="291941" y="1644491"/>
                    </a:cubicBezTo>
                    <a:cubicBezTo>
                      <a:pt x="290989" y="1646396"/>
                      <a:pt x="290036" y="1648301"/>
                      <a:pt x="290036" y="1651159"/>
                    </a:cubicBezTo>
                    <a:cubicBezTo>
                      <a:pt x="290036" y="1658779"/>
                      <a:pt x="295751" y="1664494"/>
                      <a:pt x="303371" y="1664494"/>
                    </a:cubicBezTo>
                    <a:cubicBezTo>
                      <a:pt x="307181" y="1664494"/>
                      <a:pt x="310991" y="1662589"/>
                      <a:pt x="312896" y="1660684"/>
                    </a:cubicBezTo>
                    <a:cubicBezTo>
                      <a:pt x="312896" y="1661636"/>
                      <a:pt x="311944" y="1663541"/>
                      <a:pt x="311944" y="1664494"/>
                    </a:cubicBezTo>
                    <a:cubicBezTo>
                      <a:pt x="311944" y="1671161"/>
                      <a:pt x="317659" y="1676876"/>
                      <a:pt x="324326" y="1676876"/>
                    </a:cubicBezTo>
                    <a:cubicBezTo>
                      <a:pt x="326231" y="1676876"/>
                      <a:pt x="328136" y="1675924"/>
                      <a:pt x="330041" y="1675924"/>
                    </a:cubicBezTo>
                    <a:cubicBezTo>
                      <a:pt x="331946" y="1680686"/>
                      <a:pt x="336709" y="1683544"/>
                      <a:pt x="342424" y="1683544"/>
                    </a:cubicBezTo>
                    <a:cubicBezTo>
                      <a:pt x="346234" y="1683544"/>
                      <a:pt x="349091" y="1681639"/>
                      <a:pt x="351949" y="1679734"/>
                    </a:cubicBezTo>
                    <a:cubicBezTo>
                      <a:pt x="353854" y="1685449"/>
                      <a:pt x="356711" y="1691164"/>
                      <a:pt x="360521" y="1694974"/>
                    </a:cubicBezTo>
                    <a:cubicBezTo>
                      <a:pt x="359569" y="1694974"/>
                      <a:pt x="359569" y="1694974"/>
                      <a:pt x="358616" y="1694974"/>
                    </a:cubicBezTo>
                    <a:cubicBezTo>
                      <a:pt x="352901" y="1694974"/>
                      <a:pt x="348139" y="1699736"/>
                      <a:pt x="348139" y="1705451"/>
                    </a:cubicBezTo>
                    <a:cubicBezTo>
                      <a:pt x="348139" y="1710214"/>
                      <a:pt x="350996" y="1713071"/>
                      <a:pt x="354806" y="1714976"/>
                    </a:cubicBezTo>
                    <a:cubicBezTo>
                      <a:pt x="349091" y="1716881"/>
                      <a:pt x="345281" y="1722596"/>
                      <a:pt x="345281" y="1729264"/>
                    </a:cubicBezTo>
                    <a:cubicBezTo>
                      <a:pt x="345281" y="1737836"/>
                      <a:pt x="351949" y="1744504"/>
                      <a:pt x="360521" y="1744504"/>
                    </a:cubicBezTo>
                    <a:cubicBezTo>
                      <a:pt x="369094" y="1744504"/>
                      <a:pt x="375761" y="1737836"/>
                      <a:pt x="375761" y="1729264"/>
                    </a:cubicBezTo>
                    <a:cubicBezTo>
                      <a:pt x="375761" y="1721644"/>
                      <a:pt x="370046" y="1715929"/>
                      <a:pt x="363379" y="1714024"/>
                    </a:cubicBezTo>
                    <a:cubicBezTo>
                      <a:pt x="366236" y="1712119"/>
                      <a:pt x="368141" y="1709261"/>
                      <a:pt x="368141" y="1705451"/>
                    </a:cubicBezTo>
                    <a:cubicBezTo>
                      <a:pt x="368141" y="1704499"/>
                      <a:pt x="368141" y="1702594"/>
                      <a:pt x="367189" y="1701641"/>
                    </a:cubicBezTo>
                    <a:cubicBezTo>
                      <a:pt x="369094" y="1702594"/>
                      <a:pt x="371951" y="1704499"/>
                      <a:pt x="374809" y="1704499"/>
                    </a:cubicBezTo>
                    <a:cubicBezTo>
                      <a:pt x="376714" y="1706404"/>
                      <a:pt x="378619" y="1707356"/>
                      <a:pt x="381476" y="1707356"/>
                    </a:cubicBezTo>
                    <a:cubicBezTo>
                      <a:pt x="382429" y="1707356"/>
                      <a:pt x="384334" y="1707356"/>
                      <a:pt x="385286" y="1706404"/>
                    </a:cubicBezTo>
                    <a:cubicBezTo>
                      <a:pt x="385286" y="1706404"/>
                      <a:pt x="385286" y="1706404"/>
                      <a:pt x="386239" y="1706404"/>
                    </a:cubicBezTo>
                    <a:cubicBezTo>
                      <a:pt x="399574" y="1706404"/>
                      <a:pt x="411004" y="1698784"/>
                      <a:pt x="416719" y="1688306"/>
                    </a:cubicBezTo>
                    <a:cubicBezTo>
                      <a:pt x="419576" y="1687354"/>
                      <a:pt x="421481" y="1685449"/>
                      <a:pt x="421481" y="1681639"/>
                    </a:cubicBezTo>
                    <a:cubicBezTo>
                      <a:pt x="421481" y="1680686"/>
                      <a:pt x="421481" y="1679734"/>
                      <a:pt x="420529" y="1678781"/>
                    </a:cubicBezTo>
                    <a:cubicBezTo>
                      <a:pt x="420529" y="1677829"/>
                      <a:pt x="420529" y="1676876"/>
                      <a:pt x="420529" y="1675924"/>
                    </a:cubicBezTo>
                    <a:cubicBezTo>
                      <a:pt x="424339" y="1677829"/>
                      <a:pt x="429101" y="1678781"/>
                      <a:pt x="433864" y="1679734"/>
                    </a:cubicBezTo>
                    <a:cubicBezTo>
                      <a:pt x="434816" y="1681639"/>
                      <a:pt x="435769" y="1684496"/>
                      <a:pt x="436721" y="1686401"/>
                    </a:cubicBezTo>
                    <a:cubicBezTo>
                      <a:pt x="427196" y="1688306"/>
                      <a:pt x="419576" y="1694021"/>
                      <a:pt x="415766" y="1702594"/>
                    </a:cubicBezTo>
                    <a:cubicBezTo>
                      <a:pt x="415766" y="1702594"/>
                      <a:pt x="414814" y="1702594"/>
                      <a:pt x="414814" y="1702594"/>
                    </a:cubicBezTo>
                    <a:cubicBezTo>
                      <a:pt x="411956" y="1702594"/>
                      <a:pt x="409099" y="1705451"/>
                      <a:pt x="409099" y="1708309"/>
                    </a:cubicBezTo>
                    <a:cubicBezTo>
                      <a:pt x="409099" y="1709261"/>
                      <a:pt x="409099" y="1710214"/>
                      <a:pt x="409099" y="1710214"/>
                    </a:cubicBezTo>
                    <a:cubicBezTo>
                      <a:pt x="408146" y="1710214"/>
                      <a:pt x="408146" y="1711166"/>
                      <a:pt x="407194" y="1711166"/>
                    </a:cubicBezTo>
                    <a:cubicBezTo>
                      <a:pt x="406241" y="1707356"/>
                      <a:pt x="403384" y="1705451"/>
                      <a:pt x="399574" y="1705451"/>
                    </a:cubicBezTo>
                    <a:cubicBezTo>
                      <a:pt x="394811" y="1705451"/>
                      <a:pt x="391954" y="1709261"/>
                      <a:pt x="391954" y="1713071"/>
                    </a:cubicBezTo>
                    <a:cubicBezTo>
                      <a:pt x="391954" y="1717834"/>
                      <a:pt x="395764" y="1720691"/>
                      <a:pt x="399574" y="1720691"/>
                    </a:cubicBezTo>
                    <a:cubicBezTo>
                      <a:pt x="399574" y="1720691"/>
                      <a:pt x="400526" y="1720691"/>
                      <a:pt x="400526" y="1720691"/>
                    </a:cubicBezTo>
                    <a:cubicBezTo>
                      <a:pt x="400526" y="1721644"/>
                      <a:pt x="400526" y="1723549"/>
                      <a:pt x="400526" y="1724501"/>
                    </a:cubicBezTo>
                    <a:cubicBezTo>
                      <a:pt x="400526" y="1726406"/>
                      <a:pt x="400526" y="1728311"/>
                      <a:pt x="401479" y="1729264"/>
                    </a:cubicBezTo>
                    <a:cubicBezTo>
                      <a:pt x="396716" y="1732121"/>
                      <a:pt x="392906" y="1737836"/>
                      <a:pt x="392906" y="1743551"/>
                    </a:cubicBezTo>
                    <a:cubicBezTo>
                      <a:pt x="392906" y="1746409"/>
                      <a:pt x="393859" y="1749266"/>
                      <a:pt x="394811" y="1752124"/>
                    </a:cubicBezTo>
                    <a:cubicBezTo>
                      <a:pt x="390049" y="1753076"/>
                      <a:pt x="385286" y="1754029"/>
                      <a:pt x="380524" y="1756886"/>
                    </a:cubicBezTo>
                    <a:cubicBezTo>
                      <a:pt x="376714" y="1754029"/>
                      <a:pt x="371951" y="1751171"/>
                      <a:pt x="367189" y="1751171"/>
                    </a:cubicBezTo>
                    <a:cubicBezTo>
                      <a:pt x="357664" y="1751171"/>
                      <a:pt x="350044" y="1757839"/>
                      <a:pt x="348139" y="1766411"/>
                    </a:cubicBezTo>
                    <a:cubicBezTo>
                      <a:pt x="348139" y="1766411"/>
                      <a:pt x="347186" y="1767364"/>
                      <a:pt x="347186" y="1767364"/>
                    </a:cubicBezTo>
                    <a:cubicBezTo>
                      <a:pt x="348139" y="1765459"/>
                      <a:pt x="348139" y="1763554"/>
                      <a:pt x="348139" y="1761649"/>
                    </a:cubicBezTo>
                    <a:cubicBezTo>
                      <a:pt x="348139" y="1754029"/>
                      <a:pt x="341471" y="1747361"/>
                      <a:pt x="333851" y="1747361"/>
                    </a:cubicBezTo>
                    <a:cubicBezTo>
                      <a:pt x="330041" y="1747361"/>
                      <a:pt x="327184" y="1749266"/>
                      <a:pt x="324326" y="1751171"/>
                    </a:cubicBezTo>
                    <a:cubicBezTo>
                      <a:pt x="318611" y="1742599"/>
                      <a:pt x="309086" y="1736884"/>
                      <a:pt x="298609" y="1736884"/>
                    </a:cubicBezTo>
                    <a:cubicBezTo>
                      <a:pt x="282416" y="1736884"/>
                      <a:pt x="269081" y="1750219"/>
                      <a:pt x="268129" y="1766411"/>
                    </a:cubicBezTo>
                    <a:cubicBezTo>
                      <a:pt x="266224" y="1766411"/>
                      <a:pt x="264319" y="1767364"/>
                      <a:pt x="263366" y="1767364"/>
                    </a:cubicBezTo>
                    <a:cubicBezTo>
                      <a:pt x="264319" y="1764506"/>
                      <a:pt x="265271" y="1761649"/>
                      <a:pt x="265271" y="1758791"/>
                    </a:cubicBezTo>
                    <a:cubicBezTo>
                      <a:pt x="265271" y="1744504"/>
                      <a:pt x="252889" y="1732121"/>
                      <a:pt x="238601" y="1732121"/>
                    </a:cubicBezTo>
                    <a:cubicBezTo>
                      <a:pt x="224314" y="1732121"/>
                      <a:pt x="211931" y="1744504"/>
                      <a:pt x="211931" y="1758791"/>
                    </a:cubicBezTo>
                    <a:cubicBezTo>
                      <a:pt x="211931" y="1760696"/>
                      <a:pt x="211931" y="1762601"/>
                      <a:pt x="212884" y="1764506"/>
                    </a:cubicBezTo>
                    <a:cubicBezTo>
                      <a:pt x="212884" y="1764506"/>
                      <a:pt x="212884" y="1765459"/>
                      <a:pt x="212884" y="1765459"/>
                    </a:cubicBezTo>
                    <a:cubicBezTo>
                      <a:pt x="212884" y="1768316"/>
                      <a:pt x="213836" y="1771174"/>
                      <a:pt x="214789" y="1773079"/>
                    </a:cubicBezTo>
                    <a:cubicBezTo>
                      <a:pt x="210026" y="1774031"/>
                      <a:pt x="207169" y="1777841"/>
                      <a:pt x="207169" y="1781651"/>
                    </a:cubicBezTo>
                    <a:cubicBezTo>
                      <a:pt x="207169" y="1782604"/>
                      <a:pt x="207169" y="1783556"/>
                      <a:pt x="208121" y="1784509"/>
                    </a:cubicBezTo>
                    <a:cubicBezTo>
                      <a:pt x="201454" y="1791176"/>
                      <a:pt x="196691" y="1799749"/>
                      <a:pt x="195739" y="1810226"/>
                    </a:cubicBezTo>
                    <a:cubicBezTo>
                      <a:pt x="194786" y="1830229"/>
                      <a:pt x="210026" y="1846421"/>
                      <a:pt x="230029" y="1847374"/>
                    </a:cubicBezTo>
                    <a:cubicBezTo>
                      <a:pt x="242411" y="1848326"/>
                      <a:pt x="253841" y="1841659"/>
                      <a:pt x="260509" y="1832134"/>
                    </a:cubicBezTo>
                    <a:cubicBezTo>
                      <a:pt x="260509" y="1833086"/>
                      <a:pt x="260509" y="1834039"/>
                      <a:pt x="260509" y="1834991"/>
                    </a:cubicBezTo>
                    <a:cubicBezTo>
                      <a:pt x="260509" y="1836896"/>
                      <a:pt x="260509" y="1837849"/>
                      <a:pt x="261461" y="1839754"/>
                    </a:cubicBezTo>
                    <a:cubicBezTo>
                      <a:pt x="259556" y="1840706"/>
                      <a:pt x="257651" y="1842611"/>
                      <a:pt x="257651" y="1844516"/>
                    </a:cubicBezTo>
                    <a:cubicBezTo>
                      <a:pt x="257651" y="1847374"/>
                      <a:pt x="260509" y="1850231"/>
                      <a:pt x="263366" y="1850231"/>
                    </a:cubicBezTo>
                    <a:cubicBezTo>
                      <a:pt x="265271" y="1850231"/>
                      <a:pt x="266224" y="1849279"/>
                      <a:pt x="267176" y="1848326"/>
                    </a:cubicBezTo>
                    <a:cubicBezTo>
                      <a:pt x="268129" y="1849279"/>
                      <a:pt x="270034" y="1850231"/>
                      <a:pt x="270986" y="1850231"/>
                    </a:cubicBezTo>
                    <a:cubicBezTo>
                      <a:pt x="272891" y="1853089"/>
                      <a:pt x="275749" y="1855946"/>
                      <a:pt x="279559" y="1855946"/>
                    </a:cubicBezTo>
                    <a:cubicBezTo>
                      <a:pt x="283369" y="1855946"/>
                      <a:pt x="286226" y="1854041"/>
                      <a:pt x="288131" y="1850231"/>
                    </a:cubicBezTo>
                    <a:cubicBezTo>
                      <a:pt x="291941" y="1852136"/>
                      <a:pt x="295751" y="1854041"/>
                      <a:pt x="300514" y="1854041"/>
                    </a:cubicBezTo>
                    <a:cubicBezTo>
                      <a:pt x="304324" y="1854041"/>
                      <a:pt x="307181" y="1853089"/>
                      <a:pt x="310039" y="1852136"/>
                    </a:cubicBezTo>
                    <a:cubicBezTo>
                      <a:pt x="319564" y="1851184"/>
                      <a:pt x="327184" y="1843564"/>
                      <a:pt x="329089" y="1834039"/>
                    </a:cubicBezTo>
                    <a:cubicBezTo>
                      <a:pt x="330994" y="1832134"/>
                      <a:pt x="332899" y="1830229"/>
                      <a:pt x="334804" y="1828324"/>
                    </a:cubicBezTo>
                    <a:cubicBezTo>
                      <a:pt x="335756" y="1828324"/>
                      <a:pt x="336709" y="1828324"/>
                      <a:pt x="337661" y="1828324"/>
                    </a:cubicBezTo>
                    <a:cubicBezTo>
                      <a:pt x="345281" y="1828324"/>
                      <a:pt x="351949" y="1824514"/>
                      <a:pt x="356711" y="1817846"/>
                    </a:cubicBezTo>
                    <a:cubicBezTo>
                      <a:pt x="360521" y="1818799"/>
                      <a:pt x="364331" y="1819751"/>
                      <a:pt x="368141" y="1819751"/>
                    </a:cubicBezTo>
                    <a:cubicBezTo>
                      <a:pt x="371951" y="1819751"/>
                      <a:pt x="376714" y="1818799"/>
                      <a:pt x="380524" y="1817846"/>
                    </a:cubicBezTo>
                    <a:cubicBezTo>
                      <a:pt x="386239" y="1821656"/>
                      <a:pt x="392906" y="1823561"/>
                      <a:pt x="400526" y="1823561"/>
                    </a:cubicBezTo>
                    <a:cubicBezTo>
                      <a:pt x="421481" y="1823561"/>
                      <a:pt x="437674" y="1806416"/>
                      <a:pt x="437674" y="1786414"/>
                    </a:cubicBezTo>
                    <a:cubicBezTo>
                      <a:pt x="437674" y="1786414"/>
                      <a:pt x="437674" y="1786414"/>
                      <a:pt x="437674" y="1786414"/>
                    </a:cubicBezTo>
                    <a:cubicBezTo>
                      <a:pt x="438626" y="1786414"/>
                      <a:pt x="440531" y="1786414"/>
                      <a:pt x="441484" y="1786414"/>
                    </a:cubicBezTo>
                    <a:cubicBezTo>
                      <a:pt x="446246" y="1786414"/>
                      <a:pt x="451009" y="1785461"/>
                      <a:pt x="454819" y="1782604"/>
                    </a:cubicBezTo>
                    <a:cubicBezTo>
                      <a:pt x="456724" y="1783556"/>
                      <a:pt x="459581" y="1784509"/>
                      <a:pt x="461486" y="1784509"/>
                    </a:cubicBezTo>
                    <a:cubicBezTo>
                      <a:pt x="469106" y="1784509"/>
                      <a:pt x="475774" y="1777841"/>
                      <a:pt x="475774" y="1770221"/>
                    </a:cubicBezTo>
                    <a:cubicBezTo>
                      <a:pt x="475774" y="1767364"/>
                      <a:pt x="474821" y="1764506"/>
                      <a:pt x="472916" y="1762601"/>
                    </a:cubicBezTo>
                    <a:cubicBezTo>
                      <a:pt x="478631" y="1760696"/>
                      <a:pt x="484346" y="1757839"/>
                      <a:pt x="488156" y="1753076"/>
                    </a:cubicBezTo>
                    <a:cubicBezTo>
                      <a:pt x="490061" y="1752124"/>
                      <a:pt x="491966" y="1751171"/>
                      <a:pt x="493871" y="1750219"/>
                    </a:cubicBezTo>
                    <a:cubicBezTo>
                      <a:pt x="493871" y="1750219"/>
                      <a:pt x="493871" y="1750219"/>
                      <a:pt x="493871" y="1751171"/>
                    </a:cubicBezTo>
                    <a:cubicBezTo>
                      <a:pt x="493871" y="1768316"/>
                      <a:pt x="508159" y="1782604"/>
                      <a:pt x="525304" y="1782604"/>
                    </a:cubicBezTo>
                    <a:cubicBezTo>
                      <a:pt x="528161" y="1782604"/>
                      <a:pt x="531019" y="1781651"/>
                      <a:pt x="533876" y="1780699"/>
                    </a:cubicBezTo>
                    <a:cubicBezTo>
                      <a:pt x="538639" y="1783556"/>
                      <a:pt x="543401" y="1785461"/>
                      <a:pt x="550069" y="1785461"/>
                    </a:cubicBezTo>
                    <a:cubicBezTo>
                      <a:pt x="556736" y="1785461"/>
                      <a:pt x="562451" y="1783556"/>
                      <a:pt x="567214" y="1779746"/>
                    </a:cubicBezTo>
                    <a:cubicBezTo>
                      <a:pt x="570071" y="1780699"/>
                      <a:pt x="572929" y="1780699"/>
                      <a:pt x="575786" y="1780699"/>
                    </a:cubicBezTo>
                    <a:cubicBezTo>
                      <a:pt x="586264" y="1780699"/>
                      <a:pt x="595789" y="1775936"/>
                      <a:pt x="601504" y="1769269"/>
                    </a:cubicBezTo>
                    <a:cubicBezTo>
                      <a:pt x="602456" y="1769269"/>
                      <a:pt x="603409" y="1769269"/>
                      <a:pt x="604361" y="1769269"/>
                    </a:cubicBezTo>
                    <a:cubicBezTo>
                      <a:pt x="608171" y="1769269"/>
                      <a:pt x="611981" y="1768316"/>
                      <a:pt x="615791" y="1767364"/>
                    </a:cubicBezTo>
                    <a:cubicBezTo>
                      <a:pt x="621506" y="1780699"/>
                      <a:pt x="635794" y="1791176"/>
                      <a:pt x="651034" y="1791176"/>
                    </a:cubicBezTo>
                    <a:cubicBezTo>
                      <a:pt x="652939" y="1791176"/>
                      <a:pt x="653891" y="1791176"/>
                      <a:pt x="655796" y="1791176"/>
                    </a:cubicBezTo>
                    <a:cubicBezTo>
                      <a:pt x="673894" y="1794034"/>
                      <a:pt x="691039" y="1797844"/>
                      <a:pt x="705326" y="1800701"/>
                    </a:cubicBezTo>
                    <a:cubicBezTo>
                      <a:pt x="758666" y="1812131"/>
                      <a:pt x="911066" y="1835944"/>
                      <a:pt x="1004411" y="1796891"/>
                    </a:cubicBezTo>
                    <a:cubicBezTo>
                      <a:pt x="1106329" y="1754029"/>
                      <a:pt x="1104424" y="1693069"/>
                      <a:pt x="1087279" y="1637824"/>
                    </a:cubicBezTo>
                    <a:cubicBezTo>
                      <a:pt x="1072039" y="1586389"/>
                      <a:pt x="1057751" y="1581626"/>
                      <a:pt x="1076801" y="1550194"/>
                    </a:cubicBezTo>
                    <a:cubicBezTo>
                      <a:pt x="1088231" y="1533049"/>
                      <a:pt x="1138714" y="1535906"/>
                      <a:pt x="1153001" y="1512094"/>
                    </a:cubicBezTo>
                    <a:cubicBezTo>
                      <a:pt x="1167289" y="1488281"/>
                      <a:pt x="1159669" y="1456849"/>
                      <a:pt x="1149191" y="1437799"/>
                    </a:cubicBezTo>
                    <a:cubicBezTo>
                      <a:pt x="1138714" y="1418749"/>
                      <a:pt x="1079659" y="1413986"/>
                      <a:pt x="1078706" y="1408271"/>
                    </a:cubicBezTo>
                    <a:cubicBezTo>
                      <a:pt x="1077754" y="1402556"/>
                      <a:pt x="1132999" y="1377791"/>
                      <a:pt x="1161574" y="1366361"/>
                    </a:cubicBezTo>
                    <a:cubicBezTo>
                      <a:pt x="1198721" y="1351121"/>
                      <a:pt x="1194911" y="1305401"/>
                      <a:pt x="1186339" y="1283494"/>
                    </a:cubicBezTo>
                    <a:cubicBezTo>
                      <a:pt x="1177766" y="1261586"/>
                      <a:pt x="1153954" y="1255871"/>
                      <a:pt x="1138714" y="1235869"/>
                    </a:cubicBezTo>
                    <a:cubicBezTo>
                      <a:pt x="1123474" y="1215866"/>
                      <a:pt x="1137761" y="1171099"/>
                      <a:pt x="1159669" y="1165384"/>
                    </a:cubicBezTo>
                    <a:cubicBezTo>
                      <a:pt x="1181576" y="1159669"/>
                      <a:pt x="1219676" y="1142524"/>
                      <a:pt x="1240631" y="1103471"/>
                    </a:cubicBezTo>
                    <a:cubicBezTo>
                      <a:pt x="1254919" y="1067276"/>
                      <a:pt x="1213961" y="1007269"/>
                      <a:pt x="1172051" y="974884"/>
                    </a:cubicBezTo>
                    <a:close/>
                    <a:moveTo>
                      <a:pt x="584359" y="250984"/>
                    </a:moveTo>
                    <a:cubicBezTo>
                      <a:pt x="583406" y="251936"/>
                      <a:pt x="582454" y="251936"/>
                      <a:pt x="581501" y="252889"/>
                    </a:cubicBezTo>
                    <a:cubicBezTo>
                      <a:pt x="578644" y="250984"/>
                      <a:pt x="575786" y="250031"/>
                      <a:pt x="572929" y="250031"/>
                    </a:cubicBezTo>
                    <a:cubicBezTo>
                      <a:pt x="572929" y="250031"/>
                      <a:pt x="572929" y="250031"/>
                      <a:pt x="571976" y="250031"/>
                    </a:cubicBezTo>
                    <a:cubicBezTo>
                      <a:pt x="571024" y="250031"/>
                      <a:pt x="571024" y="249079"/>
                      <a:pt x="570071" y="249079"/>
                    </a:cubicBezTo>
                    <a:cubicBezTo>
                      <a:pt x="570071" y="248126"/>
                      <a:pt x="570071" y="247174"/>
                      <a:pt x="570071" y="246221"/>
                    </a:cubicBezTo>
                    <a:cubicBezTo>
                      <a:pt x="570071" y="245269"/>
                      <a:pt x="570071" y="244316"/>
                      <a:pt x="570071" y="243364"/>
                    </a:cubicBezTo>
                    <a:cubicBezTo>
                      <a:pt x="575786" y="241459"/>
                      <a:pt x="580549" y="238601"/>
                      <a:pt x="585311" y="234791"/>
                    </a:cubicBezTo>
                    <a:cubicBezTo>
                      <a:pt x="587216" y="238601"/>
                      <a:pt x="591026" y="242411"/>
                      <a:pt x="595789" y="244316"/>
                    </a:cubicBezTo>
                    <a:cubicBezTo>
                      <a:pt x="590074" y="244316"/>
                      <a:pt x="586264" y="247174"/>
                      <a:pt x="584359" y="250984"/>
                    </a:cubicBezTo>
                    <a:close/>
                    <a:moveTo>
                      <a:pt x="596741" y="201454"/>
                    </a:moveTo>
                    <a:cubicBezTo>
                      <a:pt x="596741" y="200501"/>
                      <a:pt x="596741" y="199549"/>
                      <a:pt x="596741" y="198596"/>
                    </a:cubicBezTo>
                    <a:cubicBezTo>
                      <a:pt x="597694" y="198596"/>
                      <a:pt x="598646" y="199549"/>
                      <a:pt x="598646" y="199549"/>
                    </a:cubicBezTo>
                    <a:cubicBezTo>
                      <a:pt x="597694" y="200501"/>
                      <a:pt x="597694" y="200501"/>
                      <a:pt x="596741" y="201454"/>
                    </a:cubicBezTo>
                    <a:close/>
                    <a:moveTo>
                      <a:pt x="606266" y="250031"/>
                    </a:moveTo>
                    <a:cubicBezTo>
                      <a:pt x="605314" y="248126"/>
                      <a:pt x="603409" y="247174"/>
                      <a:pt x="602456" y="245269"/>
                    </a:cubicBezTo>
                    <a:cubicBezTo>
                      <a:pt x="603409" y="245269"/>
                      <a:pt x="604361" y="245269"/>
                      <a:pt x="605314" y="245269"/>
                    </a:cubicBezTo>
                    <a:cubicBezTo>
                      <a:pt x="606266" y="245269"/>
                      <a:pt x="608171" y="245269"/>
                      <a:pt x="609124" y="245269"/>
                    </a:cubicBezTo>
                    <a:cubicBezTo>
                      <a:pt x="607219" y="247174"/>
                      <a:pt x="607219" y="248126"/>
                      <a:pt x="606266" y="250031"/>
                    </a:cubicBezTo>
                    <a:close/>
                    <a:moveTo>
                      <a:pt x="557689" y="407194"/>
                    </a:moveTo>
                    <a:cubicBezTo>
                      <a:pt x="556736" y="407194"/>
                      <a:pt x="556736" y="407194"/>
                      <a:pt x="555784" y="407194"/>
                    </a:cubicBezTo>
                    <a:cubicBezTo>
                      <a:pt x="555784" y="406241"/>
                      <a:pt x="555784" y="406241"/>
                      <a:pt x="555784" y="405289"/>
                    </a:cubicBezTo>
                    <a:cubicBezTo>
                      <a:pt x="555784" y="403384"/>
                      <a:pt x="555784" y="402431"/>
                      <a:pt x="554831" y="400526"/>
                    </a:cubicBezTo>
                    <a:cubicBezTo>
                      <a:pt x="555784" y="403384"/>
                      <a:pt x="557689" y="405289"/>
                      <a:pt x="559594" y="407194"/>
                    </a:cubicBezTo>
                    <a:cubicBezTo>
                      <a:pt x="560546" y="407194"/>
                      <a:pt x="559594" y="407194"/>
                      <a:pt x="557689" y="407194"/>
                    </a:cubicBezTo>
                    <a:close/>
                    <a:moveTo>
                      <a:pt x="637699" y="305276"/>
                    </a:moveTo>
                    <a:cubicBezTo>
                      <a:pt x="638651" y="307181"/>
                      <a:pt x="640556" y="308134"/>
                      <a:pt x="641509" y="309086"/>
                    </a:cubicBezTo>
                    <a:cubicBezTo>
                      <a:pt x="640556" y="309086"/>
                      <a:pt x="639604" y="310039"/>
                      <a:pt x="638651" y="310039"/>
                    </a:cubicBezTo>
                    <a:cubicBezTo>
                      <a:pt x="637699" y="308134"/>
                      <a:pt x="637699" y="307181"/>
                      <a:pt x="636746" y="306229"/>
                    </a:cubicBezTo>
                    <a:cubicBezTo>
                      <a:pt x="636746" y="305276"/>
                      <a:pt x="637699" y="305276"/>
                      <a:pt x="637699" y="305276"/>
                    </a:cubicBezTo>
                    <a:close/>
                    <a:moveTo>
                      <a:pt x="591979" y="417671"/>
                    </a:moveTo>
                    <a:cubicBezTo>
                      <a:pt x="598646" y="416719"/>
                      <a:pt x="604361" y="413861"/>
                      <a:pt x="609124" y="409099"/>
                    </a:cubicBezTo>
                    <a:cubicBezTo>
                      <a:pt x="607219" y="411956"/>
                      <a:pt x="606266" y="415766"/>
                      <a:pt x="606266" y="418624"/>
                    </a:cubicBezTo>
                    <a:cubicBezTo>
                      <a:pt x="606266" y="418624"/>
                      <a:pt x="606266" y="418624"/>
                      <a:pt x="606266" y="418624"/>
                    </a:cubicBezTo>
                    <a:cubicBezTo>
                      <a:pt x="603409" y="419576"/>
                      <a:pt x="600551" y="422434"/>
                      <a:pt x="598646" y="426244"/>
                    </a:cubicBezTo>
                    <a:cubicBezTo>
                      <a:pt x="596741" y="423386"/>
                      <a:pt x="593884" y="421481"/>
                      <a:pt x="591026" y="420529"/>
                    </a:cubicBezTo>
                    <a:cubicBezTo>
                      <a:pt x="591979" y="419576"/>
                      <a:pt x="591979" y="418624"/>
                      <a:pt x="591979" y="417671"/>
                    </a:cubicBezTo>
                    <a:close/>
                    <a:moveTo>
                      <a:pt x="594836" y="511016"/>
                    </a:moveTo>
                    <a:cubicBezTo>
                      <a:pt x="593884" y="511016"/>
                      <a:pt x="592931" y="510064"/>
                      <a:pt x="591979" y="510064"/>
                    </a:cubicBezTo>
                    <a:cubicBezTo>
                      <a:pt x="591026" y="510064"/>
                      <a:pt x="590074" y="510064"/>
                      <a:pt x="590074" y="510064"/>
                    </a:cubicBezTo>
                    <a:cubicBezTo>
                      <a:pt x="589121" y="509111"/>
                      <a:pt x="588169" y="509111"/>
                      <a:pt x="587216" y="508159"/>
                    </a:cubicBezTo>
                    <a:cubicBezTo>
                      <a:pt x="591026" y="507206"/>
                      <a:pt x="593884" y="505301"/>
                      <a:pt x="597694" y="503396"/>
                    </a:cubicBezTo>
                    <a:cubicBezTo>
                      <a:pt x="597694" y="504349"/>
                      <a:pt x="597694" y="505301"/>
                      <a:pt x="598646" y="505301"/>
                    </a:cubicBezTo>
                    <a:cubicBezTo>
                      <a:pt x="595789" y="507206"/>
                      <a:pt x="594836" y="509111"/>
                      <a:pt x="594836" y="511016"/>
                    </a:cubicBezTo>
                    <a:close/>
                    <a:moveTo>
                      <a:pt x="633889" y="447199"/>
                    </a:moveTo>
                    <a:cubicBezTo>
                      <a:pt x="630079" y="451009"/>
                      <a:pt x="628174" y="455771"/>
                      <a:pt x="627221" y="461486"/>
                    </a:cubicBezTo>
                    <a:cubicBezTo>
                      <a:pt x="627221" y="461486"/>
                      <a:pt x="626269" y="461486"/>
                      <a:pt x="626269" y="461486"/>
                    </a:cubicBezTo>
                    <a:cubicBezTo>
                      <a:pt x="615791" y="461486"/>
                      <a:pt x="608171" y="470059"/>
                      <a:pt x="608171" y="479584"/>
                    </a:cubicBezTo>
                    <a:cubicBezTo>
                      <a:pt x="608171" y="481489"/>
                      <a:pt x="608171" y="482441"/>
                      <a:pt x="609124" y="484346"/>
                    </a:cubicBezTo>
                    <a:cubicBezTo>
                      <a:pt x="609124" y="484346"/>
                      <a:pt x="608171" y="484346"/>
                      <a:pt x="608171" y="485299"/>
                    </a:cubicBezTo>
                    <a:cubicBezTo>
                      <a:pt x="608171" y="484346"/>
                      <a:pt x="608171" y="484346"/>
                      <a:pt x="608171" y="483394"/>
                    </a:cubicBezTo>
                    <a:cubicBezTo>
                      <a:pt x="608171" y="472916"/>
                      <a:pt x="602456" y="464344"/>
                      <a:pt x="593884" y="459581"/>
                    </a:cubicBezTo>
                    <a:cubicBezTo>
                      <a:pt x="600551" y="456724"/>
                      <a:pt x="604361" y="451009"/>
                      <a:pt x="606266" y="444341"/>
                    </a:cubicBezTo>
                    <a:cubicBezTo>
                      <a:pt x="608171" y="446246"/>
                      <a:pt x="611029" y="447199"/>
                      <a:pt x="614839" y="447199"/>
                    </a:cubicBezTo>
                    <a:cubicBezTo>
                      <a:pt x="619601" y="447199"/>
                      <a:pt x="624364" y="444341"/>
                      <a:pt x="626269" y="440531"/>
                    </a:cubicBezTo>
                    <a:cubicBezTo>
                      <a:pt x="627221" y="440531"/>
                      <a:pt x="629126" y="440531"/>
                      <a:pt x="630079" y="440531"/>
                    </a:cubicBezTo>
                    <a:cubicBezTo>
                      <a:pt x="631031" y="440531"/>
                      <a:pt x="631031" y="440531"/>
                      <a:pt x="631984" y="440531"/>
                    </a:cubicBezTo>
                    <a:cubicBezTo>
                      <a:pt x="632936" y="442436"/>
                      <a:pt x="634841" y="443389"/>
                      <a:pt x="636746" y="444341"/>
                    </a:cubicBezTo>
                    <a:cubicBezTo>
                      <a:pt x="633889" y="445294"/>
                      <a:pt x="633889" y="446246"/>
                      <a:pt x="633889" y="447199"/>
                    </a:cubicBezTo>
                    <a:cubicBezTo>
                      <a:pt x="633889" y="447199"/>
                      <a:pt x="633889" y="447199"/>
                      <a:pt x="633889" y="447199"/>
                    </a:cubicBezTo>
                    <a:close/>
                    <a:moveTo>
                      <a:pt x="639604" y="402431"/>
                    </a:moveTo>
                    <a:cubicBezTo>
                      <a:pt x="636746" y="400526"/>
                      <a:pt x="634841" y="399574"/>
                      <a:pt x="631031" y="399574"/>
                    </a:cubicBezTo>
                    <a:cubicBezTo>
                      <a:pt x="631031" y="395764"/>
                      <a:pt x="628174" y="392906"/>
                      <a:pt x="625316" y="391001"/>
                    </a:cubicBezTo>
                    <a:cubicBezTo>
                      <a:pt x="625316" y="390049"/>
                      <a:pt x="626269" y="389096"/>
                      <a:pt x="626269" y="388144"/>
                    </a:cubicBezTo>
                    <a:cubicBezTo>
                      <a:pt x="626269" y="385286"/>
                      <a:pt x="623411" y="382429"/>
                      <a:pt x="620554" y="382429"/>
                    </a:cubicBezTo>
                    <a:cubicBezTo>
                      <a:pt x="620554" y="379571"/>
                      <a:pt x="619601" y="376714"/>
                      <a:pt x="619601" y="374809"/>
                    </a:cubicBezTo>
                    <a:cubicBezTo>
                      <a:pt x="621506" y="375761"/>
                      <a:pt x="623411" y="375761"/>
                      <a:pt x="625316" y="375761"/>
                    </a:cubicBezTo>
                    <a:cubicBezTo>
                      <a:pt x="627221" y="375761"/>
                      <a:pt x="629126" y="374809"/>
                      <a:pt x="631031" y="373856"/>
                    </a:cubicBezTo>
                    <a:cubicBezTo>
                      <a:pt x="632936" y="377666"/>
                      <a:pt x="637699" y="380524"/>
                      <a:pt x="642461" y="380524"/>
                    </a:cubicBezTo>
                    <a:cubicBezTo>
                      <a:pt x="642461" y="385286"/>
                      <a:pt x="644366" y="390049"/>
                      <a:pt x="647224" y="394811"/>
                    </a:cubicBezTo>
                    <a:cubicBezTo>
                      <a:pt x="643414" y="396716"/>
                      <a:pt x="641509" y="399574"/>
                      <a:pt x="639604" y="402431"/>
                    </a:cubicBezTo>
                    <a:close/>
                    <a:moveTo>
                      <a:pt x="343376" y="758666"/>
                    </a:moveTo>
                    <a:cubicBezTo>
                      <a:pt x="343376" y="757714"/>
                      <a:pt x="343376" y="757714"/>
                      <a:pt x="343376" y="758666"/>
                    </a:cubicBezTo>
                    <a:cubicBezTo>
                      <a:pt x="343376" y="755809"/>
                      <a:pt x="342424" y="753904"/>
                      <a:pt x="341471" y="751999"/>
                    </a:cubicBezTo>
                    <a:cubicBezTo>
                      <a:pt x="343376" y="752951"/>
                      <a:pt x="345281" y="752951"/>
                      <a:pt x="346234" y="752951"/>
                    </a:cubicBezTo>
                    <a:cubicBezTo>
                      <a:pt x="345281" y="754856"/>
                      <a:pt x="344329" y="756761"/>
                      <a:pt x="343376" y="758666"/>
                    </a:cubicBezTo>
                    <a:close/>
                    <a:moveTo>
                      <a:pt x="109061" y="1225391"/>
                    </a:moveTo>
                    <a:cubicBezTo>
                      <a:pt x="106204" y="1221581"/>
                      <a:pt x="101441" y="1218724"/>
                      <a:pt x="95726" y="1217771"/>
                    </a:cubicBezTo>
                    <a:cubicBezTo>
                      <a:pt x="99536" y="1216819"/>
                      <a:pt x="103346" y="1213961"/>
                      <a:pt x="104299" y="1210151"/>
                    </a:cubicBezTo>
                    <a:cubicBezTo>
                      <a:pt x="111919" y="1208246"/>
                      <a:pt x="118586" y="1202531"/>
                      <a:pt x="122396" y="1195864"/>
                    </a:cubicBezTo>
                    <a:cubicBezTo>
                      <a:pt x="124301" y="1197769"/>
                      <a:pt x="126206" y="1199674"/>
                      <a:pt x="129064" y="1201579"/>
                    </a:cubicBezTo>
                    <a:cubicBezTo>
                      <a:pt x="118586" y="1204436"/>
                      <a:pt x="110014" y="1213961"/>
                      <a:pt x="109061" y="1225391"/>
                    </a:cubicBezTo>
                    <a:close/>
                    <a:moveTo>
                      <a:pt x="151924" y="1208246"/>
                    </a:moveTo>
                    <a:cubicBezTo>
                      <a:pt x="150971" y="1207294"/>
                      <a:pt x="150971" y="1207294"/>
                      <a:pt x="150019" y="1206341"/>
                    </a:cubicBezTo>
                    <a:cubicBezTo>
                      <a:pt x="150971" y="1206341"/>
                      <a:pt x="151924" y="1206341"/>
                      <a:pt x="151924" y="1206341"/>
                    </a:cubicBezTo>
                    <a:cubicBezTo>
                      <a:pt x="152876" y="1207294"/>
                      <a:pt x="151924" y="1208246"/>
                      <a:pt x="151924" y="1208246"/>
                    </a:cubicBezTo>
                    <a:close/>
                    <a:moveTo>
                      <a:pt x="290989" y="992981"/>
                    </a:moveTo>
                    <a:cubicBezTo>
                      <a:pt x="291941" y="991076"/>
                      <a:pt x="291941" y="989171"/>
                      <a:pt x="291941" y="986314"/>
                    </a:cubicBezTo>
                    <a:cubicBezTo>
                      <a:pt x="291941" y="986314"/>
                      <a:pt x="291941" y="986314"/>
                      <a:pt x="291941" y="986314"/>
                    </a:cubicBezTo>
                    <a:cubicBezTo>
                      <a:pt x="292894" y="986314"/>
                      <a:pt x="293846" y="987266"/>
                      <a:pt x="294799" y="987266"/>
                    </a:cubicBezTo>
                    <a:cubicBezTo>
                      <a:pt x="293846" y="989171"/>
                      <a:pt x="291941" y="991076"/>
                      <a:pt x="290989" y="992981"/>
                    </a:cubicBezTo>
                    <a:close/>
                    <a:moveTo>
                      <a:pt x="309086" y="1652111"/>
                    </a:moveTo>
                    <a:cubicBezTo>
                      <a:pt x="309086" y="1651159"/>
                      <a:pt x="309086" y="1650206"/>
                      <a:pt x="310039" y="1649254"/>
                    </a:cubicBezTo>
                    <a:cubicBezTo>
                      <a:pt x="310039" y="1649254"/>
                      <a:pt x="310991" y="1650206"/>
                      <a:pt x="310991" y="1650206"/>
                    </a:cubicBezTo>
                    <a:cubicBezTo>
                      <a:pt x="310991" y="1651159"/>
                      <a:pt x="310039" y="1651159"/>
                      <a:pt x="309086" y="1652111"/>
                    </a:cubicBezTo>
                    <a:close/>
                    <a:moveTo>
                      <a:pt x="259556" y="1822609"/>
                    </a:moveTo>
                    <a:cubicBezTo>
                      <a:pt x="260509" y="1820704"/>
                      <a:pt x="260509" y="1818799"/>
                      <a:pt x="261461" y="1816894"/>
                    </a:cubicBezTo>
                    <a:cubicBezTo>
                      <a:pt x="262414" y="1816894"/>
                      <a:pt x="264319" y="1816894"/>
                      <a:pt x="265271" y="1816894"/>
                    </a:cubicBezTo>
                    <a:cubicBezTo>
                      <a:pt x="265271" y="1817846"/>
                      <a:pt x="266224" y="1817846"/>
                      <a:pt x="266224" y="1817846"/>
                    </a:cubicBezTo>
                    <a:cubicBezTo>
                      <a:pt x="263366" y="1819751"/>
                      <a:pt x="261461" y="1820704"/>
                      <a:pt x="259556" y="1822609"/>
                    </a:cubicBezTo>
                    <a:close/>
                    <a:moveTo>
                      <a:pt x="330994" y="1783556"/>
                    </a:moveTo>
                    <a:cubicBezTo>
                      <a:pt x="330041" y="1783556"/>
                      <a:pt x="330041" y="1783556"/>
                      <a:pt x="329089" y="1783556"/>
                    </a:cubicBezTo>
                    <a:cubicBezTo>
                      <a:pt x="328136" y="1782604"/>
                      <a:pt x="327184" y="1781651"/>
                      <a:pt x="326231" y="1781651"/>
                    </a:cubicBezTo>
                    <a:cubicBezTo>
                      <a:pt x="324326" y="1779746"/>
                      <a:pt x="323374" y="1778794"/>
                      <a:pt x="321469" y="1777841"/>
                    </a:cubicBezTo>
                    <a:cubicBezTo>
                      <a:pt x="322421" y="1775936"/>
                      <a:pt x="322421" y="1774031"/>
                      <a:pt x="323374" y="1772126"/>
                    </a:cubicBezTo>
                    <a:cubicBezTo>
                      <a:pt x="325279" y="1773079"/>
                      <a:pt x="327184" y="1773079"/>
                      <a:pt x="329089" y="1773079"/>
                    </a:cubicBezTo>
                    <a:cubicBezTo>
                      <a:pt x="331946" y="1773079"/>
                      <a:pt x="333851" y="1772126"/>
                      <a:pt x="335756" y="1771174"/>
                    </a:cubicBezTo>
                    <a:cubicBezTo>
                      <a:pt x="333851" y="1774984"/>
                      <a:pt x="331946" y="1778794"/>
                      <a:pt x="330994" y="1783556"/>
                    </a:cubicBezTo>
                    <a:close/>
                    <a:moveTo>
                      <a:pt x="442436" y="1450181"/>
                    </a:moveTo>
                    <a:cubicBezTo>
                      <a:pt x="444341" y="1453991"/>
                      <a:pt x="447199" y="1456849"/>
                      <a:pt x="451009" y="1458754"/>
                    </a:cubicBezTo>
                    <a:cubicBezTo>
                      <a:pt x="448151" y="1460659"/>
                      <a:pt x="446246" y="1462564"/>
                      <a:pt x="444341" y="1465421"/>
                    </a:cubicBezTo>
                    <a:cubicBezTo>
                      <a:pt x="443389" y="1461611"/>
                      <a:pt x="440531" y="1457801"/>
                      <a:pt x="437674" y="1454944"/>
                    </a:cubicBezTo>
                    <a:cubicBezTo>
                      <a:pt x="438626" y="1453039"/>
                      <a:pt x="440531" y="1452086"/>
                      <a:pt x="442436" y="1450181"/>
                    </a:cubicBezTo>
                    <a:close/>
                    <a:moveTo>
                      <a:pt x="426244" y="1592104"/>
                    </a:moveTo>
                    <a:cubicBezTo>
                      <a:pt x="425291" y="1589246"/>
                      <a:pt x="423386" y="1587341"/>
                      <a:pt x="420529" y="1587341"/>
                    </a:cubicBezTo>
                    <a:cubicBezTo>
                      <a:pt x="420529" y="1587341"/>
                      <a:pt x="419576" y="1587341"/>
                      <a:pt x="419576" y="1587341"/>
                    </a:cubicBezTo>
                    <a:cubicBezTo>
                      <a:pt x="420529" y="1584484"/>
                      <a:pt x="421481" y="1580674"/>
                      <a:pt x="421481" y="1576864"/>
                    </a:cubicBezTo>
                    <a:cubicBezTo>
                      <a:pt x="421481" y="1575911"/>
                      <a:pt x="421481" y="1575911"/>
                      <a:pt x="421481" y="1574959"/>
                    </a:cubicBezTo>
                    <a:cubicBezTo>
                      <a:pt x="421481" y="1574959"/>
                      <a:pt x="422434" y="1574959"/>
                      <a:pt x="422434" y="1574959"/>
                    </a:cubicBezTo>
                    <a:cubicBezTo>
                      <a:pt x="423386" y="1575911"/>
                      <a:pt x="425291" y="1576864"/>
                      <a:pt x="426244" y="1577816"/>
                    </a:cubicBezTo>
                    <a:cubicBezTo>
                      <a:pt x="426244" y="1578769"/>
                      <a:pt x="426244" y="1579721"/>
                      <a:pt x="426244" y="1580674"/>
                    </a:cubicBezTo>
                    <a:cubicBezTo>
                      <a:pt x="426244" y="1585436"/>
                      <a:pt x="427196" y="1589246"/>
                      <a:pt x="430054" y="1593056"/>
                    </a:cubicBezTo>
                    <a:cubicBezTo>
                      <a:pt x="428149" y="1592104"/>
                      <a:pt x="427196" y="1592104"/>
                      <a:pt x="426244" y="1592104"/>
                    </a:cubicBezTo>
                    <a:close/>
                    <a:moveTo>
                      <a:pt x="431959" y="1518761"/>
                    </a:moveTo>
                    <a:cubicBezTo>
                      <a:pt x="430054" y="1517809"/>
                      <a:pt x="427196" y="1517809"/>
                      <a:pt x="425291" y="1517809"/>
                    </a:cubicBezTo>
                    <a:cubicBezTo>
                      <a:pt x="422434" y="1517809"/>
                      <a:pt x="418624" y="1518761"/>
                      <a:pt x="415766" y="1519714"/>
                    </a:cubicBezTo>
                    <a:cubicBezTo>
                      <a:pt x="415766" y="1518761"/>
                      <a:pt x="416719" y="1517809"/>
                      <a:pt x="416719" y="1515904"/>
                    </a:cubicBezTo>
                    <a:cubicBezTo>
                      <a:pt x="416719" y="1513046"/>
                      <a:pt x="415766" y="1510189"/>
                      <a:pt x="413861" y="1508284"/>
                    </a:cubicBezTo>
                    <a:cubicBezTo>
                      <a:pt x="417671" y="1507331"/>
                      <a:pt x="419576" y="1503521"/>
                      <a:pt x="419576" y="1499711"/>
                    </a:cubicBezTo>
                    <a:cubicBezTo>
                      <a:pt x="419576" y="1497806"/>
                      <a:pt x="418624" y="1496854"/>
                      <a:pt x="418624" y="1494949"/>
                    </a:cubicBezTo>
                    <a:cubicBezTo>
                      <a:pt x="420529" y="1493044"/>
                      <a:pt x="422434" y="1490186"/>
                      <a:pt x="422434" y="1486376"/>
                    </a:cubicBezTo>
                    <a:cubicBezTo>
                      <a:pt x="422434" y="1485424"/>
                      <a:pt x="422434" y="1485424"/>
                      <a:pt x="422434" y="1484471"/>
                    </a:cubicBezTo>
                    <a:cubicBezTo>
                      <a:pt x="422434" y="1484471"/>
                      <a:pt x="422434" y="1484471"/>
                      <a:pt x="422434" y="1484471"/>
                    </a:cubicBezTo>
                    <a:cubicBezTo>
                      <a:pt x="424339" y="1488281"/>
                      <a:pt x="428149" y="1491139"/>
                      <a:pt x="431959" y="1491139"/>
                    </a:cubicBezTo>
                    <a:cubicBezTo>
                      <a:pt x="432911" y="1491139"/>
                      <a:pt x="434816" y="1491139"/>
                      <a:pt x="435769" y="1490186"/>
                    </a:cubicBezTo>
                    <a:cubicBezTo>
                      <a:pt x="435769" y="1491139"/>
                      <a:pt x="436721" y="1492091"/>
                      <a:pt x="436721" y="1493044"/>
                    </a:cubicBezTo>
                    <a:cubicBezTo>
                      <a:pt x="432911" y="1495901"/>
                      <a:pt x="430054" y="1499711"/>
                      <a:pt x="430054" y="1505426"/>
                    </a:cubicBezTo>
                    <a:cubicBezTo>
                      <a:pt x="430054" y="1509236"/>
                      <a:pt x="431959" y="1513046"/>
                      <a:pt x="434816" y="1515904"/>
                    </a:cubicBezTo>
                    <a:cubicBezTo>
                      <a:pt x="432911" y="1518761"/>
                      <a:pt x="431959" y="1518761"/>
                      <a:pt x="431959" y="1518761"/>
                    </a:cubicBezTo>
                    <a:close/>
                    <a:moveTo>
                      <a:pt x="445294" y="1609249"/>
                    </a:moveTo>
                    <a:cubicBezTo>
                      <a:pt x="442436" y="1606391"/>
                      <a:pt x="439579" y="1604486"/>
                      <a:pt x="435769" y="1603534"/>
                    </a:cubicBezTo>
                    <a:cubicBezTo>
                      <a:pt x="435769" y="1603534"/>
                      <a:pt x="435769" y="1603534"/>
                      <a:pt x="435769" y="1603534"/>
                    </a:cubicBezTo>
                    <a:cubicBezTo>
                      <a:pt x="435769" y="1601629"/>
                      <a:pt x="435769" y="1600676"/>
                      <a:pt x="434816" y="1598771"/>
                    </a:cubicBezTo>
                    <a:cubicBezTo>
                      <a:pt x="438626" y="1601629"/>
                      <a:pt x="443389" y="1603534"/>
                      <a:pt x="449104" y="1603534"/>
                    </a:cubicBezTo>
                    <a:cubicBezTo>
                      <a:pt x="449104" y="1603534"/>
                      <a:pt x="449104" y="1603534"/>
                      <a:pt x="450056" y="1603534"/>
                    </a:cubicBezTo>
                    <a:cubicBezTo>
                      <a:pt x="451009" y="1604486"/>
                      <a:pt x="451009" y="1605439"/>
                      <a:pt x="451961" y="1606391"/>
                    </a:cubicBezTo>
                    <a:cubicBezTo>
                      <a:pt x="449104" y="1607344"/>
                      <a:pt x="447199" y="1608296"/>
                      <a:pt x="445294" y="1609249"/>
                    </a:cubicBezTo>
                    <a:close/>
                    <a:moveTo>
                      <a:pt x="452914" y="1518761"/>
                    </a:moveTo>
                    <a:cubicBezTo>
                      <a:pt x="452914" y="1518761"/>
                      <a:pt x="451961" y="1517809"/>
                      <a:pt x="451961" y="1517809"/>
                    </a:cubicBezTo>
                    <a:cubicBezTo>
                      <a:pt x="451961" y="1517809"/>
                      <a:pt x="452914" y="1516856"/>
                      <a:pt x="452914" y="1516856"/>
                    </a:cubicBezTo>
                    <a:cubicBezTo>
                      <a:pt x="453866" y="1516856"/>
                      <a:pt x="453866" y="1517809"/>
                      <a:pt x="454819" y="1517809"/>
                    </a:cubicBezTo>
                    <a:cubicBezTo>
                      <a:pt x="452914" y="1518761"/>
                      <a:pt x="452914" y="1518761"/>
                      <a:pt x="452914" y="1518761"/>
                    </a:cubicBezTo>
                    <a:close/>
                    <a:moveTo>
                      <a:pt x="666274" y="511969"/>
                    </a:moveTo>
                    <a:cubicBezTo>
                      <a:pt x="667226" y="511016"/>
                      <a:pt x="667226" y="510064"/>
                      <a:pt x="668179" y="509111"/>
                    </a:cubicBezTo>
                    <a:lnTo>
                      <a:pt x="668179" y="511969"/>
                    </a:lnTo>
                    <a:cubicBezTo>
                      <a:pt x="667226" y="511969"/>
                      <a:pt x="666274" y="511969"/>
                      <a:pt x="666274" y="511969"/>
                    </a:cubicBezTo>
                    <a:close/>
                    <a:moveTo>
                      <a:pt x="657701" y="574834"/>
                    </a:moveTo>
                    <a:cubicBezTo>
                      <a:pt x="658654" y="574834"/>
                      <a:pt x="659606" y="573881"/>
                      <a:pt x="659606" y="572929"/>
                    </a:cubicBezTo>
                    <a:lnTo>
                      <a:pt x="659606" y="575786"/>
                    </a:lnTo>
                    <a:cubicBezTo>
                      <a:pt x="658654" y="575786"/>
                      <a:pt x="658654" y="575786"/>
                      <a:pt x="657701" y="574834"/>
                    </a:cubicBezTo>
                    <a:close/>
                    <a:moveTo>
                      <a:pt x="502444" y="1197769"/>
                    </a:moveTo>
                    <a:cubicBezTo>
                      <a:pt x="504349" y="1198721"/>
                      <a:pt x="505301" y="1198721"/>
                      <a:pt x="507206" y="1198721"/>
                    </a:cubicBezTo>
                    <a:cubicBezTo>
                      <a:pt x="509111" y="1198721"/>
                      <a:pt x="510064" y="1198721"/>
                      <a:pt x="511969" y="1197769"/>
                    </a:cubicBezTo>
                    <a:cubicBezTo>
                      <a:pt x="512921" y="1210151"/>
                      <a:pt x="519589" y="1220629"/>
                      <a:pt x="529114" y="1227296"/>
                    </a:cubicBezTo>
                    <a:cubicBezTo>
                      <a:pt x="528161" y="1228249"/>
                      <a:pt x="527209" y="1229201"/>
                      <a:pt x="526256" y="1230154"/>
                    </a:cubicBezTo>
                    <a:cubicBezTo>
                      <a:pt x="525304" y="1230154"/>
                      <a:pt x="525304" y="1230154"/>
                      <a:pt x="524351" y="1230154"/>
                    </a:cubicBezTo>
                    <a:cubicBezTo>
                      <a:pt x="519589" y="1224439"/>
                      <a:pt x="511969" y="1220629"/>
                      <a:pt x="504349" y="1220629"/>
                    </a:cubicBezTo>
                    <a:cubicBezTo>
                      <a:pt x="504349" y="1220629"/>
                      <a:pt x="504349" y="1220629"/>
                      <a:pt x="503396" y="1220629"/>
                    </a:cubicBezTo>
                    <a:cubicBezTo>
                      <a:pt x="501491" y="1217771"/>
                      <a:pt x="499586" y="1215866"/>
                      <a:pt x="497681" y="1213961"/>
                    </a:cubicBezTo>
                    <a:cubicBezTo>
                      <a:pt x="501491" y="1212056"/>
                      <a:pt x="504349" y="1208246"/>
                      <a:pt x="504349" y="1203484"/>
                    </a:cubicBezTo>
                    <a:cubicBezTo>
                      <a:pt x="504349" y="1201579"/>
                      <a:pt x="503396" y="1199674"/>
                      <a:pt x="502444" y="1197769"/>
                    </a:cubicBezTo>
                    <a:close/>
                    <a:moveTo>
                      <a:pt x="574834" y="1231106"/>
                    </a:moveTo>
                    <a:cubicBezTo>
                      <a:pt x="574834" y="1231106"/>
                      <a:pt x="574834" y="1230154"/>
                      <a:pt x="574834" y="1231106"/>
                    </a:cubicBezTo>
                    <a:cubicBezTo>
                      <a:pt x="576739" y="1229201"/>
                      <a:pt x="578644" y="1228249"/>
                      <a:pt x="579596" y="1226344"/>
                    </a:cubicBezTo>
                    <a:lnTo>
                      <a:pt x="579596" y="1229201"/>
                    </a:lnTo>
                    <a:cubicBezTo>
                      <a:pt x="577691" y="1230154"/>
                      <a:pt x="575786" y="1230154"/>
                      <a:pt x="574834" y="1231106"/>
                    </a:cubicBezTo>
                    <a:close/>
                    <a:moveTo>
                      <a:pt x="516731" y="1371124"/>
                    </a:moveTo>
                    <a:cubicBezTo>
                      <a:pt x="517684" y="1371124"/>
                      <a:pt x="517684" y="1371124"/>
                      <a:pt x="518636" y="1371124"/>
                    </a:cubicBezTo>
                    <a:cubicBezTo>
                      <a:pt x="517684" y="1372076"/>
                      <a:pt x="517684" y="1372076"/>
                      <a:pt x="516731" y="1373029"/>
                    </a:cubicBezTo>
                    <a:cubicBezTo>
                      <a:pt x="516731" y="1372076"/>
                      <a:pt x="516731" y="1371124"/>
                      <a:pt x="516731" y="1371124"/>
                    </a:cubicBezTo>
                    <a:close/>
                    <a:moveTo>
                      <a:pt x="615791" y="838676"/>
                    </a:moveTo>
                    <a:cubicBezTo>
                      <a:pt x="618649" y="842486"/>
                      <a:pt x="622459" y="844391"/>
                      <a:pt x="627221" y="845344"/>
                    </a:cubicBezTo>
                    <a:lnTo>
                      <a:pt x="627221" y="847249"/>
                    </a:lnTo>
                    <a:cubicBezTo>
                      <a:pt x="627221" y="848201"/>
                      <a:pt x="626269" y="848201"/>
                      <a:pt x="626269" y="849154"/>
                    </a:cubicBezTo>
                    <a:cubicBezTo>
                      <a:pt x="624364" y="849154"/>
                      <a:pt x="622459" y="848201"/>
                      <a:pt x="620554" y="848201"/>
                    </a:cubicBezTo>
                    <a:cubicBezTo>
                      <a:pt x="616744" y="848201"/>
                      <a:pt x="613886" y="849154"/>
                      <a:pt x="610076" y="849154"/>
                    </a:cubicBezTo>
                    <a:cubicBezTo>
                      <a:pt x="610076" y="848201"/>
                      <a:pt x="610076" y="847249"/>
                      <a:pt x="610076" y="847249"/>
                    </a:cubicBezTo>
                    <a:cubicBezTo>
                      <a:pt x="610076" y="845344"/>
                      <a:pt x="610076" y="844391"/>
                      <a:pt x="609124" y="842486"/>
                    </a:cubicBezTo>
                    <a:cubicBezTo>
                      <a:pt x="611029" y="842486"/>
                      <a:pt x="613886" y="840581"/>
                      <a:pt x="615791" y="838676"/>
                    </a:cubicBezTo>
                    <a:close/>
                    <a:moveTo>
                      <a:pt x="571024" y="938689"/>
                    </a:moveTo>
                    <a:cubicBezTo>
                      <a:pt x="572929" y="941546"/>
                      <a:pt x="574834" y="942499"/>
                      <a:pt x="577691" y="943451"/>
                    </a:cubicBezTo>
                    <a:cubicBezTo>
                      <a:pt x="576739" y="944404"/>
                      <a:pt x="575786" y="945356"/>
                      <a:pt x="575786" y="946309"/>
                    </a:cubicBezTo>
                    <a:cubicBezTo>
                      <a:pt x="573881" y="943451"/>
                      <a:pt x="571976" y="940594"/>
                      <a:pt x="571024" y="938689"/>
                    </a:cubicBezTo>
                    <a:cubicBezTo>
                      <a:pt x="570071" y="938689"/>
                      <a:pt x="571024" y="938689"/>
                      <a:pt x="571024" y="938689"/>
                    </a:cubicBezTo>
                    <a:close/>
                    <a:moveTo>
                      <a:pt x="552926" y="718661"/>
                    </a:moveTo>
                    <a:cubicBezTo>
                      <a:pt x="558641" y="717709"/>
                      <a:pt x="562451" y="714851"/>
                      <a:pt x="566261" y="710089"/>
                    </a:cubicBezTo>
                    <a:cubicBezTo>
                      <a:pt x="567214" y="710089"/>
                      <a:pt x="567214" y="710089"/>
                      <a:pt x="568166" y="711041"/>
                    </a:cubicBezTo>
                    <a:cubicBezTo>
                      <a:pt x="567214" y="713899"/>
                      <a:pt x="567214" y="716756"/>
                      <a:pt x="567214" y="719614"/>
                    </a:cubicBezTo>
                    <a:cubicBezTo>
                      <a:pt x="567214" y="720566"/>
                      <a:pt x="567214" y="721519"/>
                      <a:pt x="567214" y="723424"/>
                    </a:cubicBezTo>
                    <a:cubicBezTo>
                      <a:pt x="566261" y="723424"/>
                      <a:pt x="565309" y="723424"/>
                      <a:pt x="565309" y="724376"/>
                    </a:cubicBezTo>
                    <a:cubicBezTo>
                      <a:pt x="561499" y="722471"/>
                      <a:pt x="557689" y="720566"/>
                      <a:pt x="552926" y="720566"/>
                    </a:cubicBezTo>
                    <a:cubicBezTo>
                      <a:pt x="552926" y="719614"/>
                      <a:pt x="552926" y="718661"/>
                      <a:pt x="552926" y="718661"/>
                    </a:cubicBezTo>
                    <a:close/>
                    <a:moveTo>
                      <a:pt x="553879" y="816769"/>
                    </a:moveTo>
                    <a:cubicBezTo>
                      <a:pt x="556736" y="812959"/>
                      <a:pt x="558641" y="809149"/>
                      <a:pt x="559594" y="804386"/>
                    </a:cubicBezTo>
                    <a:cubicBezTo>
                      <a:pt x="560546" y="804386"/>
                      <a:pt x="560546" y="804386"/>
                      <a:pt x="561499" y="804386"/>
                    </a:cubicBezTo>
                    <a:cubicBezTo>
                      <a:pt x="563404" y="806291"/>
                      <a:pt x="566261" y="807244"/>
                      <a:pt x="569119" y="808196"/>
                    </a:cubicBezTo>
                    <a:cubicBezTo>
                      <a:pt x="568166" y="810101"/>
                      <a:pt x="568166" y="812006"/>
                      <a:pt x="568166" y="813911"/>
                    </a:cubicBezTo>
                    <a:cubicBezTo>
                      <a:pt x="565309" y="815816"/>
                      <a:pt x="563404" y="818674"/>
                      <a:pt x="563404" y="822484"/>
                    </a:cubicBezTo>
                    <a:cubicBezTo>
                      <a:pt x="563404" y="823436"/>
                      <a:pt x="563404" y="823436"/>
                      <a:pt x="563404" y="824389"/>
                    </a:cubicBezTo>
                    <a:cubicBezTo>
                      <a:pt x="558641" y="824389"/>
                      <a:pt x="553879" y="825341"/>
                      <a:pt x="550069" y="828199"/>
                    </a:cubicBezTo>
                    <a:cubicBezTo>
                      <a:pt x="552926" y="824389"/>
                      <a:pt x="553879" y="820579"/>
                      <a:pt x="553879" y="816769"/>
                    </a:cubicBezTo>
                    <a:close/>
                    <a:moveTo>
                      <a:pt x="547211" y="968216"/>
                    </a:moveTo>
                    <a:cubicBezTo>
                      <a:pt x="547211" y="969169"/>
                      <a:pt x="547211" y="969169"/>
                      <a:pt x="547211" y="970121"/>
                    </a:cubicBezTo>
                    <a:cubicBezTo>
                      <a:pt x="547211" y="972979"/>
                      <a:pt x="550069" y="975836"/>
                      <a:pt x="552926" y="975836"/>
                    </a:cubicBezTo>
                    <a:cubicBezTo>
                      <a:pt x="555784" y="975836"/>
                      <a:pt x="557689" y="973931"/>
                      <a:pt x="558641" y="972026"/>
                    </a:cubicBezTo>
                    <a:cubicBezTo>
                      <a:pt x="558641" y="972026"/>
                      <a:pt x="558641" y="972026"/>
                      <a:pt x="558641" y="972026"/>
                    </a:cubicBezTo>
                    <a:cubicBezTo>
                      <a:pt x="560546" y="972026"/>
                      <a:pt x="561499" y="972026"/>
                      <a:pt x="563404" y="971074"/>
                    </a:cubicBezTo>
                    <a:cubicBezTo>
                      <a:pt x="563404" y="972026"/>
                      <a:pt x="562451" y="972979"/>
                      <a:pt x="562451" y="973931"/>
                    </a:cubicBezTo>
                    <a:cubicBezTo>
                      <a:pt x="562451" y="976789"/>
                      <a:pt x="564356" y="979646"/>
                      <a:pt x="567214" y="980599"/>
                    </a:cubicBezTo>
                    <a:cubicBezTo>
                      <a:pt x="568166" y="984409"/>
                      <a:pt x="569119" y="988219"/>
                      <a:pt x="571024" y="991076"/>
                    </a:cubicBezTo>
                    <a:cubicBezTo>
                      <a:pt x="570071" y="991076"/>
                      <a:pt x="568166" y="992029"/>
                      <a:pt x="567214" y="992029"/>
                    </a:cubicBezTo>
                    <a:cubicBezTo>
                      <a:pt x="565309" y="990124"/>
                      <a:pt x="562451" y="989171"/>
                      <a:pt x="559594" y="989171"/>
                    </a:cubicBezTo>
                    <a:cubicBezTo>
                      <a:pt x="553879" y="989171"/>
                      <a:pt x="550069" y="992981"/>
                      <a:pt x="548164" y="996791"/>
                    </a:cubicBezTo>
                    <a:cubicBezTo>
                      <a:pt x="547211" y="997744"/>
                      <a:pt x="546259" y="999649"/>
                      <a:pt x="545306" y="1001554"/>
                    </a:cubicBezTo>
                    <a:cubicBezTo>
                      <a:pt x="543401" y="998696"/>
                      <a:pt x="539591" y="995839"/>
                      <a:pt x="536734" y="994886"/>
                    </a:cubicBezTo>
                    <a:cubicBezTo>
                      <a:pt x="536734" y="993934"/>
                      <a:pt x="537686" y="992981"/>
                      <a:pt x="537686" y="992029"/>
                    </a:cubicBezTo>
                    <a:cubicBezTo>
                      <a:pt x="537686" y="988219"/>
                      <a:pt x="534829" y="985361"/>
                      <a:pt x="531019" y="985361"/>
                    </a:cubicBezTo>
                    <a:cubicBezTo>
                      <a:pt x="527209" y="985361"/>
                      <a:pt x="524351" y="988219"/>
                      <a:pt x="524351" y="992029"/>
                    </a:cubicBezTo>
                    <a:cubicBezTo>
                      <a:pt x="524351" y="992981"/>
                      <a:pt x="524351" y="992981"/>
                      <a:pt x="524351" y="993934"/>
                    </a:cubicBezTo>
                    <a:cubicBezTo>
                      <a:pt x="518636" y="995839"/>
                      <a:pt x="513874" y="999649"/>
                      <a:pt x="511016" y="1004411"/>
                    </a:cubicBezTo>
                    <a:cubicBezTo>
                      <a:pt x="509111" y="1002506"/>
                      <a:pt x="507206" y="1000601"/>
                      <a:pt x="504349" y="1000601"/>
                    </a:cubicBezTo>
                    <a:cubicBezTo>
                      <a:pt x="504349" y="1000601"/>
                      <a:pt x="504349" y="1000601"/>
                      <a:pt x="503396" y="1000601"/>
                    </a:cubicBezTo>
                    <a:cubicBezTo>
                      <a:pt x="503396" y="998696"/>
                      <a:pt x="502444" y="996791"/>
                      <a:pt x="501491" y="995839"/>
                    </a:cubicBezTo>
                    <a:cubicBezTo>
                      <a:pt x="501491" y="995839"/>
                      <a:pt x="501491" y="995839"/>
                      <a:pt x="502444" y="995839"/>
                    </a:cubicBezTo>
                    <a:cubicBezTo>
                      <a:pt x="514826" y="995839"/>
                      <a:pt x="524351" y="986314"/>
                      <a:pt x="524351" y="973931"/>
                    </a:cubicBezTo>
                    <a:cubicBezTo>
                      <a:pt x="524351" y="973931"/>
                      <a:pt x="524351" y="972979"/>
                      <a:pt x="524351" y="972979"/>
                    </a:cubicBezTo>
                    <a:cubicBezTo>
                      <a:pt x="525304" y="973931"/>
                      <a:pt x="527209" y="973931"/>
                      <a:pt x="529114" y="973931"/>
                    </a:cubicBezTo>
                    <a:cubicBezTo>
                      <a:pt x="535781" y="973931"/>
                      <a:pt x="541496" y="968216"/>
                      <a:pt x="541496" y="961549"/>
                    </a:cubicBezTo>
                    <a:cubicBezTo>
                      <a:pt x="541496" y="954881"/>
                      <a:pt x="535781" y="949166"/>
                      <a:pt x="529114" y="949166"/>
                    </a:cubicBezTo>
                    <a:cubicBezTo>
                      <a:pt x="525304" y="949166"/>
                      <a:pt x="521494" y="951071"/>
                      <a:pt x="519589" y="954881"/>
                    </a:cubicBezTo>
                    <a:cubicBezTo>
                      <a:pt x="519589" y="953929"/>
                      <a:pt x="520541" y="952024"/>
                      <a:pt x="520541" y="951071"/>
                    </a:cubicBezTo>
                    <a:cubicBezTo>
                      <a:pt x="520541" y="940594"/>
                      <a:pt x="511969" y="931069"/>
                      <a:pt x="500539" y="931069"/>
                    </a:cubicBezTo>
                    <a:cubicBezTo>
                      <a:pt x="497681" y="931069"/>
                      <a:pt x="495776" y="932021"/>
                      <a:pt x="492919" y="932974"/>
                    </a:cubicBezTo>
                    <a:cubicBezTo>
                      <a:pt x="491966" y="929164"/>
                      <a:pt x="488156" y="926306"/>
                      <a:pt x="484346" y="925354"/>
                    </a:cubicBezTo>
                    <a:cubicBezTo>
                      <a:pt x="485299" y="923449"/>
                      <a:pt x="486251" y="920591"/>
                      <a:pt x="486251" y="917734"/>
                    </a:cubicBezTo>
                    <a:cubicBezTo>
                      <a:pt x="486251" y="915829"/>
                      <a:pt x="486251" y="914876"/>
                      <a:pt x="485299" y="912971"/>
                    </a:cubicBezTo>
                    <a:cubicBezTo>
                      <a:pt x="487204" y="911066"/>
                      <a:pt x="488156" y="909161"/>
                      <a:pt x="488156" y="906304"/>
                    </a:cubicBezTo>
                    <a:cubicBezTo>
                      <a:pt x="488156" y="904399"/>
                      <a:pt x="487204" y="903446"/>
                      <a:pt x="486251" y="901541"/>
                    </a:cubicBezTo>
                    <a:cubicBezTo>
                      <a:pt x="489109" y="899636"/>
                      <a:pt x="491014" y="896779"/>
                      <a:pt x="492919" y="893921"/>
                    </a:cubicBezTo>
                    <a:cubicBezTo>
                      <a:pt x="495776" y="899636"/>
                      <a:pt x="500539" y="904399"/>
                      <a:pt x="505301" y="907256"/>
                    </a:cubicBezTo>
                    <a:cubicBezTo>
                      <a:pt x="505301" y="907256"/>
                      <a:pt x="505301" y="907256"/>
                      <a:pt x="505301" y="907256"/>
                    </a:cubicBezTo>
                    <a:cubicBezTo>
                      <a:pt x="505301" y="921544"/>
                      <a:pt x="512921" y="934879"/>
                      <a:pt x="525304" y="941546"/>
                    </a:cubicBezTo>
                    <a:cubicBezTo>
                      <a:pt x="528161" y="945356"/>
                      <a:pt x="532924" y="947261"/>
                      <a:pt x="537686" y="947261"/>
                    </a:cubicBezTo>
                    <a:cubicBezTo>
                      <a:pt x="537686" y="947261"/>
                      <a:pt x="538639" y="947261"/>
                      <a:pt x="538639" y="947261"/>
                    </a:cubicBezTo>
                    <a:cubicBezTo>
                      <a:pt x="538639" y="947261"/>
                      <a:pt x="539591" y="947261"/>
                      <a:pt x="539591" y="948214"/>
                    </a:cubicBezTo>
                    <a:cubicBezTo>
                      <a:pt x="539591" y="949166"/>
                      <a:pt x="539591" y="951071"/>
                      <a:pt x="539591" y="952024"/>
                    </a:cubicBezTo>
                    <a:cubicBezTo>
                      <a:pt x="539591" y="959644"/>
                      <a:pt x="542449" y="964406"/>
                      <a:pt x="547211" y="968216"/>
                    </a:cubicBezTo>
                    <a:close/>
                    <a:moveTo>
                      <a:pt x="549116" y="1032986"/>
                    </a:moveTo>
                    <a:cubicBezTo>
                      <a:pt x="543401" y="1036796"/>
                      <a:pt x="539591" y="1041559"/>
                      <a:pt x="536734" y="1048226"/>
                    </a:cubicBezTo>
                    <a:cubicBezTo>
                      <a:pt x="535781" y="1048226"/>
                      <a:pt x="534829" y="1048226"/>
                      <a:pt x="532924" y="1048226"/>
                    </a:cubicBezTo>
                    <a:cubicBezTo>
                      <a:pt x="531971" y="1048226"/>
                      <a:pt x="531971" y="1048226"/>
                      <a:pt x="531019" y="1048226"/>
                    </a:cubicBezTo>
                    <a:cubicBezTo>
                      <a:pt x="531019" y="1048226"/>
                      <a:pt x="531019" y="1048226"/>
                      <a:pt x="531019" y="1047274"/>
                    </a:cubicBezTo>
                    <a:cubicBezTo>
                      <a:pt x="533876" y="1044416"/>
                      <a:pt x="535781" y="1041559"/>
                      <a:pt x="535781" y="1036796"/>
                    </a:cubicBezTo>
                    <a:cubicBezTo>
                      <a:pt x="535781" y="1035844"/>
                      <a:pt x="535781" y="1034891"/>
                      <a:pt x="534829" y="1032986"/>
                    </a:cubicBezTo>
                    <a:cubicBezTo>
                      <a:pt x="540544" y="1031081"/>
                      <a:pt x="545306" y="1025366"/>
                      <a:pt x="547211" y="1018699"/>
                    </a:cubicBezTo>
                    <a:cubicBezTo>
                      <a:pt x="547211" y="1018699"/>
                      <a:pt x="548164" y="1019651"/>
                      <a:pt x="548164" y="1019651"/>
                    </a:cubicBezTo>
                    <a:cubicBezTo>
                      <a:pt x="547211" y="1021556"/>
                      <a:pt x="547211" y="1024414"/>
                      <a:pt x="547211" y="1026319"/>
                    </a:cubicBezTo>
                    <a:cubicBezTo>
                      <a:pt x="548164" y="1029176"/>
                      <a:pt x="548164" y="1031081"/>
                      <a:pt x="549116" y="1032986"/>
                    </a:cubicBezTo>
                    <a:close/>
                    <a:moveTo>
                      <a:pt x="506254" y="814864"/>
                    </a:moveTo>
                    <a:cubicBezTo>
                      <a:pt x="503396" y="813911"/>
                      <a:pt x="500539" y="812959"/>
                      <a:pt x="497681" y="812959"/>
                    </a:cubicBezTo>
                    <a:cubicBezTo>
                      <a:pt x="497681" y="812959"/>
                      <a:pt x="497681" y="812959"/>
                      <a:pt x="497681" y="812959"/>
                    </a:cubicBezTo>
                    <a:cubicBezTo>
                      <a:pt x="501491" y="812006"/>
                      <a:pt x="504349" y="809149"/>
                      <a:pt x="507206" y="806291"/>
                    </a:cubicBezTo>
                    <a:cubicBezTo>
                      <a:pt x="508159" y="806291"/>
                      <a:pt x="508159" y="805339"/>
                      <a:pt x="509111" y="805339"/>
                    </a:cubicBezTo>
                    <a:cubicBezTo>
                      <a:pt x="509111" y="805339"/>
                      <a:pt x="509111" y="805339"/>
                      <a:pt x="509111" y="806291"/>
                    </a:cubicBezTo>
                    <a:cubicBezTo>
                      <a:pt x="507206" y="808196"/>
                      <a:pt x="506254" y="810101"/>
                      <a:pt x="506254" y="812959"/>
                    </a:cubicBezTo>
                    <a:cubicBezTo>
                      <a:pt x="506254" y="812959"/>
                      <a:pt x="506254" y="813911"/>
                      <a:pt x="506254" y="814864"/>
                    </a:cubicBezTo>
                    <a:close/>
                    <a:moveTo>
                      <a:pt x="521494" y="822484"/>
                    </a:moveTo>
                    <a:cubicBezTo>
                      <a:pt x="524351" y="828199"/>
                      <a:pt x="530066" y="832961"/>
                      <a:pt x="536734" y="832961"/>
                    </a:cubicBezTo>
                    <a:cubicBezTo>
                      <a:pt x="538639" y="832961"/>
                      <a:pt x="541496" y="832961"/>
                      <a:pt x="543401" y="832009"/>
                    </a:cubicBezTo>
                    <a:cubicBezTo>
                      <a:pt x="540544" y="834866"/>
                      <a:pt x="538639" y="838676"/>
                      <a:pt x="536734" y="842486"/>
                    </a:cubicBezTo>
                    <a:cubicBezTo>
                      <a:pt x="535781" y="842486"/>
                      <a:pt x="534829" y="842486"/>
                      <a:pt x="533876" y="842486"/>
                    </a:cubicBezTo>
                    <a:cubicBezTo>
                      <a:pt x="526256" y="842486"/>
                      <a:pt x="519589" y="848201"/>
                      <a:pt x="517684" y="854869"/>
                    </a:cubicBezTo>
                    <a:cubicBezTo>
                      <a:pt x="517684" y="854869"/>
                      <a:pt x="517684" y="854869"/>
                      <a:pt x="517684" y="854869"/>
                    </a:cubicBezTo>
                    <a:cubicBezTo>
                      <a:pt x="516731" y="854869"/>
                      <a:pt x="516731" y="854869"/>
                      <a:pt x="515779" y="854869"/>
                    </a:cubicBezTo>
                    <a:cubicBezTo>
                      <a:pt x="519589" y="850106"/>
                      <a:pt x="522446" y="844391"/>
                      <a:pt x="522446" y="838676"/>
                    </a:cubicBezTo>
                    <a:cubicBezTo>
                      <a:pt x="522446" y="832009"/>
                      <a:pt x="519589" y="825341"/>
                      <a:pt x="514826" y="820579"/>
                    </a:cubicBezTo>
                    <a:cubicBezTo>
                      <a:pt x="515779" y="820579"/>
                      <a:pt x="516731" y="820579"/>
                      <a:pt x="516731" y="819626"/>
                    </a:cubicBezTo>
                    <a:cubicBezTo>
                      <a:pt x="518636" y="820579"/>
                      <a:pt x="519589" y="821531"/>
                      <a:pt x="521494" y="822484"/>
                    </a:cubicBezTo>
                    <a:close/>
                    <a:moveTo>
                      <a:pt x="487204" y="723424"/>
                    </a:moveTo>
                    <a:cubicBezTo>
                      <a:pt x="488156" y="725329"/>
                      <a:pt x="489109" y="726281"/>
                      <a:pt x="490061" y="728186"/>
                    </a:cubicBezTo>
                    <a:cubicBezTo>
                      <a:pt x="489109" y="729139"/>
                      <a:pt x="487204" y="730091"/>
                      <a:pt x="486251" y="731996"/>
                    </a:cubicBezTo>
                    <a:cubicBezTo>
                      <a:pt x="487204" y="729139"/>
                      <a:pt x="487204" y="727234"/>
                      <a:pt x="487204" y="723424"/>
                    </a:cubicBezTo>
                    <a:cubicBezTo>
                      <a:pt x="487204" y="724376"/>
                      <a:pt x="487204" y="723424"/>
                      <a:pt x="487204" y="723424"/>
                    </a:cubicBezTo>
                    <a:close/>
                    <a:moveTo>
                      <a:pt x="362426" y="708184"/>
                    </a:moveTo>
                    <a:cubicBezTo>
                      <a:pt x="370999" y="708184"/>
                      <a:pt x="377666" y="703421"/>
                      <a:pt x="380524" y="695801"/>
                    </a:cubicBezTo>
                    <a:cubicBezTo>
                      <a:pt x="381476" y="695801"/>
                      <a:pt x="382429" y="694849"/>
                      <a:pt x="383381" y="694849"/>
                    </a:cubicBezTo>
                    <a:cubicBezTo>
                      <a:pt x="385286" y="699611"/>
                      <a:pt x="389096" y="702469"/>
                      <a:pt x="392906" y="705326"/>
                    </a:cubicBezTo>
                    <a:cubicBezTo>
                      <a:pt x="383381" y="710089"/>
                      <a:pt x="376714" y="716756"/>
                      <a:pt x="371951" y="726281"/>
                    </a:cubicBezTo>
                    <a:cubicBezTo>
                      <a:pt x="370999" y="718661"/>
                      <a:pt x="366236" y="711994"/>
                      <a:pt x="360521" y="708184"/>
                    </a:cubicBezTo>
                    <a:cubicBezTo>
                      <a:pt x="361474" y="708184"/>
                      <a:pt x="361474" y="708184"/>
                      <a:pt x="362426" y="708184"/>
                    </a:cubicBezTo>
                    <a:close/>
                    <a:moveTo>
                      <a:pt x="453866" y="781526"/>
                    </a:moveTo>
                    <a:cubicBezTo>
                      <a:pt x="448151" y="781526"/>
                      <a:pt x="443389" y="786289"/>
                      <a:pt x="443389" y="791051"/>
                    </a:cubicBezTo>
                    <a:cubicBezTo>
                      <a:pt x="443389" y="795814"/>
                      <a:pt x="446246" y="798671"/>
                      <a:pt x="450056" y="800576"/>
                    </a:cubicBezTo>
                    <a:cubicBezTo>
                      <a:pt x="445294" y="802481"/>
                      <a:pt x="441484" y="805339"/>
                      <a:pt x="438626" y="809149"/>
                    </a:cubicBezTo>
                    <a:cubicBezTo>
                      <a:pt x="428149" y="810101"/>
                      <a:pt x="419576" y="818674"/>
                      <a:pt x="419576" y="830104"/>
                    </a:cubicBezTo>
                    <a:cubicBezTo>
                      <a:pt x="419576" y="835819"/>
                      <a:pt x="421481" y="840581"/>
                      <a:pt x="425291" y="844391"/>
                    </a:cubicBezTo>
                    <a:cubicBezTo>
                      <a:pt x="424339" y="845344"/>
                      <a:pt x="424339" y="845344"/>
                      <a:pt x="423386" y="846296"/>
                    </a:cubicBezTo>
                    <a:cubicBezTo>
                      <a:pt x="418624" y="839629"/>
                      <a:pt x="411956" y="833914"/>
                      <a:pt x="404336" y="832009"/>
                    </a:cubicBezTo>
                    <a:cubicBezTo>
                      <a:pt x="401479" y="830104"/>
                      <a:pt x="398621" y="828199"/>
                      <a:pt x="394811" y="828199"/>
                    </a:cubicBezTo>
                    <a:cubicBezTo>
                      <a:pt x="391954" y="828199"/>
                      <a:pt x="389096" y="829151"/>
                      <a:pt x="386239" y="831056"/>
                    </a:cubicBezTo>
                    <a:cubicBezTo>
                      <a:pt x="378619" y="832961"/>
                      <a:pt x="372904" y="836771"/>
                      <a:pt x="368141" y="842486"/>
                    </a:cubicBezTo>
                    <a:cubicBezTo>
                      <a:pt x="367189" y="840581"/>
                      <a:pt x="365284" y="838676"/>
                      <a:pt x="363379" y="837724"/>
                    </a:cubicBezTo>
                    <a:cubicBezTo>
                      <a:pt x="362426" y="832961"/>
                      <a:pt x="360521" y="829151"/>
                      <a:pt x="357664" y="826294"/>
                    </a:cubicBezTo>
                    <a:cubicBezTo>
                      <a:pt x="365284" y="822484"/>
                      <a:pt x="370046" y="815816"/>
                      <a:pt x="370046" y="807244"/>
                    </a:cubicBezTo>
                    <a:cubicBezTo>
                      <a:pt x="370999" y="807244"/>
                      <a:pt x="371951" y="807244"/>
                      <a:pt x="372904" y="807244"/>
                    </a:cubicBezTo>
                    <a:cubicBezTo>
                      <a:pt x="378619" y="807244"/>
                      <a:pt x="383381" y="806291"/>
                      <a:pt x="388144" y="803434"/>
                    </a:cubicBezTo>
                    <a:cubicBezTo>
                      <a:pt x="386239" y="805339"/>
                      <a:pt x="385286" y="808196"/>
                      <a:pt x="385286" y="811054"/>
                    </a:cubicBezTo>
                    <a:cubicBezTo>
                      <a:pt x="385286" y="817721"/>
                      <a:pt x="391001" y="823436"/>
                      <a:pt x="397669" y="823436"/>
                    </a:cubicBezTo>
                    <a:cubicBezTo>
                      <a:pt x="404336" y="823436"/>
                      <a:pt x="410051" y="817721"/>
                      <a:pt x="410051" y="811054"/>
                    </a:cubicBezTo>
                    <a:cubicBezTo>
                      <a:pt x="410051" y="804386"/>
                      <a:pt x="404336" y="798671"/>
                      <a:pt x="397669" y="798671"/>
                    </a:cubicBezTo>
                    <a:cubicBezTo>
                      <a:pt x="396716" y="798671"/>
                      <a:pt x="395764" y="798671"/>
                      <a:pt x="394811" y="799624"/>
                    </a:cubicBezTo>
                    <a:cubicBezTo>
                      <a:pt x="395764" y="798671"/>
                      <a:pt x="396716" y="797719"/>
                      <a:pt x="398621" y="795814"/>
                    </a:cubicBezTo>
                    <a:cubicBezTo>
                      <a:pt x="406241" y="795814"/>
                      <a:pt x="412909" y="792004"/>
                      <a:pt x="416719" y="787241"/>
                    </a:cubicBezTo>
                    <a:cubicBezTo>
                      <a:pt x="419576" y="788194"/>
                      <a:pt x="421481" y="788194"/>
                      <a:pt x="424339" y="788194"/>
                    </a:cubicBezTo>
                    <a:cubicBezTo>
                      <a:pt x="441484" y="788194"/>
                      <a:pt x="454819" y="775811"/>
                      <a:pt x="456724" y="759619"/>
                    </a:cubicBezTo>
                    <a:cubicBezTo>
                      <a:pt x="457676" y="759619"/>
                      <a:pt x="459581" y="759619"/>
                      <a:pt x="460534" y="759619"/>
                    </a:cubicBezTo>
                    <a:cubicBezTo>
                      <a:pt x="471011" y="759619"/>
                      <a:pt x="479584" y="752951"/>
                      <a:pt x="482441" y="743426"/>
                    </a:cubicBezTo>
                    <a:cubicBezTo>
                      <a:pt x="483394" y="751999"/>
                      <a:pt x="490061" y="757714"/>
                      <a:pt x="498634" y="757714"/>
                    </a:cubicBezTo>
                    <a:cubicBezTo>
                      <a:pt x="507206" y="757714"/>
                      <a:pt x="513874" y="751046"/>
                      <a:pt x="514826" y="742474"/>
                    </a:cubicBezTo>
                    <a:cubicBezTo>
                      <a:pt x="514826" y="742474"/>
                      <a:pt x="515779" y="742474"/>
                      <a:pt x="515779" y="742474"/>
                    </a:cubicBezTo>
                    <a:cubicBezTo>
                      <a:pt x="514826" y="745331"/>
                      <a:pt x="513874" y="749141"/>
                      <a:pt x="513874" y="751999"/>
                    </a:cubicBezTo>
                    <a:cubicBezTo>
                      <a:pt x="513874" y="752951"/>
                      <a:pt x="513874" y="753904"/>
                      <a:pt x="513874" y="755809"/>
                    </a:cubicBezTo>
                    <a:cubicBezTo>
                      <a:pt x="511016" y="759619"/>
                      <a:pt x="509111" y="763429"/>
                      <a:pt x="509111" y="768191"/>
                    </a:cubicBezTo>
                    <a:cubicBezTo>
                      <a:pt x="509111" y="773906"/>
                      <a:pt x="511016" y="778669"/>
                      <a:pt x="514826" y="781526"/>
                    </a:cubicBezTo>
                    <a:cubicBezTo>
                      <a:pt x="512921" y="783431"/>
                      <a:pt x="511016" y="785336"/>
                      <a:pt x="510064" y="788194"/>
                    </a:cubicBezTo>
                    <a:cubicBezTo>
                      <a:pt x="508159" y="785336"/>
                      <a:pt x="505301" y="783431"/>
                      <a:pt x="501491" y="783431"/>
                    </a:cubicBezTo>
                    <a:cubicBezTo>
                      <a:pt x="498634" y="781526"/>
                      <a:pt x="495776" y="780574"/>
                      <a:pt x="491966" y="780574"/>
                    </a:cubicBezTo>
                    <a:cubicBezTo>
                      <a:pt x="491014" y="780574"/>
                      <a:pt x="490061" y="780574"/>
                      <a:pt x="490061" y="780574"/>
                    </a:cubicBezTo>
                    <a:cubicBezTo>
                      <a:pt x="490061" y="780574"/>
                      <a:pt x="490061" y="779621"/>
                      <a:pt x="490061" y="779621"/>
                    </a:cubicBezTo>
                    <a:cubicBezTo>
                      <a:pt x="490061" y="772954"/>
                      <a:pt x="484346" y="767239"/>
                      <a:pt x="477679" y="767239"/>
                    </a:cubicBezTo>
                    <a:cubicBezTo>
                      <a:pt x="471011" y="767239"/>
                      <a:pt x="465296" y="772954"/>
                      <a:pt x="465296" y="779621"/>
                    </a:cubicBezTo>
                    <a:cubicBezTo>
                      <a:pt x="465296" y="784384"/>
                      <a:pt x="468154" y="787241"/>
                      <a:pt x="471011" y="790099"/>
                    </a:cubicBezTo>
                    <a:cubicBezTo>
                      <a:pt x="465296" y="792004"/>
                      <a:pt x="461486" y="794861"/>
                      <a:pt x="458629" y="799624"/>
                    </a:cubicBezTo>
                    <a:cubicBezTo>
                      <a:pt x="458629" y="799624"/>
                      <a:pt x="457676" y="799624"/>
                      <a:pt x="457676" y="799624"/>
                    </a:cubicBezTo>
                    <a:cubicBezTo>
                      <a:pt x="460534" y="797719"/>
                      <a:pt x="462439" y="794861"/>
                      <a:pt x="462439" y="791051"/>
                    </a:cubicBezTo>
                    <a:cubicBezTo>
                      <a:pt x="463391" y="786289"/>
                      <a:pt x="459581" y="781526"/>
                      <a:pt x="453866" y="781526"/>
                    </a:cubicBezTo>
                    <a:close/>
                    <a:moveTo>
                      <a:pt x="481489" y="946309"/>
                    </a:moveTo>
                    <a:cubicBezTo>
                      <a:pt x="480536" y="948214"/>
                      <a:pt x="480536" y="950119"/>
                      <a:pt x="480536" y="951071"/>
                    </a:cubicBezTo>
                    <a:cubicBezTo>
                      <a:pt x="478631" y="945356"/>
                      <a:pt x="474821" y="940594"/>
                      <a:pt x="470059" y="936784"/>
                    </a:cubicBezTo>
                    <a:cubicBezTo>
                      <a:pt x="471011" y="936784"/>
                      <a:pt x="472916" y="935831"/>
                      <a:pt x="473869" y="935831"/>
                    </a:cubicBezTo>
                    <a:cubicBezTo>
                      <a:pt x="473869" y="935831"/>
                      <a:pt x="473869" y="935831"/>
                      <a:pt x="473869" y="935831"/>
                    </a:cubicBezTo>
                    <a:cubicBezTo>
                      <a:pt x="472916" y="941546"/>
                      <a:pt x="476726" y="945356"/>
                      <a:pt x="481489" y="946309"/>
                    </a:cubicBezTo>
                    <a:close/>
                    <a:moveTo>
                      <a:pt x="345281" y="1095851"/>
                    </a:moveTo>
                    <a:cubicBezTo>
                      <a:pt x="345281" y="1095851"/>
                      <a:pt x="345281" y="1095851"/>
                      <a:pt x="345281" y="1095851"/>
                    </a:cubicBezTo>
                    <a:cubicBezTo>
                      <a:pt x="345281" y="1095851"/>
                      <a:pt x="345281" y="1095851"/>
                      <a:pt x="345281" y="1095851"/>
                    </a:cubicBezTo>
                    <a:cubicBezTo>
                      <a:pt x="345281" y="1095851"/>
                      <a:pt x="345281" y="1095851"/>
                      <a:pt x="345281" y="1095851"/>
                    </a:cubicBezTo>
                    <a:close/>
                    <a:moveTo>
                      <a:pt x="423386" y="1187291"/>
                    </a:moveTo>
                    <a:cubicBezTo>
                      <a:pt x="422434" y="1187291"/>
                      <a:pt x="421481" y="1187291"/>
                      <a:pt x="421481" y="1188244"/>
                    </a:cubicBezTo>
                    <a:cubicBezTo>
                      <a:pt x="422434" y="1186339"/>
                      <a:pt x="423386" y="1183481"/>
                      <a:pt x="423386" y="1181576"/>
                    </a:cubicBezTo>
                    <a:cubicBezTo>
                      <a:pt x="424339" y="1181576"/>
                      <a:pt x="425291" y="1182529"/>
                      <a:pt x="426244" y="1182529"/>
                    </a:cubicBezTo>
                    <a:cubicBezTo>
                      <a:pt x="427196" y="1183481"/>
                      <a:pt x="428149" y="1184434"/>
                      <a:pt x="430054" y="1185386"/>
                    </a:cubicBezTo>
                    <a:cubicBezTo>
                      <a:pt x="427196" y="1185386"/>
                      <a:pt x="425291" y="1186339"/>
                      <a:pt x="423386" y="1187291"/>
                    </a:cubicBezTo>
                    <a:close/>
                    <a:moveTo>
                      <a:pt x="432911" y="1183481"/>
                    </a:moveTo>
                    <a:cubicBezTo>
                      <a:pt x="432911" y="1183481"/>
                      <a:pt x="432911" y="1183481"/>
                      <a:pt x="432911" y="1183481"/>
                    </a:cubicBezTo>
                    <a:cubicBezTo>
                      <a:pt x="433864" y="1183481"/>
                      <a:pt x="433864" y="1183481"/>
                      <a:pt x="432911" y="1183481"/>
                    </a:cubicBezTo>
                    <a:cubicBezTo>
                      <a:pt x="433864" y="1183481"/>
                      <a:pt x="432911" y="1183481"/>
                      <a:pt x="432911" y="1183481"/>
                    </a:cubicBezTo>
                    <a:close/>
                    <a:moveTo>
                      <a:pt x="455771" y="1106329"/>
                    </a:moveTo>
                    <a:cubicBezTo>
                      <a:pt x="450056" y="1108234"/>
                      <a:pt x="445294" y="1112044"/>
                      <a:pt x="443389" y="1117759"/>
                    </a:cubicBezTo>
                    <a:cubicBezTo>
                      <a:pt x="440531" y="1116806"/>
                      <a:pt x="437674" y="1115854"/>
                      <a:pt x="433864" y="1115854"/>
                    </a:cubicBezTo>
                    <a:cubicBezTo>
                      <a:pt x="415766" y="1115854"/>
                      <a:pt x="400526" y="1131094"/>
                      <a:pt x="400526" y="1149191"/>
                    </a:cubicBezTo>
                    <a:cubicBezTo>
                      <a:pt x="400526" y="1153954"/>
                      <a:pt x="401479" y="1158716"/>
                      <a:pt x="403384" y="1162526"/>
                    </a:cubicBezTo>
                    <a:cubicBezTo>
                      <a:pt x="393859" y="1163479"/>
                      <a:pt x="387191" y="1171099"/>
                      <a:pt x="387191" y="1179671"/>
                    </a:cubicBezTo>
                    <a:cubicBezTo>
                      <a:pt x="387191" y="1185386"/>
                      <a:pt x="390049" y="1191101"/>
                      <a:pt x="394811" y="1193959"/>
                    </a:cubicBezTo>
                    <a:cubicBezTo>
                      <a:pt x="391001" y="1196816"/>
                      <a:pt x="389096" y="1201579"/>
                      <a:pt x="389096" y="1206341"/>
                    </a:cubicBezTo>
                    <a:cubicBezTo>
                      <a:pt x="389096" y="1213009"/>
                      <a:pt x="392906" y="1218724"/>
                      <a:pt x="399574" y="1221581"/>
                    </a:cubicBezTo>
                    <a:cubicBezTo>
                      <a:pt x="400526" y="1226344"/>
                      <a:pt x="404336" y="1230154"/>
                      <a:pt x="409099" y="1231106"/>
                    </a:cubicBezTo>
                    <a:cubicBezTo>
                      <a:pt x="401479" y="1234916"/>
                      <a:pt x="394811" y="1241584"/>
                      <a:pt x="392906" y="1250156"/>
                    </a:cubicBezTo>
                    <a:cubicBezTo>
                      <a:pt x="391954" y="1250156"/>
                      <a:pt x="391001" y="1250156"/>
                      <a:pt x="390049" y="1251109"/>
                    </a:cubicBezTo>
                    <a:cubicBezTo>
                      <a:pt x="390049" y="1249204"/>
                      <a:pt x="389096" y="1247299"/>
                      <a:pt x="388144" y="1245394"/>
                    </a:cubicBezTo>
                    <a:cubicBezTo>
                      <a:pt x="389096" y="1244441"/>
                      <a:pt x="389096" y="1243489"/>
                      <a:pt x="390049" y="1241584"/>
                    </a:cubicBezTo>
                    <a:cubicBezTo>
                      <a:pt x="393859" y="1239679"/>
                      <a:pt x="396716" y="1234916"/>
                      <a:pt x="396716" y="1230154"/>
                    </a:cubicBezTo>
                    <a:cubicBezTo>
                      <a:pt x="396716" y="1224439"/>
                      <a:pt x="392906" y="1219676"/>
                      <a:pt x="388144" y="1217771"/>
                    </a:cubicBezTo>
                    <a:cubicBezTo>
                      <a:pt x="386239" y="1213961"/>
                      <a:pt x="382429" y="1210151"/>
                      <a:pt x="378619" y="1207294"/>
                    </a:cubicBezTo>
                    <a:cubicBezTo>
                      <a:pt x="374809" y="1202531"/>
                      <a:pt x="369094" y="1199674"/>
                      <a:pt x="362426" y="1199674"/>
                    </a:cubicBezTo>
                    <a:cubicBezTo>
                      <a:pt x="353854" y="1199674"/>
                      <a:pt x="346234" y="1204436"/>
                      <a:pt x="343376" y="1212056"/>
                    </a:cubicBezTo>
                    <a:cubicBezTo>
                      <a:pt x="342424" y="1213961"/>
                      <a:pt x="340519" y="1214914"/>
                      <a:pt x="339566" y="1216819"/>
                    </a:cubicBezTo>
                    <a:cubicBezTo>
                      <a:pt x="329089" y="1216819"/>
                      <a:pt x="319564" y="1224439"/>
                      <a:pt x="316706" y="1233964"/>
                    </a:cubicBezTo>
                    <a:cubicBezTo>
                      <a:pt x="316706" y="1233011"/>
                      <a:pt x="316706" y="1232059"/>
                      <a:pt x="315754" y="1231106"/>
                    </a:cubicBezTo>
                    <a:cubicBezTo>
                      <a:pt x="315754" y="1230154"/>
                      <a:pt x="315754" y="1230154"/>
                      <a:pt x="315754" y="1229201"/>
                    </a:cubicBezTo>
                    <a:cubicBezTo>
                      <a:pt x="315754" y="1223486"/>
                      <a:pt x="313849" y="1217771"/>
                      <a:pt x="310991" y="1213961"/>
                    </a:cubicBezTo>
                    <a:cubicBezTo>
                      <a:pt x="322421" y="1210151"/>
                      <a:pt x="331946" y="1199674"/>
                      <a:pt x="331946" y="1186339"/>
                    </a:cubicBezTo>
                    <a:cubicBezTo>
                      <a:pt x="331946" y="1174909"/>
                      <a:pt x="325279" y="1166336"/>
                      <a:pt x="316706" y="1161574"/>
                    </a:cubicBezTo>
                    <a:cubicBezTo>
                      <a:pt x="316706" y="1161574"/>
                      <a:pt x="316706" y="1160621"/>
                      <a:pt x="316706" y="1160621"/>
                    </a:cubicBezTo>
                    <a:cubicBezTo>
                      <a:pt x="318611" y="1159669"/>
                      <a:pt x="319564" y="1158716"/>
                      <a:pt x="320516" y="1156811"/>
                    </a:cubicBezTo>
                    <a:cubicBezTo>
                      <a:pt x="321469" y="1156811"/>
                      <a:pt x="322421" y="1157764"/>
                      <a:pt x="323374" y="1157764"/>
                    </a:cubicBezTo>
                    <a:cubicBezTo>
                      <a:pt x="322421" y="1158716"/>
                      <a:pt x="322421" y="1159669"/>
                      <a:pt x="322421" y="1160621"/>
                    </a:cubicBezTo>
                    <a:cubicBezTo>
                      <a:pt x="322421" y="1163479"/>
                      <a:pt x="325279" y="1166336"/>
                      <a:pt x="328136" y="1166336"/>
                    </a:cubicBezTo>
                    <a:cubicBezTo>
                      <a:pt x="329089" y="1166336"/>
                      <a:pt x="330041" y="1166336"/>
                      <a:pt x="330041" y="1166336"/>
                    </a:cubicBezTo>
                    <a:cubicBezTo>
                      <a:pt x="331946" y="1167289"/>
                      <a:pt x="333851" y="1168241"/>
                      <a:pt x="335756" y="1168241"/>
                    </a:cubicBezTo>
                    <a:cubicBezTo>
                      <a:pt x="341471" y="1168241"/>
                      <a:pt x="346234" y="1163479"/>
                      <a:pt x="346234" y="1157764"/>
                    </a:cubicBezTo>
                    <a:cubicBezTo>
                      <a:pt x="346234" y="1156811"/>
                      <a:pt x="346234" y="1154906"/>
                      <a:pt x="345281" y="1153954"/>
                    </a:cubicBezTo>
                    <a:cubicBezTo>
                      <a:pt x="348139" y="1152049"/>
                      <a:pt x="350996" y="1149191"/>
                      <a:pt x="353854" y="1146334"/>
                    </a:cubicBezTo>
                    <a:cubicBezTo>
                      <a:pt x="356711" y="1149191"/>
                      <a:pt x="361474" y="1151096"/>
                      <a:pt x="366236" y="1151096"/>
                    </a:cubicBezTo>
                    <a:cubicBezTo>
                      <a:pt x="373856" y="1151096"/>
                      <a:pt x="380524" y="1146334"/>
                      <a:pt x="382429" y="1140619"/>
                    </a:cubicBezTo>
                    <a:cubicBezTo>
                      <a:pt x="383381" y="1141571"/>
                      <a:pt x="384334" y="1142524"/>
                      <a:pt x="386239" y="1142524"/>
                    </a:cubicBezTo>
                    <a:cubicBezTo>
                      <a:pt x="389096" y="1142524"/>
                      <a:pt x="391001" y="1140619"/>
                      <a:pt x="391001" y="1137761"/>
                    </a:cubicBezTo>
                    <a:cubicBezTo>
                      <a:pt x="391001" y="1134904"/>
                      <a:pt x="389096" y="1132999"/>
                      <a:pt x="386239" y="1132999"/>
                    </a:cubicBezTo>
                    <a:cubicBezTo>
                      <a:pt x="385286" y="1132999"/>
                      <a:pt x="384334" y="1132999"/>
                      <a:pt x="384334" y="1133951"/>
                    </a:cubicBezTo>
                    <a:cubicBezTo>
                      <a:pt x="384334" y="1133951"/>
                      <a:pt x="384334" y="1133951"/>
                      <a:pt x="384334" y="1133951"/>
                    </a:cubicBezTo>
                    <a:cubicBezTo>
                      <a:pt x="384334" y="1132046"/>
                      <a:pt x="384334" y="1130141"/>
                      <a:pt x="383381" y="1129189"/>
                    </a:cubicBezTo>
                    <a:cubicBezTo>
                      <a:pt x="384334" y="1127284"/>
                      <a:pt x="385286" y="1124426"/>
                      <a:pt x="385286" y="1122521"/>
                    </a:cubicBezTo>
                    <a:cubicBezTo>
                      <a:pt x="385286" y="1116806"/>
                      <a:pt x="382429" y="1112044"/>
                      <a:pt x="378619" y="1109186"/>
                    </a:cubicBezTo>
                    <a:cubicBezTo>
                      <a:pt x="382429" y="1108234"/>
                      <a:pt x="386239" y="1105376"/>
                      <a:pt x="388144" y="1101566"/>
                    </a:cubicBezTo>
                    <a:cubicBezTo>
                      <a:pt x="389096" y="1101566"/>
                      <a:pt x="390049" y="1101566"/>
                      <a:pt x="390049" y="1100614"/>
                    </a:cubicBezTo>
                    <a:cubicBezTo>
                      <a:pt x="393859" y="1108234"/>
                      <a:pt x="402431" y="1113949"/>
                      <a:pt x="411004" y="1113949"/>
                    </a:cubicBezTo>
                    <a:cubicBezTo>
                      <a:pt x="424339" y="1113949"/>
                      <a:pt x="434816" y="1103471"/>
                      <a:pt x="434816" y="1090136"/>
                    </a:cubicBezTo>
                    <a:cubicBezTo>
                      <a:pt x="434816" y="1087279"/>
                      <a:pt x="433864" y="1085374"/>
                      <a:pt x="433864" y="1083469"/>
                    </a:cubicBezTo>
                    <a:cubicBezTo>
                      <a:pt x="436721" y="1085374"/>
                      <a:pt x="439579" y="1086326"/>
                      <a:pt x="443389" y="1086326"/>
                    </a:cubicBezTo>
                    <a:cubicBezTo>
                      <a:pt x="442436" y="1087279"/>
                      <a:pt x="442436" y="1089184"/>
                      <a:pt x="442436" y="1090136"/>
                    </a:cubicBezTo>
                    <a:cubicBezTo>
                      <a:pt x="442436" y="1093946"/>
                      <a:pt x="446246" y="1097756"/>
                      <a:pt x="450056" y="1097756"/>
                    </a:cubicBezTo>
                    <a:cubicBezTo>
                      <a:pt x="453866" y="1097756"/>
                      <a:pt x="457676" y="1093946"/>
                      <a:pt x="457676" y="1090136"/>
                    </a:cubicBezTo>
                    <a:cubicBezTo>
                      <a:pt x="457676" y="1088231"/>
                      <a:pt x="456724" y="1086326"/>
                      <a:pt x="454819" y="1084421"/>
                    </a:cubicBezTo>
                    <a:cubicBezTo>
                      <a:pt x="459581" y="1082516"/>
                      <a:pt x="463391" y="1078706"/>
                      <a:pt x="466249" y="1073944"/>
                    </a:cubicBezTo>
                    <a:cubicBezTo>
                      <a:pt x="468154" y="1075849"/>
                      <a:pt x="471011" y="1076801"/>
                      <a:pt x="473869" y="1076801"/>
                    </a:cubicBezTo>
                    <a:cubicBezTo>
                      <a:pt x="475774" y="1076801"/>
                      <a:pt x="477679" y="1075849"/>
                      <a:pt x="479584" y="1074896"/>
                    </a:cubicBezTo>
                    <a:cubicBezTo>
                      <a:pt x="479584" y="1074896"/>
                      <a:pt x="480536" y="1074896"/>
                      <a:pt x="480536" y="1075849"/>
                    </a:cubicBezTo>
                    <a:cubicBezTo>
                      <a:pt x="481489" y="1081564"/>
                      <a:pt x="485299" y="1085374"/>
                      <a:pt x="491014" y="1085374"/>
                    </a:cubicBezTo>
                    <a:cubicBezTo>
                      <a:pt x="495776" y="1085374"/>
                      <a:pt x="498634" y="1082516"/>
                      <a:pt x="500539" y="1078706"/>
                    </a:cubicBezTo>
                    <a:cubicBezTo>
                      <a:pt x="502444" y="1078706"/>
                      <a:pt x="504349" y="1077754"/>
                      <a:pt x="505301" y="1077754"/>
                    </a:cubicBezTo>
                    <a:cubicBezTo>
                      <a:pt x="507206" y="1081564"/>
                      <a:pt x="511016" y="1084421"/>
                      <a:pt x="515779" y="1084421"/>
                    </a:cubicBezTo>
                    <a:cubicBezTo>
                      <a:pt x="516731" y="1084421"/>
                      <a:pt x="517684" y="1084421"/>
                      <a:pt x="518636" y="1083469"/>
                    </a:cubicBezTo>
                    <a:cubicBezTo>
                      <a:pt x="519589" y="1084421"/>
                      <a:pt x="520541" y="1085374"/>
                      <a:pt x="521494" y="1087279"/>
                    </a:cubicBezTo>
                    <a:cubicBezTo>
                      <a:pt x="521494" y="1088231"/>
                      <a:pt x="521494" y="1089184"/>
                      <a:pt x="521494" y="1090136"/>
                    </a:cubicBezTo>
                    <a:cubicBezTo>
                      <a:pt x="521494" y="1099661"/>
                      <a:pt x="529114" y="1107281"/>
                      <a:pt x="538639" y="1107281"/>
                    </a:cubicBezTo>
                    <a:cubicBezTo>
                      <a:pt x="542449" y="1107281"/>
                      <a:pt x="546259" y="1105376"/>
                      <a:pt x="549116" y="1103471"/>
                    </a:cubicBezTo>
                    <a:cubicBezTo>
                      <a:pt x="550069" y="1104424"/>
                      <a:pt x="551974" y="1105376"/>
                      <a:pt x="553879" y="1106329"/>
                    </a:cubicBezTo>
                    <a:cubicBezTo>
                      <a:pt x="555784" y="1110139"/>
                      <a:pt x="559594" y="1112996"/>
                      <a:pt x="563404" y="1113949"/>
                    </a:cubicBezTo>
                    <a:cubicBezTo>
                      <a:pt x="561499" y="1114901"/>
                      <a:pt x="560546" y="1116806"/>
                      <a:pt x="559594" y="1118711"/>
                    </a:cubicBezTo>
                    <a:cubicBezTo>
                      <a:pt x="558641" y="1118711"/>
                      <a:pt x="557689" y="1118711"/>
                      <a:pt x="557689" y="1118711"/>
                    </a:cubicBezTo>
                    <a:cubicBezTo>
                      <a:pt x="553879" y="1118711"/>
                      <a:pt x="550069" y="1119664"/>
                      <a:pt x="547211" y="1120616"/>
                    </a:cubicBezTo>
                    <a:cubicBezTo>
                      <a:pt x="546259" y="1119664"/>
                      <a:pt x="544354" y="1118711"/>
                      <a:pt x="542449" y="1118711"/>
                    </a:cubicBezTo>
                    <a:cubicBezTo>
                      <a:pt x="541496" y="1118711"/>
                      <a:pt x="539591" y="1119664"/>
                      <a:pt x="538639" y="1119664"/>
                    </a:cubicBezTo>
                    <a:cubicBezTo>
                      <a:pt x="535781" y="1111091"/>
                      <a:pt x="528161" y="1104424"/>
                      <a:pt x="518636" y="1104424"/>
                    </a:cubicBezTo>
                    <a:cubicBezTo>
                      <a:pt x="511969" y="1093946"/>
                      <a:pt x="499586" y="1087279"/>
                      <a:pt x="486251" y="1087279"/>
                    </a:cubicBezTo>
                    <a:cubicBezTo>
                      <a:pt x="473869" y="1090136"/>
                      <a:pt x="462439" y="1096804"/>
                      <a:pt x="455771" y="1106329"/>
                    </a:cubicBezTo>
                    <a:close/>
                    <a:moveTo>
                      <a:pt x="483394" y="1196816"/>
                    </a:moveTo>
                    <a:cubicBezTo>
                      <a:pt x="479584" y="1193959"/>
                      <a:pt x="473869" y="1192054"/>
                      <a:pt x="469106" y="1192054"/>
                    </a:cubicBezTo>
                    <a:cubicBezTo>
                      <a:pt x="468154" y="1192054"/>
                      <a:pt x="466249" y="1192054"/>
                      <a:pt x="465296" y="1192054"/>
                    </a:cubicBezTo>
                    <a:cubicBezTo>
                      <a:pt x="464344" y="1191101"/>
                      <a:pt x="463391" y="1190149"/>
                      <a:pt x="462439" y="1189196"/>
                    </a:cubicBezTo>
                    <a:cubicBezTo>
                      <a:pt x="465296" y="1186339"/>
                      <a:pt x="466249" y="1182529"/>
                      <a:pt x="466249" y="1178719"/>
                    </a:cubicBezTo>
                    <a:cubicBezTo>
                      <a:pt x="466249" y="1174909"/>
                      <a:pt x="464344" y="1171099"/>
                      <a:pt x="462439" y="1167289"/>
                    </a:cubicBezTo>
                    <a:cubicBezTo>
                      <a:pt x="462439" y="1167289"/>
                      <a:pt x="462439" y="1167289"/>
                      <a:pt x="462439" y="1167289"/>
                    </a:cubicBezTo>
                    <a:cubicBezTo>
                      <a:pt x="466249" y="1169194"/>
                      <a:pt x="471011" y="1170146"/>
                      <a:pt x="475774" y="1170146"/>
                    </a:cubicBezTo>
                    <a:cubicBezTo>
                      <a:pt x="481489" y="1170146"/>
                      <a:pt x="486251" y="1168241"/>
                      <a:pt x="491014" y="1165384"/>
                    </a:cubicBezTo>
                    <a:cubicBezTo>
                      <a:pt x="494824" y="1165384"/>
                      <a:pt x="498634" y="1164431"/>
                      <a:pt x="502444" y="1162526"/>
                    </a:cubicBezTo>
                    <a:cubicBezTo>
                      <a:pt x="503396" y="1164431"/>
                      <a:pt x="505301" y="1165384"/>
                      <a:pt x="507206" y="1165384"/>
                    </a:cubicBezTo>
                    <a:cubicBezTo>
                      <a:pt x="511016" y="1165384"/>
                      <a:pt x="513874" y="1162526"/>
                      <a:pt x="513874" y="1158716"/>
                    </a:cubicBezTo>
                    <a:cubicBezTo>
                      <a:pt x="513874" y="1157764"/>
                      <a:pt x="513874" y="1156811"/>
                      <a:pt x="512921" y="1155859"/>
                    </a:cubicBezTo>
                    <a:cubicBezTo>
                      <a:pt x="514826" y="1153954"/>
                      <a:pt x="516731" y="1152049"/>
                      <a:pt x="517684" y="1150144"/>
                    </a:cubicBezTo>
                    <a:cubicBezTo>
                      <a:pt x="519589" y="1152049"/>
                      <a:pt x="522446" y="1153001"/>
                      <a:pt x="525304" y="1153001"/>
                    </a:cubicBezTo>
                    <a:cubicBezTo>
                      <a:pt x="526256" y="1153001"/>
                      <a:pt x="527209" y="1153001"/>
                      <a:pt x="528161" y="1152049"/>
                    </a:cubicBezTo>
                    <a:cubicBezTo>
                      <a:pt x="527209" y="1154906"/>
                      <a:pt x="526256" y="1157764"/>
                      <a:pt x="526256" y="1160621"/>
                    </a:cubicBezTo>
                    <a:cubicBezTo>
                      <a:pt x="526256" y="1160621"/>
                      <a:pt x="526256" y="1161574"/>
                      <a:pt x="526256" y="1161574"/>
                    </a:cubicBezTo>
                    <a:cubicBezTo>
                      <a:pt x="521494" y="1166336"/>
                      <a:pt x="517684" y="1171099"/>
                      <a:pt x="514826" y="1177766"/>
                    </a:cubicBezTo>
                    <a:cubicBezTo>
                      <a:pt x="512921" y="1175861"/>
                      <a:pt x="510064" y="1174909"/>
                      <a:pt x="507206" y="1174909"/>
                    </a:cubicBezTo>
                    <a:cubicBezTo>
                      <a:pt x="500539" y="1174909"/>
                      <a:pt x="495776" y="1179671"/>
                      <a:pt x="495776" y="1186339"/>
                    </a:cubicBezTo>
                    <a:cubicBezTo>
                      <a:pt x="495776" y="1188244"/>
                      <a:pt x="496729" y="1190149"/>
                      <a:pt x="497681" y="1192054"/>
                    </a:cubicBezTo>
                    <a:cubicBezTo>
                      <a:pt x="495776" y="1191101"/>
                      <a:pt x="493871" y="1190149"/>
                      <a:pt x="491966" y="1190149"/>
                    </a:cubicBezTo>
                    <a:cubicBezTo>
                      <a:pt x="489109" y="1192054"/>
                      <a:pt x="485299" y="1193959"/>
                      <a:pt x="483394" y="1196816"/>
                    </a:cubicBezTo>
                    <a:close/>
                    <a:moveTo>
                      <a:pt x="507206" y="1716881"/>
                    </a:moveTo>
                    <a:cubicBezTo>
                      <a:pt x="507206" y="1715929"/>
                      <a:pt x="506254" y="1715929"/>
                      <a:pt x="506254" y="1714976"/>
                    </a:cubicBezTo>
                    <a:cubicBezTo>
                      <a:pt x="507206" y="1714976"/>
                      <a:pt x="507206" y="1714976"/>
                      <a:pt x="508159" y="1714976"/>
                    </a:cubicBezTo>
                    <a:cubicBezTo>
                      <a:pt x="509111" y="1714976"/>
                      <a:pt x="509111" y="1714976"/>
                      <a:pt x="510064" y="1714976"/>
                    </a:cubicBezTo>
                    <a:cubicBezTo>
                      <a:pt x="510064" y="1714976"/>
                      <a:pt x="510064" y="1714976"/>
                      <a:pt x="510064" y="1714976"/>
                    </a:cubicBezTo>
                    <a:cubicBezTo>
                      <a:pt x="508159" y="1714976"/>
                      <a:pt x="507206" y="1715929"/>
                      <a:pt x="507206" y="171688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sp>
        <p:nvSpPr>
          <p:cNvPr id="283" name="Google Shape;283;p1"/>
          <p:cNvSpPr/>
          <p:nvPr/>
        </p:nvSpPr>
        <p:spPr>
          <a:xfrm>
            <a:off x="1457510" y="76097"/>
            <a:ext cx="9784080" cy="1508760"/>
          </a:xfrm>
          <a:prstGeom prst="rect">
            <a:avLst/>
          </a:prstGeom>
          <a:noFill/>
          <a:ln>
            <a:noFill/>
          </a:ln>
        </p:spPr>
        <p:txBody>
          <a:bodyPr anchorCtr="0" anchor="ctr" bIns="45700" lIns="91425" spcFirstLastPara="1" rIns="91425" wrap="square" tIns="45700">
            <a:normAutofit/>
          </a:bodyPr>
          <a:lstStyle/>
          <a:p>
            <a:pPr indent="0" lvl="0" marL="0" marR="0" rtl="0" algn="l">
              <a:lnSpc>
                <a:spcPct val="85000"/>
              </a:lnSpc>
              <a:spcBef>
                <a:spcPts val="0"/>
              </a:spcBef>
              <a:spcAft>
                <a:spcPts val="0"/>
              </a:spcAft>
              <a:buClr>
                <a:srgbClr val="FF0000"/>
              </a:buClr>
              <a:buSzPts val="2730"/>
              <a:buFont typeface="Times New Roman"/>
              <a:buNone/>
            </a:pPr>
            <a:r>
              <a:rPr b="1" lang="en-US" sz="2730" u="none" cap="none">
                <a:solidFill>
                  <a:srgbClr val="FF0000"/>
                </a:solidFill>
                <a:latin typeface="Times New Roman"/>
                <a:ea typeface="Times New Roman"/>
                <a:cs typeface="Times New Roman"/>
                <a:sym typeface="Times New Roman"/>
              </a:rPr>
              <a:t>TRƯỜNG ĐẠI HỌC BÁCH KHOA – ĐẠI HỌC ĐÀ NẴNG</a:t>
            </a:r>
            <a:br>
              <a:rPr b="1" lang="en-US" sz="2730" u="none" cap="none">
                <a:solidFill>
                  <a:srgbClr val="FF0000"/>
                </a:solidFill>
                <a:latin typeface="Times New Roman"/>
                <a:ea typeface="Times New Roman"/>
                <a:cs typeface="Times New Roman"/>
                <a:sym typeface="Times New Roman"/>
              </a:rPr>
            </a:br>
            <a:r>
              <a:rPr b="1" lang="en-US" sz="2730" u="none" cap="none">
                <a:solidFill>
                  <a:srgbClr val="FF0000"/>
                </a:solidFill>
                <a:latin typeface="Times New Roman"/>
                <a:ea typeface="Times New Roman"/>
                <a:cs typeface="Times New Roman"/>
                <a:sym typeface="Times New Roman"/>
              </a:rPr>
              <a:t>                    KHOA ĐIỆN TỬ  - VIỄN THÔNG</a:t>
            </a:r>
            <a:br>
              <a:rPr b="1" lang="en-US" sz="2730" u="none" cap="none">
                <a:solidFill>
                  <a:srgbClr val="FF0000"/>
                </a:solidFill>
                <a:latin typeface="Times New Roman"/>
                <a:ea typeface="Times New Roman"/>
                <a:cs typeface="Times New Roman"/>
                <a:sym typeface="Times New Roman"/>
              </a:rPr>
            </a:br>
            <a:endParaRPr b="0" sz="2730" u="none" cap="none">
              <a:solidFill>
                <a:srgbClr val="FF0000"/>
              </a:solidFill>
              <a:latin typeface="Times New Roman"/>
              <a:ea typeface="Times New Roman"/>
              <a:cs typeface="Times New Roman"/>
              <a:sym typeface="Times New Roman"/>
            </a:endParaRPr>
          </a:p>
        </p:txBody>
      </p:sp>
      <p:pic>
        <p:nvPicPr>
          <p:cNvPr id="284" name="Google Shape;284;p1"/>
          <p:cNvPicPr preferRelativeResize="0"/>
          <p:nvPr/>
        </p:nvPicPr>
        <p:blipFill rotWithShape="1">
          <a:blip r:embed="rId6">
            <a:alphaModFix/>
          </a:blip>
          <a:srcRect b="0" l="0" r="0" t="0"/>
          <a:stretch/>
        </p:blipFill>
        <p:spPr>
          <a:xfrm>
            <a:off x="21342" y="76097"/>
            <a:ext cx="1143000" cy="1125505"/>
          </a:xfrm>
          <a:prstGeom prst="rect">
            <a:avLst/>
          </a:prstGeom>
          <a:noFill/>
          <a:ln>
            <a:noFill/>
          </a:ln>
        </p:spPr>
      </p:pic>
      <p:pic>
        <p:nvPicPr>
          <p:cNvPr id="285" name="Google Shape;285;p1"/>
          <p:cNvPicPr preferRelativeResize="0"/>
          <p:nvPr/>
        </p:nvPicPr>
        <p:blipFill rotWithShape="1">
          <a:blip r:embed="rId7">
            <a:alphaModFix/>
          </a:blip>
          <a:srcRect b="0" l="0" r="0" t="0"/>
          <a:stretch/>
        </p:blipFill>
        <p:spPr>
          <a:xfrm>
            <a:off x="11045152" y="76096"/>
            <a:ext cx="1125505" cy="1125505"/>
          </a:xfrm>
          <a:prstGeom prst="rect">
            <a:avLst/>
          </a:prstGeom>
          <a:noFill/>
          <a:ln>
            <a:noFill/>
          </a:ln>
        </p:spPr>
      </p:pic>
      <p:sp>
        <p:nvSpPr>
          <p:cNvPr id="286" name="Google Shape;286;p1"/>
          <p:cNvSpPr txBox="1"/>
          <p:nvPr/>
        </p:nvSpPr>
        <p:spPr>
          <a:xfrm>
            <a:off x="5955855" y="3807908"/>
            <a:ext cx="5983413" cy="37965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67">
                <a:solidFill>
                  <a:schemeClr val="lt1"/>
                </a:solidFill>
                <a:latin typeface="Arial"/>
                <a:ea typeface="Arial"/>
                <a:cs typeface="Arial"/>
                <a:sym typeface="Arial"/>
              </a:rPr>
              <a:t>GVHD: Hoàng Lê Uyên Thục	</a:t>
            </a:r>
            <a:endParaRPr sz="1867">
              <a:solidFill>
                <a:schemeClr val="lt1"/>
              </a:solidFill>
              <a:latin typeface="Arial"/>
              <a:ea typeface="Arial"/>
              <a:cs typeface="Arial"/>
              <a:sym typeface="Arial"/>
            </a:endParaRPr>
          </a:p>
        </p:txBody>
      </p:sp>
      <p:sp>
        <p:nvSpPr>
          <p:cNvPr id="287" name="Google Shape;287;p1"/>
          <p:cNvSpPr txBox="1"/>
          <p:nvPr/>
        </p:nvSpPr>
        <p:spPr>
          <a:xfrm>
            <a:off x="5955853" y="4324483"/>
            <a:ext cx="5983413" cy="152894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67">
                <a:solidFill>
                  <a:schemeClr val="lt1"/>
                </a:solidFill>
                <a:latin typeface="Arial"/>
                <a:ea typeface="Arial"/>
                <a:cs typeface="Arial"/>
                <a:sym typeface="Arial"/>
              </a:rPr>
              <a:t>Nhóm 6A: Lê Tuấn Anh</a:t>
            </a:r>
            <a:endParaRPr sz="1867">
              <a:solidFill>
                <a:schemeClr val="lt1"/>
              </a:solidFill>
              <a:latin typeface="Arial"/>
              <a:ea typeface="Arial"/>
              <a:cs typeface="Arial"/>
              <a:sym typeface="Arial"/>
            </a:endParaRPr>
          </a:p>
          <a:p>
            <a:pPr indent="0" lvl="0" marL="0" marR="0" rtl="0" algn="l">
              <a:spcBef>
                <a:spcPts val="0"/>
              </a:spcBef>
              <a:spcAft>
                <a:spcPts val="0"/>
              </a:spcAft>
              <a:buNone/>
            </a:pPr>
            <a:r>
              <a:rPr lang="en-US" sz="1867">
                <a:solidFill>
                  <a:schemeClr val="lt1"/>
                </a:solidFill>
                <a:latin typeface="Arial"/>
                <a:ea typeface="Arial"/>
                <a:cs typeface="Arial"/>
                <a:sym typeface="Arial"/>
              </a:rPr>
              <a:t>	   Đặng Ngọc Quốc Bảo</a:t>
            </a:r>
            <a:endParaRPr sz="1867">
              <a:solidFill>
                <a:schemeClr val="lt1"/>
              </a:solidFill>
              <a:latin typeface="Arial"/>
              <a:ea typeface="Arial"/>
              <a:cs typeface="Arial"/>
              <a:sym typeface="Arial"/>
            </a:endParaRPr>
          </a:p>
          <a:p>
            <a:pPr indent="0" lvl="0" marL="0" marR="0" rtl="0" algn="l">
              <a:spcBef>
                <a:spcPts val="0"/>
              </a:spcBef>
              <a:spcAft>
                <a:spcPts val="0"/>
              </a:spcAft>
              <a:buNone/>
            </a:pPr>
            <a:r>
              <a:rPr lang="en-US" sz="1867">
                <a:solidFill>
                  <a:schemeClr val="lt1"/>
                </a:solidFill>
                <a:latin typeface="Arial"/>
                <a:ea typeface="Arial"/>
                <a:cs typeface="Arial"/>
                <a:sym typeface="Arial"/>
              </a:rPr>
              <a:t>	   Lê Trí Đô</a:t>
            </a:r>
            <a:endParaRPr sz="1867">
              <a:solidFill>
                <a:schemeClr val="lt1"/>
              </a:solidFill>
              <a:latin typeface="Arial"/>
              <a:ea typeface="Arial"/>
              <a:cs typeface="Arial"/>
              <a:sym typeface="Arial"/>
            </a:endParaRPr>
          </a:p>
          <a:p>
            <a:pPr indent="0" lvl="0" marL="0" marR="0" rtl="0" algn="l">
              <a:spcBef>
                <a:spcPts val="0"/>
              </a:spcBef>
              <a:spcAft>
                <a:spcPts val="0"/>
              </a:spcAft>
              <a:buNone/>
            </a:pPr>
            <a:r>
              <a:rPr lang="en-US" sz="1867">
                <a:solidFill>
                  <a:schemeClr val="lt1"/>
                </a:solidFill>
                <a:latin typeface="Arial"/>
                <a:ea typeface="Arial"/>
                <a:cs typeface="Arial"/>
                <a:sym typeface="Arial"/>
              </a:rPr>
              <a:t>	   Lê Văn Mẫn</a:t>
            </a:r>
            <a:endParaRPr sz="1867">
              <a:solidFill>
                <a:schemeClr val="lt1"/>
              </a:solidFill>
              <a:latin typeface="Arial"/>
              <a:ea typeface="Arial"/>
              <a:cs typeface="Arial"/>
              <a:sym typeface="Arial"/>
            </a:endParaRPr>
          </a:p>
          <a:p>
            <a:pPr indent="0" lvl="0" marL="0" marR="0" rtl="0" algn="l">
              <a:spcBef>
                <a:spcPts val="0"/>
              </a:spcBef>
              <a:spcAft>
                <a:spcPts val="0"/>
              </a:spcAft>
              <a:buNone/>
            </a:pPr>
            <a:r>
              <a:rPr lang="en-US" sz="1867">
                <a:solidFill>
                  <a:schemeClr val="lt1"/>
                </a:solidFill>
                <a:latin typeface="Arial"/>
                <a:ea typeface="Arial"/>
                <a:cs typeface="Arial"/>
                <a:sym typeface="Arial"/>
              </a:rPr>
              <a:t>	   Nguyễn Anh Quân		</a:t>
            </a:r>
            <a:endParaRPr sz="1867">
              <a:solidFill>
                <a:schemeClr val="lt1"/>
              </a:solidFill>
              <a:latin typeface="Arial"/>
              <a:ea typeface="Arial"/>
              <a:cs typeface="Arial"/>
              <a:sym typeface="Aria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
          <p:cNvSpPr txBox="1"/>
          <p:nvPr/>
        </p:nvSpPr>
        <p:spPr>
          <a:xfrm>
            <a:off x="877033" y="2051669"/>
            <a:ext cx="9083109" cy="58477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 Sả : </a:t>
            </a:r>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Số lượng : 100 ảnh</a:t>
            </a:r>
            <a:endParaRPr sz="1600">
              <a:solidFill>
                <a:srgbClr val="3F3F3F"/>
              </a:solidFill>
              <a:latin typeface="Arial"/>
              <a:ea typeface="Arial"/>
              <a:cs typeface="Arial"/>
              <a:sym typeface="Arial"/>
            </a:endParaRPr>
          </a:p>
        </p:txBody>
      </p:sp>
      <p:sp>
        <p:nvSpPr>
          <p:cNvPr id="564" name="Google Shape;564;p10"/>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Thu thập dữ liệu</a:t>
            </a:r>
            <a:endParaRPr b="1" sz="4400">
              <a:solidFill>
                <a:srgbClr val="262626"/>
              </a:solidFill>
              <a:latin typeface="Arial"/>
              <a:ea typeface="Arial"/>
              <a:cs typeface="Arial"/>
              <a:sym typeface="Arial"/>
            </a:endParaRPr>
          </a:p>
        </p:txBody>
      </p:sp>
      <p:sp>
        <p:nvSpPr>
          <p:cNvPr id="565" name="Google Shape;565;p10"/>
          <p:cNvSpPr txBox="1"/>
          <p:nvPr/>
        </p:nvSpPr>
        <p:spPr>
          <a:xfrm>
            <a:off x="3914274" y="5544869"/>
            <a:ext cx="50292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Một số hình ảnh thu thập được.</a:t>
            </a:r>
            <a:endParaRPr sz="1500">
              <a:solidFill>
                <a:schemeClr val="dk1"/>
              </a:solidFill>
              <a:latin typeface="Arial"/>
              <a:ea typeface="Arial"/>
              <a:cs typeface="Arial"/>
              <a:sym typeface="Arial"/>
            </a:endParaRPr>
          </a:p>
        </p:txBody>
      </p:sp>
      <p:pic>
        <p:nvPicPr>
          <p:cNvPr id="566" name="Google Shape;566;p10"/>
          <p:cNvPicPr preferRelativeResize="0"/>
          <p:nvPr/>
        </p:nvPicPr>
        <p:blipFill rotWithShape="1">
          <a:blip r:embed="rId3">
            <a:alphaModFix/>
          </a:blip>
          <a:srcRect b="0" l="0" r="0" t="0"/>
          <a:stretch/>
        </p:blipFill>
        <p:spPr>
          <a:xfrm>
            <a:off x="561570" y="3540569"/>
            <a:ext cx="2085378" cy="1564033"/>
          </a:xfrm>
          <a:prstGeom prst="rect">
            <a:avLst/>
          </a:prstGeom>
          <a:noFill/>
          <a:ln>
            <a:noFill/>
          </a:ln>
        </p:spPr>
      </p:pic>
      <p:pic>
        <p:nvPicPr>
          <p:cNvPr id="567" name="Google Shape;567;p10"/>
          <p:cNvPicPr preferRelativeResize="0"/>
          <p:nvPr/>
        </p:nvPicPr>
        <p:blipFill rotWithShape="1">
          <a:blip r:embed="rId4">
            <a:alphaModFix/>
          </a:blip>
          <a:srcRect b="0" l="0" r="0" t="0"/>
          <a:stretch/>
        </p:blipFill>
        <p:spPr>
          <a:xfrm>
            <a:off x="3294010" y="3540569"/>
            <a:ext cx="2232158" cy="1525889"/>
          </a:xfrm>
          <a:prstGeom prst="rect">
            <a:avLst/>
          </a:prstGeom>
          <a:noFill/>
          <a:ln>
            <a:noFill/>
          </a:ln>
        </p:spPr>
      </p:pic>
      <p:pic>
        <p:nvPicPr>
          <p:cNvPr id="568" name="Google Shape;568;p10"/>
          <p:cNvPicPr preferRelativeResize="0"/>
          <p:nvPr/>
        </p:nvPicPr>
        <p:blipFill rotWithShape="1">
          <a:blip r:embed="rId5">
            <a:alphaModFix/>
          </a:blip>
          <a:srcRect b="0" l="0" r="0" t="0"/>
          <a:stretch/>
        </p:blipFill>
        <p:spPr>
          <a:xfrm>
            <a:off x="6344652" y="3549556"/>
            <a:ext cx="2061410" cy="1546058"/>
          </a:xfrm>
          <a:prstGeom prst="rect">
            <a:avLst/>
          </a:prstGeom>
          <a:noFill/>
          <a:ln>
            <a:noFill/>
          </a:ln>
        </p:spPr>
      </p:pic>
      <p:pic>
        <p:nvPicPr>
          <p:cNvPr id="569" name="Google Shape;569;p10"/>
          <p:cNvPicPr preferRelativeResize="0"/>
          <p:nvPr/>
        </p:nvPicPr>
        <p:blipFill rotWithShape="1">
          <a:blip r:embed="rId6">
            <a:alphaModFix/>
          </a:blip>
          <a:srcRect b="0" l="0" r="0" t="0"/>
          <a:stretch/>
        </p:blipFill>
        <p:spPr>
          <a:xfrm>
            <a:off x="9142288" y="3610522"/>
            <a:ext cx="2441508" cy="1455936"/>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1"/>
          <p:cNvSpPr txBox="1"/>
          <p:nvPr/>
        </p:nvSpPr>
        <p:spPr>
          <a:xfrm>
            <a:off x="877033" y="2051669"/>
            <a:ext cx="9083109" cy="58477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Củ Gừng: </a:t>
            </a:r>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Số lượng : 112 ảnh</a:t>
            </a:r>
            <a:endParaRPr sz="1600">
              <a:solidFill>
                <a:srgbClr val="3F3F3F"/>
              </a:solidFill>
              <a:latin typeface="Arial"/>
              <a:ea typeface="Arial"/>
              <a:cs typeface="Arial"/>
              <a:sym typeface="Arial"/>
            </a:endParaRPr>
          </a:p>
        </p:txBody>
      </p:sp>
      <p:sp>
        <p:nvSpPr>
          <p:cNvPr id="575" name="Google Shape;575;p11"/>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Thu thập dữ liệu</a:t>
            </a:r>
            <a:endParaRPr b="1" sz="4400">
              <a:solidFill>
                <a:srgbClr val="262626"/>
              </a:solidFill>
              <a:latin typeface="Arial"/>
              <a:ea typeface="Arial"/>
              <a:cs typeface="Arial"/>
              <a:sym typeface="Arial"/>
            </a:endParaRPr>
          </a:p>
        </p:txBody>
      </p:sp>
      <p:sp>
        <p:nvSpPr>
          <p:cNvPr id="576" name="Google Shape;576;p11"/>
          <p:cNvSpPr txBox="1"/>
          <p:nvPr/>
        </p:nvSpPr>
        <p:spPr>
          <a:xfrm>
            <a:off x="3914274" y="5544869"/>
            <a:ext cx="50292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Một số hình ảnh thu thập được.</a:t>
            </a:r>
            <a:endParaRPr sz="1500">
              <a:solidFill>
                <a:schemeClr val="dk1"/>
              </a:solidFill>
              <a:latin typeface="Arial"/>
              <a:ea typeface="Arial"/>
              <a:cs typeface="Arial"/>
              <a:sym typeface="Arial"/>
            </a:endParaRPr>
          </a:p>
        </p:txBody>
      </p:sp>
      <p:pic>
        <p:nvPicPr>
          <p:cNvPr id="577" name="Google Shape;577;p11"/>
          <p:cNvPicPr preferRelativeResize="0"/>
          <p:nvPr/>
        </p:nvPicPr>
        <p:blipFill rotWithShape="1">
          <a:blip r:embed="rId3">
            <a:alphaModFix/>
          </a:blip>
          <a:srcRect b="0" l="0" r="0" t="0"/>
          <a:stretch/>
        </p:blipFill>
        <p:spPr>
          <a:xfrm>
            <a:off x="1085580" y="3593430"/>
            <a:ext cx="1239253" cy="1239253"/>
          </a:xfrm>
          <a:prstGeom prst="rect">
            <a:avLst/>
          </a:prstGeom>
          <a:noFill/>
          <a:ln>
            <a:noFill/>
          </a:ln>
        </p:spPr>
      </p:pic>
      <p:pic>
        <p:nvPicPr>
          <p:cNvPr id="578" name="Google Shape;578;p11"/>
          <p:cNvPicPr preferRelativeResize="0"/>
          <p:nvPr/>
        </p:nvPicPr>
        <p:blipFill rotWithShape="1">
          <a:blip r:embed="rId4">
            <a:alphaModFix/>
          </a:blip>
          <a:srcRect b="0" l="0" r="0" t="0"/>
          <a:stretch/>
        </p:blipFill>
        <p:spPr>
          <a:xfrm>
            <a:off x="6553200" y="3745829"/>
            <a:ext cx="1050758" cy="1050758"/>
          </a:xfrm>
          <a:prstGeom prst="rect">
            <a:avLst/>
          </a:prstGeom>
          <a:noFill/>
          <a:ln>
            <a:noFill/>
          </a:ln>
        </p:spPr>
      </p:pic>
      <p:pic>
        <p:nvPicPr>
          <p:cNvPr id="579" name="Google Shape;579;p11"/>
          <p:cNvPicPr preferRelativeResize="0"/>
          <p:nvPr/>
        </p:nvPicPr>
        <p:blipFill rotWithShape="1">
          <a:blip r:embed="rId5">
            <a:alphaModFix/>
          </a:blip>
          <a:srcRect b="0" l="0" r="0" t="0"/>
          <a:stretch/>
        </p:blipFill>
        <p:spPr>
          <a:xfrm>
            <a:off x="8879305" y="3621502"/>
            <a:ext cx="1299411" cy="1299411"/>
          </a:xfrm>
          <a:prstGeom prst="rect">
            <a:avLst/>
          </a:prstGeom>
          <a:noFill/>
          <a:ln>
            <a:noFill/>
          </a:ln>
        </p:spPr>
      </p:pic>
      <p:pic>
        <p:nvPicPr>
          <p:cNvPr id="580" name="Google Shape;580;p11"/>
          <p:cNvPicPr preferRelativeResize="0"/>
          <p:nvPr/>
        </p:nvPicPr>
        <p:blipFill rotWithShape="1">
          <a:blip r:embed="rId6">
            <a:alphaModFix/>
          </a:blip>
          <a:srcRect b="0" l="0" r="0" t="0"/>
          <a:stretch/>
        </p:blipFill>
        <p:spPr>
          <a:xfrm>
            <a:off x="3914274" y="3595434"/>
            <a:ext cx="1351548" cy="1351548"/>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2"/>
          <p:cNvSpPr txBox="1"/>
          <p:nvPr/>
        </p:nvSpPr>
        <p:spPr>
          <a:xfrm>
            <a:off x="877033" y="2051669"/>
            <a:ext cx="9083109" cy="58477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Củ Tỏi: </a:t>
            </a:r>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Số lượng : 100 ảnh</a:t>
            </a:r>
            <a:endParaRPr sz="1600">
              <a:solidFill>
                <a:srgbClr val="3F3F3F"/>
              </a:solidFill>
              <a:latin typeface="Arial"/>
              <a:ea typeface="Arial"/>
              <a:cs typeface="Arial"/>
              <a:sym typeface="Arial"/>
            </a:endParaRPr>
          </a:p>
        </p:txBody>
      </p:sp>
      <p:sp>
        <p:nvSpPr>
          <p:cNvPr id="586" name="Google Shape;586;p12"/>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Thu thập dữ liệu</a:t>
            </a:r>
            <a:endParaRPr b="1" sz="4400">
              <a:solidFill>
                <a:srgbClr val="262626"/>
              </a:solidFill>
              <a:latin typeface="Arial"/>
              <a:ea typeface="Arial"/>
              <a:cs typeface="Arial"/>
              <a:sym typeface="Arial"/>
            </a:endParaRPr>
          </a:p>
        </p:txBody>
      </p:sp>
      <p:sp>
        <p:nvSpPr>
          <p:cNvPr id="587" name="Google Shape;587;p12"/>
          <p:cNvSpPr txBox="1"/>
          <p:nvPr/>
        </p:nvSpPr>
        <p:spPr>
          <a:xfrm>
            <a:off x="3914274" y="5544869"/>
            <a:ext cx="50292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Một số hình ảnh thu thập được.</a:t>
            </a:r>
            <a:endParaRPr sz="1500">
              <a:solidFill>
                <a:schemeClr val="dk1"/>
              </a:solidFill>
              <a:latin typeface="Arial"/>
              <a:ea typeface="Arial"/>
              <a:cs typeface="Arial"/>
              <a:sym typeface="Arial"/>
            </a:endParaRPr>
          </a:p>
        </p:txBody>
      </p:sp>
      <p:pic>
        <p:nvPicPr>
          <p:cNvPr id="588" name="Google Shape;588;p12"/>
          <p:cNvPicPr preferRelativeResize="0"/>
          <p:nvPr/>
        </p:nvPicPr>
        <p:blipFill rotWithShape="1">
          <a:blip r:embed="rId3">
            <a:alphaModFix/>
          </a:blip>
          <a:srcRect b="0" l="0" r="0" t="0"/>
          <a:stretch/>
        </p:blipFill>
        <p:spPr>
          <a:xfrm>
            <a:off x="754389" y="2774009"/>
            <a:ext cx="2710706" cy="3506475"/>
          </a:xfrm>
          <a:prstGeom prst="rect">
            <a:avLst/>
          </a:prstGeom>
          <a:noFill/>
          <a:ln>
            <a:noFill/>
          </a:ln>
        </p:spPr>
      </p:pic>
      <p:pic>
        <p:nvPicPr>
          <p:cNvPr id="589" name="Google Shape;589;p12"/>
          <p:cNvPicPr preferRelativeResize="0"/>
          <p:nvPr/>
        </p:nvPicPr>
        <p:blipFill rotWithShape="1">
          <a:blip r:embed="rId4">
            <a:alphaModFix/>
          </a:blip>
          <a:srcRect b="0" l="0" r="0" t="0"/>
          <a:stretch/>
        </p:blipFill>
        <p:spPr>
          <a:xfrm>
            <a:off x="3221499" y="3545305"/>
            <a:ext cx="2658161" cy="1815079"/>
          </a:xfrm>
          <a:prstGeom prst="rect">
            <a:avLst/>
          </a:prstGeom>
          <a:noFill/>
          <a:ln>
            <a:noFill/>
          </a:ln>
        </p:spPr>
      </p:pic>
      <p:pic>
        <p:nvPicPr>
          <p:cNvPr id="590" name="Google Shape;590;p12"/>
          <p:cNvPicPr preferRelativeResize="0"/>
          <p:nvPr/>
        </p:nvPicPr>
        <p:blipFill rotWithShape="1">
          <a:blip r:embed="rId5">
            <a:alphaModFix/>
          </a:blip>
          <a:srcRect b="0" l="0" r="0" t="0"/>
          <a:stretch/>
        </p:blipFill>
        <p:spPr>
          <a:xfrm>
            <a:off x="5824333" y="2308048"/>
            <a:ext cx="2289252" cy="3052336"/>
          </a:xfrm>
          <a:prstGeom prst="rect">
            <a:avLst/>
          </a:prstGeom>
          <a:noFill/>
          <a:ln>
            <a:noFill/>
          </a:ln>
        </p:spPr>
      </p:pic>
      <p:pic>
        <p:nvPicPr>
          <p:cNvPr id="591" name="Google Shape;591;p12"/>
          <p:cNvPicPr preferRelativeResize="0"/>
          <p:nvPr/>
        </p:nvPicPr>
        <p:blipFill rotWithShape="1">
          <a:blip r:embed="rId6">
            <a:alphaModFix/>
          </a:blip>
          <a:srcRect b="0" l="0" r="0" t="0"/>
          <a:stretch/>
        </p:blipFill>
        <p:spPr>
          <a:xfrm>
            <a:off x="7395410" y="2636444"/>
            <a:ext cx="3767235" cy="2825426"/>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3"/>
          <p:cNvSpPr txBox="1"/>
          <p:nvPr/>
        </p:nvSpPr>
        <p:spPr>
          <a:xfrm>
            <a:off x="877033" y="2051669"/>
            <a:ext cx="9083109" cy="58477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 Ớt: </a:t>
            </a:r>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Số lượng : 100 ảnh</a:t>
            </a:r>
            <a:endParaRPr sz="1600">
              <a:solidFill>
                <a:srgbClr val="3F3F3F"/>
              </a:solidFill>
              <a:latin typeface="Arial"/>
              <a:ea typeface="Arial"/>
              <a:cs typeface="Arial"/>
              <a:sym typeface="Arial"/>
            </a:endParaRPr>
          </a:p>
        </p:txBody>
      </p:sp>
      <p:sp>
        <p:nvSpPr>
          <p:cNvPr id="597" name="Google Shape;597;p13"/>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Thu thập dữ liệu</a:t>
            </a:r>
            <a:endParaRPr b="1" sz="4400">
              <a:solidFill>
                <a:srgbClr val="262626"/>
              </a:solidFill>
              <a:latin typeface="Arial"/>
              <a:ea typeface="Arial"/>
              <a:cs typeface="Arial"/>
              <a:sym typeface="Arial"/>
            </a:endParaRPr>
          </a:p>
        </p:txBody>
      </p:sp>
      <p:sp>
        <p:nvSpPr>
          <p:cNvPr id="598" name="Google Shape;598;p13"/>
          <p:cNvSpPr txBox="1"/>
          <p:nvPr/>
        </p:nvSpPr>
        <p:spPr>
          <a:xfrm>
            <a:off x="3914274" y="5544869"/>
            <a:ext cx="50292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Một số hình ảnh thu thập được.</a:t>
            </a:r>
            <a:endParaRPr sz="1500">
              <a:solidFill>
                <a:schemeClr val="dk1"/>
              </a:solidFill>
              <a:latin typeface="Arial"/>
              <a:ea typeface="Arial"/>
              <a:cs typeface="Arial"/>
              <a:sym typeface="Arial"/>
            </a:endParaRPr>
          </a:p>
        </p:txBody>
      </p:sp>
      <p:pic>
        <p:nvPicPr>
          <p:cNvPr id="599" name="Google Shape;599;p13"/>
          <p:cNvPicPr preferRelativeResize="0"/>
          <p:nvPr/>
        </p:nvPicPr>
        <p:blipFill rotWithShape="1">
          <a:blip r:embed="rId3">
            <a:alphaModFix/>
          </a:blip>
          <a:srcRect b="0" l="0" r="0" t="0"/>
          <a:stretch/>
        </p:blipFill>
        <p:spPr>
          <a:xfrm>
            <a:off x="877033" y="3505200"/>
            <a:ext cx="1943416" cy="1943416"/>
          </a:xfrm>
          <a:prstGeom prst="rect">
            <a:avLst/>
          </a:prstGeom>
          <a:noFill/>
          <a:ln>
            <a:noFill/>
          </a:ln>
        </p:spPr>
      </p:pic>
      <p:pic>
        <p:nvPicPr>
          <p:cNvPr id="600" name="Google Shape;600;p13"/>
          <p:cNvPicPr preferRelativeResize="0"/>
          <p:nvPr/>
        </p:nvPicPr>
        <p:blipFill rotWithShape="1">
          <a:blip r:embed="rId4">
            <a:alphaModFix/>
          </a:blip>
          <a:srcRect b="0" l="0" r="0" t="0"/>
          <a:stretch/>
        </p:blipFill>
        <p:spPr>
          <a:xfrm>
            <a:off x="3690051" y="3505200"/>
            <a:ext cx="1943416" cy="1943416"/>
          </a:xfrm>
          <a:prstGeom prst="rect">
            <a:avLst/>
          </a:prstGeom>
          <a:noFill/>
          <a:ln>
            <a:noFill/>
          </a:ln>
        </p:spPr>
      </p:pic>
      <p:pic>
        <p:nvPicPr>
          <p:cNvPr id="601" name="Google Shape;601;p13"/>
          <p:cNvPicPr preferRelativeResize="0"/>
          <p:nvPr/>
        </p:nvPicPr>
        <p:blipFill rotWithShape="1">
          <a:blip r:embed="rId5">
            <a:alphaModFix/>
          </a:blip>
          <a:srcRect b="0" l="0" r="0" t="0"/>
          <a:stretch/>
        </p:blipFill>
        <p:spPr>
          <a:xfrm>
            <a:off x="6549189" y="3508021"/>
            <a:ext cx="1909010" cy="1909010"/>
          </a:xfrm>
          <a:prstGeom prst="rect">
            <a:avLst/>
          </a:prstGeom>
          <a:noFill/>
          <a:ln>
            <a:noFill/>
          </a:ln>
        </p:spPr>
      </p:pic>
      <p:pic>
        <p:nvPicPr>
          <p:cNvPr id="602" name="Google Shape;602;p13"/>
          <p:cNvPicPr preferRelativeResize="0"/>
          <p:nvPr/>
        </p:nvPicPr>
        <p:blipFill rotWithShape="1">
          <a:blip r:embed="rId6">
            <a:alphaModFix/>
          </a:blip>
          <a:srcRect b="0" l="0" r="0" t="0"/>
          <a:stretch/>
        </p:blipFill>
        <p:spPr>
          <a:xfrm>
            <a:off x="9529011" y="3527575"/>
            <a:ext cx="1913386" cy="1913386"/>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4"/>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Tiền xử lí cơ sở dữ liệu</a:t>
            </a:r>
            <a:endParaRPr/>
          </a:p>
        </p:txBody>
      </p:sp>
      <p:sp>
        <p:nvSpPr>
          <p:cNvPr id="608" name="Google Shape;608;p14"/>
          <p:cNvSpPr/>
          <p:nvPr/>
        </p:nvSpPr>
        <p:spPr>
          <a:xfrm>
            <a:off x="981672" y="1334859"/>
            <a:ext cx="8447985" cy="584061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2060"/>
              </a:buClr>
              <a:buSzPts val="1800"/>
              <a:buFont typeface="Arial"/>
              <a:buNone/>
            </a:pPr>
            <a:r>
              <a:rPr b="1" lang="en-US" sz="1800">
                <a:solidFill>
                  <a:srgbClr val="002060"/>
                </a:solidFill>
                <a:latin typeface="Times New Roman"/>
                <a:ea typeface="Times New Roman"/>
                <a:cs typeface="Times New Roman"/>
                <a:sym typeface="Times New Roman"/>
              </a:rPr>
              <a:t>2.1. Ý nghĩa của tiền xử lý</a:t>
            </a:r>
            <a:endParaRPr/>
          </a:p>
          <a:p>
            <a:pPr indent="-182880" lvl="3" marL="868680" marR="0" rtl="0" algn="l">
              <a:lnSpc>
                <a:spcPct val="150000"/>
              </a:lnSpc>
              <a:spcBef>
                <a:spcPts val="0"/>
              </a:spcBef>
              <a:spcAft>
                <a:spcPts val="0"/>
              </a:spcAft>
              <a:buClr>
                <a:schemeClr val="lt1"/>
              </a:buClr>
              <a:buSzPts val="1800"/>
              <a:buFont typeface="Arial"/>
              <a:buChar char="•"/>
            </a:pPr>
            <a:r>
              <a:rPr b="0" i="0" lang="en-US" sz="1800" u="none" cap="none" strike="noStrike">
                <a:solidFill>
                  <a:srgbClr val="0070C0"/>
                </a:solidFill>
                <a:latin typeface="Times New Roman"/>
                <a:ea typeface="Times New Roman"/>
                <a:cs typeface="Times New Roman"/>
                <a:sym typeface="Times New Roman"/>
              </a:rPr>
              <a:t>- Tiền xử lý là một bước rất quan trọng để tăng cường chất lượng của dữ liệu, thúc đẩy quá trình trích xuất những thông tin hữu ích cho dữ liệu</a:t>
            </a:r>
            <a:endParaRPr b="0" i="0" sz="1800" u="none" cap="none" strike="noStrike">
              <a:solidFill>
                <a:srgbClr val="0070C0"/>
              </a:solidFill>
              <a:latin typeface="Times New Roman"/>
              <a:ea typeface="Times New Roman"/>
              <a:cs typeface="Times New Roman"/>
              <a:sym typeface="Times New Roman"/>
            </a:endParaRPr>
          </a:p>
          <a:p>
            <a:pPr indent="-182880" lvl="3" marL="868680" marR="0" rtl="0" algn="l">
              <a:lnSpc>
                <a:spcPct val="150000"/>
              </a:lnSpc>
              <a:spcBef>
                <a:spcPts val="0"/>
              </a:spcBef>
              <a:spcAft>
                <a:spcPts val="0"/>
              </a:spcAft>
              <a:buClr>
                <a:schemeClr val="lt1"/>
              </a:buClr>
              <a:buSzPts val="1800"/>
              <a:buFont typeface="Noto Sans Symbols"/>
              <a:buChar char="▪"/>
            </a:pPr>
            <a:r>
              <a:rPr b="0" i="0" lang="en-US" sz="1800" u="none" cap="none" strike="noStrike">
                <a:solidFill>
                  <a:srgbClr val="0070C0"/>
                </a:solidFill>
                <a:latin typeface="Times New Roman"/>
                <a:ea typeface="Times New Roman"/>
                <a:cs typeface="Times New Roman"/>
                <a:sym typeface="Times New Roman"/>
              </a:rPr>
              <a:t>- Làm sạch và tổ chức dữ liệu thô phù hợp với việc đào tạo mô hình Machine Learning</a:t>
            </a:r>
            <a:endParaRPr/>
          </a:p>
          <a:p>
            <a:pPr indent="-182880" lvl="3" marL="868680" marR="0" rtl="0" algn="l">
              <a:lnSpc>
                <a:spcPct val="150000"/>
              </a:lnSpc>
              <a:spcBef>
                <a:spcPts val="0"/>
              </a:spcBef>
              <a:spcAft>
                <a:spcPts val="0"/>
              </a:spcAft>
              <a:buClr>
                <a:schemeClr val="lt1"/>
              </a:buClr>
              <a:buSzPts val="1800"/>
              <a:buFont typeface="Noto Sans Symbols"/>
              <a:buChar char="▪"/>
            </a:pPr>
            <a:r>
              <a:rPr b="0" i="0" lang="en-US" sz="1800" u="none" cap="none" strike="noStrike">
                <a:solidFill>
                  <a:srgbClr val="0070C0"/>
                </a:solidFill>
                <a:latin typeface="Times New Roman"/>
                <a:ea typeface="Times New Roman"/>
                <a:cs typeface="Times New Roman"/>
                <a:sym typeface="Times New Roman"/>
              </a:rPr>
              <a:t>- Lọc nhiễu, làm mịn, chuẩn hóa</a:t>
            </a:r>
            <a:endParaRPr/>
          </a:p>
          <a:p>
            <a:pPr indent="0" lvl="0" marL="0" marR="0" rtl="0" algn="l">
              <a:lnSpc>
                <a:spcPct val="150000"/>
              </a:lnSpc>
              <a:spcBef>
                <a:spcPts val="0"/>
              </a:spcBef>
              <a:spcAft>
                <a:spcPts val="0"/>
              </a:spcAft>
              <a:buClr>
                <a:srgbClr val="002060"/>
              </a:buClr>
              <a:buSzPts val="1800"/>
              <a:buFont typeface="Arial"/>
              <a:buNone/>
            </a:pPr>
            <a:r>
              <a:rPr b="1" lang="en-US" sz="1800">
                <a:solidFill>
                  <a:srgbClr val="002060"/>
                </a:solidFill>
                <a:latin typeface="Times New Roman"/>
                <a:ea typeface="Times New Roman"/>
                <a:cs typeface="Times New Roman"/>
                <a:sym typeface="Times New Roman"/>
              </a:rPr>
              <a:t>2.2. Công cụ xử lý   </a:t>
            </a:r>
            <a:endParaRPr sz="1800">
              <a:solidFill>
                <a:srgbClr val="00206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70C0"/>
              </a:buClr>
              <a:buSzPts val="1800"/>
              <a:buFont typeface="Arial"/>
              <a:buNone/>
            </a:pPr>
            <a:r>
              <a:rPr lang="en-US" sz="1800">
                <a:solidFill>
                  <a:srgbClr val="0070C0"/>
                </a:solidFill>
                <a:latin typeface="Times New Roman"/>
                <a:ea typeface="Times New Roman"/>
                <a:cs typeface="Times New Roman"/>
                <a:sym typeface="Times New Roman"/>
              </a:rPr>
              <a:t>	- Phần mềm photoshop CS6</a:t>
            </a:r>
            <a:endParaRPr sz="1800">
              <a:solidFill>
                <a:srgbClr val="0070C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70C0"/>
              </a:buClr>
              <a:buSzPts val="1800"/>
              <a:buFont typeface="Arial"/>
              <a:buNone/>
            </a:pPr>
            <a:r>
              <a:rPr lang="en-US" sz="1800">
                <a:solidFill>
                  <a:srgbClr val="0070C0"/>
                </a:solidFill>
                <a:latin typeface="Times New Roman"/>
                <a:ea typeface="Times New Roman"/>
                <a:cs typeface="Times New Roman"/>
                <a:sym typeface="Times New Roman"/>
              </a:rPr>
              <a:t>	- Phần mềm Matlab để xử lý ảnh </a:t>
            </a:r>
            <a:endParaRPr/>
          </a:p>
          <a:p>
            <a:pPr indent="-342900" lvl="0" marL="457200" marR="0" rtl="0" algn="l">
              <a:lnSpc>
                <a:spcPct val="90000"/>
              </a:lnSpc>
              <a:spcBef>
                <a:spcPts val="0"/>
              </a:spcBef>
              <a:spcAft>
                <a:spcPts val="0"/>
              </a:spcAft>
              <a:buClr>
                <a:schemeClr val="dk1"/>
              </a:buClr>
              <a:buSzPts val="1800"/>
              <a:buFont typeface="Arial"/>
              <a:buNone/>
            </a:pPr>
            <a:r>
              <a:t/>
            </a:r>
            <a:endParaRPr sz="1800">
              <a:solidFill>
                <a:srgbClr val="0070C0"/>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grpSp>
        <p:nvGrpSpPr>
          <p:cNvPr id="613" name="Google Shape;613;p15"/>
          <p:cNvGrpSpPr/>
          <p:nvPr/>
        </p:nvGrpSpPr>
        <p:grpSpPr>
          <a:xfrm>
            <a:off x="4197792" y="115621"/>
            <a:ext cx="7095475" cy="3813455"/>
            <a:chOff x="395813" y="1238"/>
            <a:chExt cx="7095475" cy="3813455"/>
          </a:xfrm>
        </p:grpSpPr>
        <p:sp>
          <p:nvSpPr>
            <p:cNvPr id="614" name="Google Shape;614;p15"/>
            <p:cNvSpPr/>
            <p:nvPr/>
          </p:nvSpPr>
          <p:spPr>
            <a:xfrm>
              <a:off x="3725707" y="868619"/>
              <a:ext cx="217843" cy="954362"/>
            </a:xfrm>
            <a:custGeom>
              <a:rect b="b" l="l" r="r" t="t"/>
              <a:pathLst>
                <a:path extrusionOk="0" h="120000" w="120000">
                  <a:moveTo>
                    <a:pt x="120000" y="0"/>
                  </a:moveTo>
                  <a:lnTo>
                    <a:pt x="120000" y="120000"/>
                  </a:lnTo>
                  <a:lnTo>
                    <a:pt x="0" y="120000"/>
                  </a:lnTo>
                </a:path>
              </a:pathLst>
            </a:custGeom>
            <a:noFill/>
            <a:ln cap="flat" cmpd="sng" w="12700">
              <a:solidFill>
                <a:srgbClr val="6B89AD"/>
              </a:solidFill>
              <a:prstDash val="solid"/>
              <a:miter lim="800000"/>
              <a:headEnd len="sm" w="sm" type="none"/>
              <a:tailEnd len="sm" w="sm" type="none"/>
            </a:ln>
          </p:spPr>
        </p:sp>
        <p:sp>
          <p:nvSpPr>
            <p:cNvPr id="615" name="Google Shape;615;p15"/>
            <p:cNvSpPr/>
            <p:nvPr/>
          </p:nvSpPr>
          <p:spPr>
            <a:xfrm>
              <a:off x="3943551" y="868619"/>
              <a:ext cx="2510387" cy="1908724"/>
            </a:xfrm>
            <a:custGeom>
              <a:rect b="b" l="l" r="r" t="t"/>
              <a:pathLst>
                <a:path extrusionOk="0" h="120000" w="120000">
                  <a:moveTo>
                    <a:pt x="0" y="0"/>
                  </a:moveTo>
                  <a:lnTo>
                    <a:pt x="0" y="106304"/>
                  </a:lnTo>
                  <a:lnTo>
                    <a:pt x="120000" y="106304"/>
                  </a:lnTo>
                  <a:lnTo>
                    <a:pt x="120000" y="120000"/>
                  </a:lnTo>
                </a:path>
              </a:pathLst>
            </a:custGeom>
            <a:noFill/>
            <a:ln cap="flat" cmpd="sng" w="12700">
              <a:solidFill>
                <a:srgbClr val="6B89AD"/>
              </a:solidFill>
              <a:prstDash val="solid"/>
              <a:miter lim="800000"/>
              <a:headEnd len="sm" w="sm" type="none"/>
              <a:tailEnd len="sm" w="sm" type="none"/>
            </a:ln>
          </p:spPr>
        </p:sp>
        <p:sp>
          <p:nvSpPr>
            <p:cNvPr id="616" name="Google Shape;616;p15"/>
            <p:cNvSpPr/>
            <p:nvPr/>
          </p:nvSpPr>
          <p:spPr>
            <a:xfrm>
              <a:off x="3897831" y="868619"/>
              <a:ext cx="91440" cy="1908724"/>
            </a:xfrm>
            <a:custGeom>
              <a:rect b="b" l="l" r="r" t="t"/>
              <a:pathLst>
                <a:path extrusionOk="0" h="120000" w="120000">
                  <a:moveTo>
                    <a:pt x="60000" y="0"/>
                  </a:moveTo>
                  <a:lnTo>
                    <a:pt x="60000" y="120000"/>
                  </a:lnTo>
                </a:path>
              </a:pathLst>
            </a:custGeom>
            <a:noFill/>
            <a:ln cap="flat" cmpd="sng" w="12700">
              <a:solidFill>
                <a:srgbClr val="6B89AD"/>
              </a:solidFill>
              <a:prstDash val="solid"/>
              <a:miter lim="800000"/>
              <a:headEnd len="sm" w="sm" type="none"/>
              <a:tailEnd len="sm" w="sm" type="none"/>
            </a:ln>
          </p:spPr>
        </p:sp>
        <p:sp>
          <p:nvSpPr>
            <p:cNvPr id="617" name="Google Shape;617;p15"/>
            <p:cNvSpPr/>
            <p:nvPr/>
          </p:nvSpPr>
          <p:spPr>
            <a:xfrm>
              <a:off x="1433163" y="868619"/>
              <a:ext cx="2510387" cy="1908724"/>
            </a:xfrm>
            <a:custGeom>
              <a:rect b="b" l="l" r="r" t="t"/>
              <a:pathLst>
                <a:path extrusionOk="0" h="120000" w="120000">
                  <a:moveTo>
                    <a:pt x="120000" y="0"/>
                  </a:moveTo>
                  <a:lnTo>
                    <a:pt x="120000" y="106304"/>
                  </a:lnTo>
                  <a:lnTo>
                    <a:pt x="0" y="106304"/>
                  </a:lnTo>
                  <a:lnTo>
                    <a:pt x="0" y="120000"/>
                  </a:lnTo>
                </a:path>
              </a:pathLst>
            </a:custGeom>
            <a:noFill/>
            <a:ln cap="flat" cmpd="sng" w="12700">
              <a:solidFill>
                <a:srgbClr val="6B89AD"/>
              </a:solidFill>
              <a:prstDash val="solid"/>
              <a:miter lim="800000"/>
              <a:headEnd len="sm" w="sm" type="none"/>
              <a:tailEnd len="sm" w="sm" type="none"/>
            </a:ln>
          </p:spPr>
        </p:sp>
        <p:sp>
          <p:nvSpPr>
            <p:cNvPr id="618" name="Google Shape;618;p15"/>
            <p:cNvSpPr/>
            <p:nvPr/>
          </p:nvSpPr>
          <p:spPr>
            <a:xfrm>
              <a:off x="2492474" y="1238"/>
              <a:ext cx="2902153" cy="86738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5"/>
            <p:cNvSpPr txBox="1"/>
            <p:nvPr/>
          </p:nvSpPr>
          <p:spPr>
            <a:xfrm>
              <a:off x="2492474" y="1238"/>
              <a:ext cx="2902153" cy="86738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chemeClr val="dk1"/>
                  </a:solidFill>
                  <a:latin typeface="Arial"/>
                  <a:ea typeface="Arial"/>
                  <a:cs typeface="Arial"/>
                  <a:sym typeface="Arial"/>
                </a:rPr>
                <a:t>Tiền xử lý</a:t>
              </a:r>
              <a:endParaRPr sz="2800">
                <a:solidFill>
                  <a:schemeClr val="dk1"/>
                </a:solidFill>
                <a:latin typeface="Arial"/>
                <a:ea typeface="Arial"/>
                <a:cs typeface="Arial"/>
                <a:sym typeface="Arial"/>
              </a:endParaRPr>
            </a:p>
          </p:txBody>
        </p:sp>
        <p:sp>
          <p:nvSpPr>
            <p:cNvPr id="620" name="Google Shape;620;p15"/>
            <p:cNvSpPr/>
            <p:nvPr/>
          </p:nvSpPr>
          <p:spPr>
            <a:xfrm>
              <a:off x="395813" y="2777343"/>
              <a:ext cx="2074700" cy="103735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5"/>
            <p:cNvSpPr txBox="1"/>
            <p:nvPr/>
          </p:nvSpPr>
          <p:spPr>
            <a:xfrm>
              <a:off x="395813" y="2777343"/>
              <a:ext cx="2074700" cy="103735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rgbClr val="FEFEFE"/>
                  </a:solidFill>
                  <a:latin typeface="Times New Roman"/>
                  <a:ea typeface="Times New Roman"/>
                  <a:cs typeface="Times New Roman"/>
                  <a:sym typeface="Times New Roman"/>
                </a:rPr>
                <a:t>Ảnh đen trắng</a:t>
              </a:r>
              <a:endParaRPr sz="2800">
                <a:solidFill>
                  <a:srgbClr val="FEFEFE"/>
                </a:solidFill>
                <a:latin typeface="Times New Roman"/>
                <a:ea typeface="Times New Roman"/>
                <a:cs typeface="Times New Roman"/>
                <a:sym typeface="Times New Roman"/>
              </a:endParaRPr>
            </a:p>
          </p:txBody>
        </p:sp>
        <p:sp>
          <p:nvSpPr>
            <p:cNvPr id="622" name="Google Shape;622;p15"/>
            <p:cNvSpPr/>
            <p:nvPr/>
          </p:nvSpPr>
          <p:spPr>
            <a:xfrm>
              <a:off x="2906200" y="2777343"/>
              <a:ext cx="2074700" cy="103735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5"/>
            <p:cNvSpPr txBox="1"/>
            <p:nvPr/>
          </p:nvSpPr>
          <p:spPr>
            <a:xfrm>
              <a:off x="2906200" y="2777343"/>
              <a:ext cx="2074700" cy="103735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rgbClr val="FEFEFE"/>
                  </a:solidFill>
                  <a:latin typeface="Times New Roman"/>
                  <a:ea typeface="Times New Roman"/>
                  <a:cs typeface="Times New Roman"/>
                  <a:sym typeface="Times New Roman"/>
                </a:rPr>
                <a:t>Xoay, lật ảnh</a:t>
              </a:r>
              <a:endParaRPr sz="2800">
                <a:solidFill>
                  <a:srgbClr val="FEFEFE"/>
                </a:solidFill>
                <a:latin typeface="Times New Roman"/>
                <a:ea typeface="Times New Roman"/>
                <a:cs typeface="Times New Roman"/>
                <a:sym typeface="Times New Roman"/>
              </a:endParaRPr>
            </a:p>
          </p:txBody>
        </p:sp>
        <p:sp>
          <p:nvSpPr>
            <p:cNvPr id="624" name="Google Shape;624;p15"/>
            <p:cNvSpPr/>
            <p:nvPr/>
          </p:nvSpPr>
          <p:spPr>
            <a:xfrm>
              <a:off x="5416588" y="2777343"/>
              <a:ext cx="2074700" cy="103735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5"/>
            <p:cNvSpPr txBox="1"/>
            <p:nvPr/>
          </p:nvSpPr>
          <p:spPr>
            <a:xfrm>
              <a:off x="5416588" y="2777343"/>
              <a:ext cx="2074700" cy="103735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rgbClr val="FEFEFE"/>
                  </a:solidFill>
                  <a:latin typeface="Times New Roman"/>
                  <a:ea typeface="Times New Roman"/>
                  <a:cs typeface="Times New Roman"/>
                  <a:sym typeface="Times New Roman"/>
                </a:rPr>
                <a:t>Ảnh xám</a:t>
              </a:r>
              <a:endParaRPr sz="2800">
                <a:solidFill>
                  <a:srgbClr val="FEFEFE"/>
                </a:solidFill>
                <a:latin typeface="Times New Roman"/>
                <a:ea typeface="Times New Roman"/>
                <a:cs typeface="Times New Roman"/>
                <a:sym typeface="Times New Roman"/>
              </a:endParaRPr>
            </a:p>
          </p:txBody>
        </p:sp>
        <p:sp>
          <p:nvSpPr>
            <p:cNvPr id="626" name="Google Shape;626;p15"/>
            <p:cNvSpPr/>
            <p:nvPr/>
          </p:nvSpPr>
          <p:spPr>
            <a:xfrm>
              <a:off x="1651007" y="1304306"/>
              <a:ext cx="2074700" cy="103735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5"/>
            <p:cNvSpPr txBox="1"/>
            <p:nvPr/>
          </p:nvSpPr>
          <p:spPr>
            <a:xfrm>
              <a:off x="1651007" y="1304306"/>
              <a:ext cx="2074700" cy="103735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rgbClr val="FEFEFE"/>
                  </a:solidFill>
                  <a:latin typeface="Times New Roman"/>
                  <a:ea typeface="Times New Roman"/>
                  <a:cs typeface="Times New Roman"/>
                  <a:sym typeface="Times New Roman"/>
                </a:rPr>
                <a:t>Tách background</a:t>
              </a:r>
              <a:endParaRPr sz="2800">
                <a:solidFill>
                  <a:srgbClr val="FEFEFE"/>
                </a:solidFill>
                <a:latin typeface="Times New Roman"/>
                <a:ea typeface="Times New Roman"/>
                <a:cs typeface="Times New Roman"/>
                <a:sym typeface="Times New Roman"/>
              </a:endParaRPr>
            </a:p>
          </p:txBody>
        </p:sp>
        <p:sp>
          <p:nvSpPr>
            <p:cNvPr id="628" name="Google Shape;628;p15"/>
            <p:cNvSpPr/>
            <p:nvPr/>
          </p:nvSpPr>
          <p:spPr>
            <a:xfrm>
              <a:off x="4646490" y="1288113"/>
              <a:ext cx="2074700" cy="1037350"/>
            </a:xfrm>
            <a:prstGeom prst="rect">
              <a:avLst/>
            </a:prstGeom>
            <a:gradFill>
              <a:gsLst>
                <a:gs pos="0">
                  <a:srgbClr val="C6D6ED"/>
                </a:gs>
                <a:gs pos="50000">
                  <a:srgbClr val="B7CCE9"/>
                </a:gs>
                <a:gs pos="100000">
                  <a:srgbClr val="ACC6E8"/>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txBox="1"/>
            <p:nvPr/>
          </p:nvSpPr>
          <p:spPr>
            <a:xfrm>
              <a:off x="4646490" y="1288113"/>
              <a:ext cx="2074700" cy="1037350"/>
            </a:xfrm>
            <a:prstGeom prst="rect">
              <a:avLst/>
            </a:prstGeom>
            <a:noFill/>
            <a:ln>
              <a:noFill/>
            </a:ln>
          </p:spPr>
          <p:txBody>
            <a:bodyPr anchorCtr="0" anchor="ctr" bIns="17775" lIns="17775" spcFirstLastPara="1" rIns="17775" wrap="square" tIns="17775">
              <a:noAutofit/>
            </a:bodyPr>
            <a:lstStyle/>
            <a:p>
              <a:pPr indent="0" lvl="0" marL="0" marR="0" rtl="0" algn="ctr">
                <a:lnSpc>
                  <a:spcPct val="90000"/>
                </a:lnSpc>
                <a:spcBef>
                  <a:spcPts val="0"/>
                </a:spcBef>
                <a:spcAft>
                  <a:spcPts val="0"/>
                </a:spcAft>
                <a:buNone/>
              </a:pPr>
              <a:r>
                <a:rPr lang="en-US" sz="2800">
                  <a:solidFill>
                    <a:srgbClr val="FEFEFE"/>
                  </a:solidFill>
                  <a:latin typeface="Times New Roman"/>
                  <a:ea typeface="Times New Roman"/>
                  <a:cs typeface="Times New Roman"/>
                  <a:sym typeface="Times New Roman"/>
                </a:rPr>
                <a:t>Thay đổi kích thước ảnh</a:t>
              </a:r>
              <a:endParaRPr sz="2800">
                <a:solidFill>
                  <a:srgbClr val="FEFEFE"/>
                </a:solidFill>
                <a:latin typeface="Times New Roman"/>
                <a:ea typeface="Times New Roman"/>
                <a:cs typeface="Times New Roman"/>
                <a:sym typeface="Times New Roman"/>
              </a:endParaRP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6"/>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Chuyển ảnh xám</a:t>
            </a:r>
            <a:endParaRPr b="1" sz="4400">
              <a:solidFill>
                <a:srgbClr val="262626"/>
              </a:solidFill>
              <a:latin typeface="Arial"/>
              <a:ea typeface="Arial"/>
              <a:cs typeface="Arial"/>
              <a:sym typeface="Arial"/>
            </a:endParaRPr>
          </a:p>
        </p:txBody>
      </p:sp>
      <p:pic>
        <p:nvPicPr>
          <p:cNvPr id="635" name="Google Shape;635;p16"/>
          <p:cNvPicPr preferRelativeResize="0"/>
          <p:nvPr/>
        </p:nvPicPr>
        <p:blipFill rotWithShape="1">
          <a:blip r:embed="rId3">
            <a:alphaModFix/>
          </a:blip>
          <a:srcRect b="0" l="0" r="0" t="0"/>
          <a:stretch/>
        </p:blipFill>
        <p:spPr>
          <a:xfrm>
            <a:off x="1703201" y="2679032"/>
            <a:ext cx="1943416" cy="1943416"/>
          </a:xfrm>
          <a:prstGeom prst="rect">
            <a:avLst/>
          </a:prstGeom>
          <a:noFill/>
          <a:ln>
            <a:noFill/>
          </a:ln>
        </p:spPr>
      </p:pic>
      <p:sp>
        <p:nvSpPr>
          <p:cNvPr id="636" name="Google Shape;636;p16"/>
          <p:cNvSpPr/>
          <p:nvPr/>
        </p:nvSpPr>
        <p:spPr>
          <a:xfrm>
            <a:off x="4889727" y="3167010"/>
            <a:ext cx="1450019" cy="812738"/>
          </a:xfrm>
          <a:prstGeom prst="rightArrow">
            <a:avLst>
              <a:gd fmla="val 50000" name="adj1"/>
              <a:gd fmla="val 50000" name="adj2"/>
            </a:avLst>
          </a:prstGeom>
          <a:solidFill>
            <a:schemeClr val="accent1"/>
          </a:solidFill>
          <a:ln cap="flat" cmpd="sng" w="12700">
            <a:solidFill>
              <a:srgbClr val="627E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37" name="Google Shape;637;p16"/>
          <p:cNvPicPr preferRelativeResize="0"/>
          <p:nvPr/>
        </p:nvPicPr>
        <p:blipFill rotWithShape="1">
          <a:blip r:embed="rId4">
            <a:alphaModFix/>
          </a:blip>
          <a:srcRect b="0" l="0" r="0" t="0"/>
          <a:stretch/>
        </p:blipFill>
        <p:spPr>
          <a:xfrm>
            <a:off x="7732295" y="2609164"/>
            <a:ext cx="2013284" cy="2013284"/>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7"/>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Xoay, lật ảnh</a:t>
            </a:r>
            <a:endParaRPr b="1" sz="4400">
              <a:solidFill>
                <a:srgbClr val="262626"/>
              </a:solidFill>
              <a:latin typeface="Arial"/>
              <a:ea typeface="Arial"/>
              <a:cs typeface="Arial"/>
              <a:sym typeface="Arial"/>
            </a:endParaRPr>
          </a:p>
        </p:txBody>
      </p:sp>
      <p:pic>
        <p:nvPicPr>
          <p:cNvPr id="643" name="Google Shape;643;p17"/>
          <p:cNvPicPr preferRelativeResize="0"/>
          <p:nvPr/>
        </p:nvPicPr>
        <p:blipFill rotWithShape="1">
          <a:blip r:embed="rId3">
            <a:alphaModFix/>
          </a:blip>
          <a:srcRect b="0" l="0" r="0" t="0"/>
          <a:stretch/>
        </p:blipFill>
        <p:spPr>
          <a:xfrm>
            <a:off x="1703201" y="2542674"/>
            <a:ext cx="1943416" cy="1943416"/>
          </a:xfrm>
          <a:prstGeom prst="rect">
            <a:avLst/>
          </a:prstGeom>
          <a:noFill/>
          <a:ln>
            <a:noFill/>
          </a:ln>
        </p:spPr>
      </p:pic>
      <p:sp>
        <p:nvSpPr>
          <p:cNvPr id="644" name="Google Shape;644;p17"/>
          <p:cNvSpPr/>
          <p:nvPr/>
        </p:nvSpPr>
        <p:spPr>
          <a:xfrm>
            <a:off x="4889727" y="3167010"/>
            <a:ext cx="1450019" cy="812738"/>
          </a:xfrm>
          <a:prstGeom prst="rightArrow">
            <a:avLst>
              <a:gd fmla="val 50000" name="adj1"/>
              <a:gd fmla="val 50000" name="adj2"/>
            </a:avLst>
          </a:prstGeom>
          <a:solidFill>
            <a:schemeClr val="accent1"/>
          </a:solidFill>
          <a:ln cap="flat" cmpd="sng" w="12700">
            <a:solidFill>
              <a:srgbClr val="627E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45" name="Google Shape;645;p17"/>
          <p:cNvPicPr preferRelativeResize="0"/>
          <p:nvPr/>
        </p:nvPicPr>
        <p:blipFill rotWithShape="1">
          <a:blip r:embed="rId4">
            <a:alphaModFix/>
          </a:blip>
          <a:srcRect b="0" l="0" r="0" t="0"/>
          <a:stretch/>
        </p:blipFill>
        <p:spPr>
          <a:xfrm>
            <a:off x="7711081" y="2391435"/>
            <a:ext cx="2094655" cy="2094655"/>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8"/>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Ảnh đen trắng</a:t>
            </a:r>
            <a:endParaRPr b="1" sz="4400">
              <a:solidFill>
                <a:srgbClr val="262626"/>
              </a:solidFill>
              <a:latin typeface="Arial"/>
              <a:ea typeface="Arial"/>
              <a:cs typeface="Arial"/>
              <a:sym typeface="Arial"/>
            </a:endParaRPr>
          </a:p>
        </p:txBody>
      </p:sp>
      <p:pic>
        <p:nvPicPr>
          <p:cNvPr id="651" name="Google Shape;651;p18"/>
          <p:cNvPicPr preferRelativeResize="0"/>
          <p:nvPr/>
        </p:nvPicPr>
        <p:blipFill rotWithShape="1">
          <a:blip r:embed="rId3">
            <a:alphaModFix/>
          </a:blip>
          <a:srcRect b="0" l="0" r="0" t="0"/>
          <a:stretch/>
        </p:blipFill>
        <p:spPr>
          <a:xfrm>
            <a:off x="1703201" y="2542674"/>
            <a:ext cx="1943416" cy="1943416"/>
          </a:xfrm>
          <a:prstGeom prst="rect">
            <a:avLst/>
          </a:prstGeom>
          <a:noFill/>
          <a:ln>
            <a:noFill/>
          </a:ln>
        </p:spPr>
      </p:pic>
      <p:sp>
        <p:nvSpPr>
          <p:cNvPr id="652" name="Google Shape;652;p18"/>
          <p:cNvSpPr/>
          <p:nvPr/>
        </p:nvSpPr>
        <p:spPr>
          <a:xfrm>
            <a:off x="5066190" y="3167010"/>
            <a:ext cx="1450019" cy="812738"/>
          </a:xfrm>
          <a:prstGeom prst="rightArrow">
            <a:avLst>
              <a:gd fmla="val 50000" name="adj1"/>
              <a:gd fmla="val 50000" name="adj2"/>
            </a:avLst>
          </a:prstGeom>
          <a:solidFill>
            <a:schemeClr val="accent1"/>
          </a:solidFill>
          <a:ln cap="flat" cmpd="sng" w="12700">
            <a:solidFill>
              <a:srgbClr val="627E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53" name="Google Shape;653;p18"/>
          <p:cNvPicPr preferRelativeResize="0"/>
          <p:nvPr/>
        </p:nvPicPr>
        <p:blipFill rotWithShape="1">
          <a:blip r:embed="rId4">
            <a:alphaModFix/>
          </a:blip>
          <a:srcRect b="0" l="0" r="0" t="0"/>
          <a:stretch/>
        </p:blipFill>
        <p:spPr>
          <a:xfrm>
            <a:off x="8138664" y="2436204"/>
            <a:ext cx="2156356" cy="2156356"/>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9"/>
          <p:cNvSpPr txBox="1"/>
          <p:nvPr/>
        </p:nvSpPr>
        <p:spPr>
          <a:xfrm>
            <a:off x="877032" y="943090"/>
            <a:ext cx="7360589"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Thay đổi kích thước ảnh</a:t>
            </a:r>
            <a:endParaRPr b="1" sz="4400">
              <a:solidFill>
                <a:srgbClr val="262626"/>
              </a:solidFill>
              <a:latin typeface="Arial"/>
              <a:ea typeface="Arial"/>
              <a:cs typeface="Arial"/>
              <a:sym typeface="Arial"/>
            </a:endParaRPr>
          </a:p>
        </p:txBody>
      </p:sp>
      <p:sp>
        <p:nvSpPr>
          <p:cNvPr id="659" name="Google Shape;659;p19"/>
          <p:cNvSpPr/>
          <p:nvPr/>
        </p:nvSpPr>
        <p:spPr>
          <a:xfrm>
            <a:off x="1026694" y="2718683"/>
            <a:ext cx="60960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Công cụ chính: imresize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Sử dụng phần mềm matlab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Ảnh mới có kích thước 50x50 </a:t>
            </a:r>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
          <p:cNvSpPr txBox="1"/>
          <p:nvPr/>
        </p:nvSpPr>
        <p:spPr>
          <a:xfrm>
            <a:off x="5767137" y="1958484"/>
            <a:ext cx="5446295" cy="7868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None/>
            </a:pPr>
            <a:r>
              <a:rPr lang="en-US" sz="6000">
                <a:solidFill>
                  <a:srgbClr val="3F3F3F"/>
                </a:solidFill>
                <a:latin typeface="Arial"/>
                <a:ea typeface="Arial"/>
                <a:cs typeface="Arial"/>
                <a:sym typeface="Arial"/>
              </a:rPr>
              <a:t>Mục tiêu đề ra</a:t>
            </a:r>
            <a:endParaRPr sz="6000">
              <a:solidFill>
                <a:srgbClr val="3F3F3F"/>
              </a:solidFill>
              <a:latin typeface="Arial"/>
              <a:ea typeface="Arial"/>
              <a:cs typeface="Arial"/>
              <a:sym typeface="Arial"/>
            </a:endParaRPr>
          </a:p>
        </p:txBody>
      </p:sp>
      <p:sp>
        <p:nvSpPr>
          <p:cNvPr id="293" name="Google Shape;293;p2"/>
          <p:cNvSpPr txBox="1"/>
          <p:nvPr/>
        </p:nvSpPr>
        <p:spPr>
          <a:xfrm>
            <a:off x="5967732" y="2858098"/>
            <a:ext cx="5446229" cy="1528945"/>
          </a:xfrm>
          <a:prstGeom prst="rect">
            <a:avLst/>
          </a:prstGeom>
          <a:noFill/>
          <a:ln>
            <a:noFill/>
          </a:ln>
        </p:spPr>
        <p:txBody>
          <a:bodyPr anchorCtr="0" anchor="ctr" bIns="45700" lIns="91425" spcFirstLastPara="1" rIns="91425" wrap="square" tIns="45700">
            <a:spAutoFit/>
          </a:bodyPr>
          <a:lstStyle/>
          <a:p>
            <a:pPr indent="-342900" lvl="0" marL="342900" marR="0" rtl="0" algn="l">
              <a:spcBef>
                <a:spcPts val="0"/>
              </a:spcBef>
              <a:spcAft>
                <a:spcPts val="0"/>
              </a:spcAft>
              <a:buClr>
                <a:srgbClr val="3F3F3F"/>
              </a:buClr>
              <a:buSzPts val="1867"/>
              <a:buFont typeface="Noto Sans Symbols"/>
              <a:buChar char="✔"/>
            </a:pPr>
            <a:r>
              <a:rPr lang="en-US" sz="1867">
                <a:solidFill>
                  <a:srgbClr val="3F3F3F"/>
                </a:solidFill>
                <a:latin typeface="Arial"/>
                <a:ea typeface="Arial"/>
                <a:cs typeface="Arial"/>
                <a:sym typeface="Arial"/>
              </a:rPr>
              <a:t>Xây dựng mô hình nhận dạng từ các loại thảo mộc và gia vị đã thu thập được</a:t>
            </a:r>
            <a:endParaRPr sz="1867">
              <a:solidFill>
                <a:srgbClr val="3F3F3F"/>
              </a:solidFill>
              <a:latin typeface="Arial"/>
              <a:ea typeface="Arial"/>
              <a:cs typeface="Arial"/>
              <a:sym typeface="Arial"/>
            </a:endParaRPr>
          </a:p>
          <a:p>
            <a:pPr indent="-342900" lvl="0" marL="342900" marR="0" rtl="0" algn="l">
              <a:spcBef>
                <a:spcPts val="0"/>
              </a:spcBef>
              <a:spcAft>
                <a:spcPts val="0"/>
              </a:spcAft>
              <a:buClr>
                <a:srgbClr val="3F3F3F"/>
              </a:buClr>
              <a:buSzPts val="1867"/>
              <a:buFont typeface="Noto Sans Symbols"/>
              <a:buChar char="✔"/>
            </a:pPr>
            <a:r>
              <a:rPr lang="en-US" sz="1867">
                <a:solidFill>
                  <a:srgbClr val="3F3F3F"/>
                </a:solidFill>
                <a:latin typeface="Arial"/>
                <a:ea typeface="Arial"/>
                <a:cs typeface="Arial"/>
                <a:sym typeface="Arial"/>
              </a:rPr>
              <a:t>Nâng cao kĩ năng làm slide</a:t>
            </a:r>
            <a:endParaRPr/>
          </a:p>
          <a:p>
            <a:pPr indent="-342900" lvl="0" marL="342900" marR="0" rtl="0" algn="l">
              <a:spcBef>
                <a:spcPts val="0"/>
              </a:spcBef>
              <a:spcAft>
                <a:spcPts val="0"/>
              </a:spcAft>
              <a:buClr>
                <a:srgbClr val="3F3F3F"/>
              </a:buClr>
              <a:buSzPts val="1867"/>
              <a:buFont typeface="Noto Sans Symbols"/>
              <a:buChar char="✔"/>
            </a:pPr>
            <a:r>
              <a:rPr lang="en-US" sz="1867">
                <a:solidFill>
                  <a:srgbClr val="3F3F3F"/>
                </a:solidFill>
                <a:latin typeface="Arial"/>
                <a:ea typeface="Arial"/>
                <a:cs typeface="Arial"/>
                <a:sym typeface="Arial"/>
              </a:rPr>
              <a:t>Nâng cao kĩ năng lập trình</a:t>
            </a:r>
            <a:endParaRPr sz="1867">
              <a:solidFill>
                <a:srgbClr val="3F3F3F"/>
              </a:solidFill>
              <a:latin typeface="Arial"/>
              <a:ea typeface="Arial"/>
              <a:cs typeface="Arial"/>
              <a:sym typeface="Arial"/>
            </a:endParaRPr>
          </a:p>
          <a:p>
            <a:pPr indent="-342900" lvl="0" marL="342900" marR="0" rtl="0" algn="l">
              <a:spcBef>
                <a:spcPts val="0"/>
              </a:spcBef>
              <a:spcAft>
                <a:spcPts val="0"/>
              </a:spcAft>
              <a:buClr>
                <a:srgbClr val="3F3F3F"/>
              </a:buClr>
              <a:buSzPts val="1867"/>
              <a:buFont typeface="Noto Sans Symbols"/>
              <a:buChar char="✔"/>
            </a:pPr>
            <a:r>
              <a:rPr lang="en-US" sz="1867">
                <a:solidFill>
                  <a:srgbClr val="3F3F3F"/>
                </a:solidFill>
                <a:latin typeface="Arial"/>
                <a:ea typeface="Arial"/>
                <a:cs typeface="Arial"/>
                <a:sym typeface="Arial"/>
              </a:rPr>
              <a:t>Cải thiện kĩ năng làm việc nhóm</a:t>
            </a:r>
            <a:endParaRPr sz="1867">
              <a:solidFill>
                <a:srgbClr val="3F3F3F"/>
              </a:solidFill>
              <a:latin typeface="Arial"/>
              <a:ea typeface="Arial"/>
              <a:cs typeface="Arial"/>
              <a:sym typeface="Arial"/>
            </a:endParaRPr>
          </a:p>
        </p:txBody>
      </p:sp>
      <p:sp>
        <p:nvSpPr>
          <p:cNvPr id="294" name="Google Shape;294;p2"/>
          <p:cNvSpPr/>
          <p:nvPr/>
        </p:nvSpPr>
        <p:spPr>
          <a:xfrm>
            <a:off x="291343" y="1958484"/>
            <a:ext cx="5086770" cy="3128874"/>
          </a:xfrm>
          <a:custGeom>
            <a:rect b="b" l="l" r="r" t="t"/>
            <a:pathLst>
              <a:path extrusionOk="0" h="3128874" w="5086770">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20"/>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Trích đặc trưng</a:t>
            </a:r>
            <a:endParaRPr/>
          </a:p>
        </p:txBody>
      </p:sp>
      <p:sp>
        <p:nvSpPr>
          <p:cNvPr id="665" name="Google Shape;665;p20"/>
          <p:cNvSpPr txBox="1"/>
          <p:nvPr/>
        </p:nvSpPr>
        <p:spPr>
          <a:xfrm>
            <a:off x="561474" y="1580147"/>
            <a:ext cx="559067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Tính các vector Hu</a:t>
            </a:r>
            <a:endParaRPr sz="1800">
              <a:solidFill>
                <a:schemeClr val="dk1"/>
              </a:solidFill>
              <a:latin typeface="Arial"/>
              <a:ea typeface="Arial"/>
              <a:cs typeface="Arial"/>
              <a:sym typeface="Arial"/>
            </a:endParaRPr>
          </a:p>
        </p:txBody>
      </p:sp>
      <p:pic>
        <p:nvPicPr>
          <p:cNvPr id="666" name="Google Shape;666;p20"/>
          <p:cNvPicPr preferRelativeResize="0"/>
          <p:nvPr/>
        </p:nvPicPr>
        <p:blipFill rotWithShape="1">
          <a:blip r:embed="rId3">
            <a:alphaModFix/>
          </a:blip>
          <a:srcRect b="0" l="0" r="0" t="0"/>
          <a:stretch/>
        </p:blipFill>
        <p:spPr>
          <a:xfrm>
            <a:off x="2664002" y="2228039"/>
            <a:ext cx="6462944" cy="4198638"/>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1"/>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Trích đặc trưng</a:t>
            </a:r>
            <a:endParaRPr/>
          </a:p>
        </p:txBody>
      </p:sp>
      <p:pic>
        <p:nvPicPr>
          <p:cNvPr id="672" name="Google Shape;672;p21"/>
          <p:cNvPicPr preferRelativeResize="0"/>
          <p:nvPr/>
        </p:nvPicPr>
        <p:blipFill rotWithShape="1">
          <a:blip r:embed="rId3">
            <a:alphaModFix/>
          </a:blip>
          <a:srcRect b="0" l="0" r="0" t="0"/>
          <a:stretch/>
        </p:blipFill>
        <p:spPr>
          <a:xfrm>
            <a:off x="1123102" y="2097522"/>
            <a:ext cx="9945797" cy="2662956"/>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2"/>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Trích đặc trưng</a:t>
            </a:r>
            <a:endParaRPr/>
          </a:p>
        </p:txBody>
      </p:sp>
      <p:sp>
        <p:nvSpPr>
          <p:cNvPr id="678" name="Google Shape;678;p22"/>
          <p:cNvSpPr txBox="1"/>
          <p:nvPr/>
        </p:nvSpPr>
        <p:spPr>
          <a:xfrm>
            <a:off x="673768" y="1411705"/>
            <a:ext cx="2005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Kết quả</a:t>
            </a:r>
            <a:endParaRPr sz="1800">
              <a:solidFill>
                <a:schemeClr val="dk1"/>
              </a:solidFill>
              <a:latin typeface="Arial"/>
              <a:ea typeface="Arial"/>
              <a:cs typeface="Arial"/>
              <a:sym typeface="Arial"/>
            </a:endParaRPr>
          </a:p>
        </p:txBody>
      </p:sp>
      <p:pic>
        <p:nvPicPr>
          <p:cNvPr id="679" name="Google Shape;679;p22"/>
          <p:cNvPicPr preferRelativeResize="0"/>
          <p:nvPr/>
        </p:nvPicPr>
        <p:blipFill rotWithShape="1">
          <a:blip r:embed="rId3">
            <a:alphaModFix/>
          </a:blip>
          <a:srcRect b="0" l="0" r="0" t="0"/>
          <a:stretch/>
        </p:blipFill>
        <p:spPr>
          <a:xfrm>
            <a:off x="350922" y="1853227"/>
            <a:ext cx="3758963" cy="4416341"/>
          </a:xfrm>
          <a:prstGeom prst="rect">
            <a:avLst/>
          </a:prstGeom>
          <a:noFill/>
          <a:ln>
            <a:noFill/>
          </a:ln>
        </p:spPr>
      </p:pic>
      <p:pic>
        <p:nvPicPr>
          <p:cNvPr id="680" name="Google Shape;680;p22"/>
          <p:cNvPicPr preferRelativeResize="0"/>
          <p:nvPr/>
        </p:nvPicPr>
        <p:blipFill rotWithShape="1">
          <a:blip r:embed="rId4">
            <a:alphaModFix/>
          </a:blip>
          <a:srcRect b="0" l="0" r="0" t="0"/>
          <a:stretch/>
        </p:blipFill>
        <p:spPr>
          <a:xfrm>
            <a:off x="4467726" y="1853225"/>
            <a:ext cx="3487765" cy="4416341"/>
          </a:xfrm>
          <a:prstGeom prst="rect">
            <a:avLst/>
          </a:prstGeom>
          <a:noFill/>
          <a:ln>
            <a:noFill/>
          </a:ln>
        </p:spPr>
      </p:pic>
      <p:pic>
        <p:nvPicPr>
          <p:cNvPr id="681" name="Google Shape;681;p22"/>
          <p:cNvPicPr preferRelativeResize="0"/>
          <p:nvPr/>
        </p:nvPicPr>
        <p:blipFill rotWithShape="1">
          <a:blip r:embed="rId5">
            <a:alphaModFix/>
          </a:blip>
          <a:srcRect b="0" l="0" r="0" t="0"/>
          <a:stretch/>
        </p:blipFill>
        <p:spPr>
          <a:xfrm>
            <a:off x="8305164" y="1820014"/>
            <a:ext cx="3886836" cy="4482766"/>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23"/>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Trích đặc trưng</a:t>
            </a:r>
            <a:endParaRPr/>
          </a:p>
        </p:txBody>
      </p:sp>
      <p:sp>
        <p:nvSpPr>
          <p:cNvPr id="687" name="Google Shape;687;p23"/>
          <p:cNvSpPr txBox="1"/>
          <p:nvPr/>
        </p:nvSpPr>
        <p:spPr>
          <a:xfrm>
            <a:off x="673768" y="1411705"/>
            <a:ext cx="20052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Kết quả</a:t>
            </a:r>
            <a:endParaRPr sz="1800">
              <a:solidFill>
                <a:schemeClr val="dk1"/>
              </a:solidFill>
              <a:latin typeface="Arial"/>
              <a:ea typeface="Arial"/>
              <a:cs typeface="Arial"/>
              <a:sym typeface="Arial"/>
            </a:endParaRPr>
          </a:p>
        </p:txBody>
      </p:sp>
      <p:pic>
        <p:nvPicPr>
          <p:cNvPr id="688" name="Google Shape;688;p23"/>
          <p:cNvPicPr preferRelativeResize="0"/>
          <p:nvPr/>
        </p:nvPicPr>
        <p:blipFill rotWithShape="1">
          <a:blip r:embed="rId3">
            <a:alphaModFix/>
          </a:blip>
          <a:srcRect b="0" l="0" r="0" t="0"/>
          <a:stretch/>
        </p:blipFill>
        <p:spPr>
          <a:xfrm>
            <a:off x="2090737" y="1509687"/>
            <a:ext cx="4005263" cy="4892773"/>
          </a:xfrm>
          <a:prstGeom prst="rect">
            <a:avLst/>
          </a:prstGeom>
          <a:noFill/>
          <a:ln>
            <a:noFill/>
          </a:ln>
        </p:spPr>
      </p:pic>
      <p:pic>
        <p:nvPicPr>
          <p:cNvPr id="689" name="Google Shape;689;p23"/>
          <p:cNvPicPr preferRelativeResize="0"/>
          <p:nvPr/>
        </p:nvPicPr>
        <p:blipFill rotWithShape="1">
          <a:blip r:embed="rId4">
            <a:alphaModFix/>
          </a:blip>
          <a:srcRect b="0" l="0" r="0" t="0"/>
          <a:stretch/>
        </p:blipFill>
        <p:spPr>
          <a:xfrm>
            <a:off x="6790663" y="1411705"/>
            <a:ext cx="4069842" cy="4990755"/>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4"/>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So khớp mẫu</a:t>
            </a:r>
            <a:endParaRPr/>
          </a:p>
        </p:txBody>
      </p:sp>
      <p:sp>
        <p:nvSpPr>
          <p:cNvPr id="695" name="Google Shape;695;p24"/>
          <p:cNvSpPr txBox="1"/>
          <p:nvPr/>
        </p:nvSpPr>
        <p:spPr>
          <a:xfrm>
            <a:off x="729916" y="1684421"/>
            <a:ext cx="44757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Đối sánh mẫu</a:t>
            </a:r>
            <a:endParaRPr b="1" sz="20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696" name="Google Shape;696;p24"/>
          <p:cNvSpPr/>
          <p:nvPr/>
        </p:nvSpPr>
        <p:spPr>
          <a:xfrm>
            <a:off x="123825"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697" name="Google Shape;697;p24"/>
          <p:cNvSpPr/>
          <p:nvPr/>
        </p:nvSpPr>
        <p:spPr>
          <a:xfrm>
            <a:off x="276225" y="158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698" name="Google Shape;698;p24"/>
          <p:cNvSpPr/>
          <p:nvPr/>
        </p:nvSpPr>
        <p:spPr>
          <a:xfrm>
            <a:off x="428625" y="1682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699" name="Google Shape;699;p24"/>
          <p:cNvSpPr/>
          <p:nvPr/>
        </p:nvSpPr>
        <p:spPr>
          <a:xfrm>
            <a:off x="581025" y="3206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700" name="Google Shape;700;p24"/>
          <p:cNvPicPr preferRelativeResize="0"/>
          <p:nvPr/>
        </p:nvPicPr>
        <p:blipFill rotWithShape="1">
          <a:blip r:embed="rId3">
            <a:alphaModFix/>
          </a:blip>
          <a:srcRect b="0" l="0" r="0" t="0"/>
          <a:stretch/>
        </p:blipFill>
        <p:spPr>
          <a:xfrm>
            <a:off x="5480468" y="2500480"/>
            <a:ext cx="5273675" cy="2720975"/>
          </a:xfrm>
          <a:prstGeom prst="rect">
            <a:avLst/>
          </a:prstGeom>
          <a:noFill/>
          <a:ln>
            <a:noFill/>
          </a:ln>
        </p:spPr>
      </p:pic>
      <p:sp>
        <p:nvSpPr>
          <p:cNvPr id="701" name="Google Shape;701;p24"/>
          <p:cNvSpPr txBox="1"/>
          <p:nvPr/>
        </p:nvSpPr>
        <p:spPr>
          <a:xfrm>
            <a:off x="428626" y="2596733"/>
            <a:ext cx="4640680"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Được thực hiện bằng cách so sánh các vectơ đặc trưng thử nghiệm với các vectơ đặc trưng đào tạo để xác định sự tương đồng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Sự giống nhau giữa hai điểm dữ liệu được đo bằng khoảng cách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25"/>
          <p:cNvSpPr txBox="1"/>
          <p:nvPr>
            <p:ph idx="1" type="body"/>
          </p:nvPr>
        </p:nvSpPr>
        <p:spPr>
          <a:xfrm>
            <a:off x="1594523" y="320089"/>
            <a:ext cx="8964209" cy="61077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Phương pháp so khớp mẫu</a:t>
            </a:r>
            <a:endParaRPr/>
          </a:p>
        </p:txBody>
      </p:sp>
      <p:sp>
        <p:nvSpPr>
          <p:cNvPr id="707" name="Google Shape;707;p25"/>
          <p:cNvSpPr txBox="1"/>
          <p:nvPr/>
        </p:nvSpPr>
        <p:spPr>
          <a:xfrm>
            <a:off x="733425" y="1684421"/>
            <a:ext cx="447574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Cách thực hiện</a:t>
            </a:r>
            <a:endParaRPr b="1" sz="20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708" name="Google Shape;708;p25"/>
          <p:cNvSpPr/>
          <p:nvPr/>
        </p:nvSpPr>
        <p:spPr>
          <a:xfrm>
            <a:off x="123825"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709" name="Google Shape;709;p25"/>
          <p:cNvSpPr/>
          <p:nvPr/>
        </p:nvSpPr>
        <p:spPr>
          <a:xfrm>
            <a:off x="276225" y="158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710" name="Google Shape;710;p25"/>
          <p:cNvSpPr/>
          <p:nvPr/>
        </p:nvSpPr>
        <p:spPr>
          <a:xfrm>
            <a:off x="428625" y="1682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JYAAAGKCAYAAABeu8s0AAAAAXNSR0IArs4c6QAAAARnQU1BAACxjwv8YQUAAAAJcEhZcwAAEnQAABJ0Ad5mH3gAAP+lSURBVHhe7P3ld2VXtieI/sR0xBhiKUKhYEZHOMyY6aTLVbegq3v069f96X2+X/oPeGP06DfeGz2qb11IxpuZTjuNwcxMYmamc3RA0vv95jpbUoQjnLbTVZX23VNaZ9PaC+aaa9JekBAMBpcyMjLggw8++OCDDz744IMPPvjggw8++OCDD58HEuNHH3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LgO5Z88MEHH3zwwQcffPDBBx988MEHH3z4QuA7lnzwwQcffPDBBx988MEHH3zwwQcffPhC4DuWfPDBBx988MEHH3zwwQcffPDBBx98+EKQEAwGlzIyMuKXPvjggw8++PDpsMSwGD/q60QCzxKWvDsKHiRhKSGBcRPsSr9e8MEHH3zw4V8prBYTgoTV8sN7KElBCbP02DdwX4D48FWCR2idFwkejYvmPXCa1CO07tO5D19BeIxb++CDDz744MMfBk9XWtGZVitLnsL0yac++OCDDz748Cislh0KvsTw4esKPq378PUF37Hkgw8++ODD54ZHPqY9ohPFv7z54IMPPvjgw+cCyQ5PhvhyxIevM/h07sPXD3zHkg8++OCDD18IVlQi/a52KMWfJCR4Z8tPfPDBBx988GEZTDhIfjzFJPGFhw9fF6BO9Cite8QdP/q07sNXHJ7CxX3wwQcffPDh6fCYOhQHXXnhUXjyXR988MEHH3zwYLUM8SWGD19neJzWfXr34asPvmPJBx988MGHzwWPq0H2Ec4uVj9hWHLHx+764IMPPvjwrxmeKBB0IbNk9cNHInzi0gcf/uThiaS8+ubq4IMPX23wd4XzwYcvEZaWPrkAX4JZ3V8cvDSVzur0/9h0ffhvB0+iiyeB16ar2/yLwqfR4uPPvmg+Skcp6W0viaXFRZ7TOLDrL5auDz78KYHoXH3E6D3ed7w+88f00a8TPM5THocvm/f8a4Kn4ewP3f+ycPuktv0y0n5yuvGTZfhy6uCDD/89waN1Hb2+k2C7w9lZPPjgw1cf/BFLPvjwJYKExuqwGh5/9lnCIo10L3hp6FxHH75a8Hjb6bg6/NeAT0v/0559FtB7RpsLC3ZcWOQ1k1pgoOpkYQWUhxd88OGrBav570Kc3v+YvvN1BA8fCqvx9SQcrY7rw2cD47VxvH4W+LJx+7Q2e9K9zwJ6R31pYSG2/L7rVzrzDG1Phujm6uCDD18lWKHbaDS63JeXbES3N0LPA5/Offhqg+9Y8sGHLxE8JcsLEh6eIeIEyaPP/1Dw3vG+cCQmJtq599yHP31Y3Y5Pun4SqI3/2C/CXhpPS+uPTX9pSSOTlpDIdFbqxHRJo4tMWrVbrqEeWH2X7/jgw1cGRN+xWMxoXP3ms/Thf23g4URBuNK1Fx6HP5b3/GsDD6+rcexdCzwe/2k4/2PAS391+GPBlVH9Sel79/TzuPDw4Ik3ffDhTx5E64uLCzxTv12IXzMsuKNP6z58ncB3LPngw5cIT1O8dO0pfJ8n6D3PmeQ5qLy0fPhqgdptNR1412pfBYH37MsCLw8vPA5PuvfZYInCg+WkkrS4tMB0nNNzkWUPR+NGpRdzuTo8sYvlGz748JUAjwcrGJ2vMup9cLCax3j8TPA0HvO0+z58NliN78dB91e3wecBTwY9Tt9efk/L8/MB5QeLl5goeegckTKwNYXaDG4Z2y7aKtCFwmcfteWDD//9wdGtm/a2hOTkJOub+iBHMeIePwIenSv4tO7DVw98x5IPPnyJ8LgBoiAjJBKJxGN8PpAzSUNnFZSGrgVfVGn04b8PeHQhkMLufXF+HJ6k0H9Z4KX9ePpfzFCIKz58VWsq2ZSG2CrafGKa8Xd88OErBuoj4XAY8/PzdvTufbG+8/WGpKQkw4v4jBwGnzZ6ycffZwPhSXj15L7wKJ4rWnxcjjyO4z8GVrfbl5muAxnbXj9yuo45bONPPwl68mWXwQcf/uuD6Ft9V/11bm6Ox0i8Tzva/yT4tO7DVxf8xbt98OFLBM/xI6EhI2RmZgahUGh5XvXnBQmjlJQUBAIBZGdn27kHTiHzFfM/dVC7y7gSkN9iYmLCnIRq05ycHIj/eo4nT4H3rv8YeJox4KX7x6XPOkXCCM3Noqe3D20d3QjOR1BRXY3GDRuRmxuwL3Iyg1grJCyJ9hWYZ0KSO/rgw1cExL+bmprQ399vPLiadF5eXm7P0tPTfT5MkOwTvxGuRkZGTPaJ70lulZaWGp48x4iPr88Hwq1wJtyOj4+bHPFwWFJSYrhNTk5e5vl69sfieLX88I4CL90/Lg85HaMIzc9ZGiPDo+xfbZgPRVifUqxdW4eiokIa3vpI4RnZkh86ioYkQ3zw4asASzaqOxoNo7u7C21tnVhaTERdbb3JkEAgc5kvOlr3dCWB6Dz+zAcfviLgO5Z88OFLAokEUwBlSlOQ9HZ3486dO+jrH0A0PtTb2dM8xk+pAurGU8DFkNK4ceNG7NixHQEq6YsLTuhI6Vqt2Cn/J8GjObhY7veTecsJsALu6tF7TwGLuDq9x99xz1buurPlN+zysfJ8sniPgZfa46X+HGAv8mfVS09qE8thJTsHds2Lp2boXtCvFrjWl6qW5mZcu3aN50Fs3LQZG9iuRUVFyEhPQ6KU6CUtgu0ciq5tH8/UwfKV93g18KEMAW8uv0YUKVpiYpKtf+TRjI6f3raP5vloZouIhkMY6O3FmbPnceXGLSwmpuDAM4fwwgsvoqAgB0lMXypRAuM6x1IctGPcctqP57EaVuf3afG+THgcH58hXxld8Wju7ZWLJ729tHzzyZS2Gh4vjeBJaX71YXVNn1LDR5DxJOR+GmY+Q/pPhSVEImFcv34dFy9ewvDwCDY0bsCLL72EktKSR5z9guWNfgSPXKwGV4bHn372kj36prtyb6/O0k7t9ur47PePXvLp6htK49GSPHYZf9+9Y1SsNIzXLGBwcADXrlxBS2u7ybzKqho8e+SQOZeS4vxntdz6LPBo6ZTd0+9YyssXj8fz4NH8V8f6TCVbfmHlzUdx9CiOn97nPxsH1scJ4WxqahI3rl1HU3MTYrFFZAYCeOXVV1FcWIjUtFQkMlOnZ8TxvJz6Y7X6xG13Y6UsfKD2JN9esqlpbuqnWJ3JJgbJq8THkrUE4m27ktZq8OofN7YjIYyNjuPCpSs4e/YSkpPSsHvXbhw4uA+VlWt4LcOaKSVIfihFBU9+eJk/XohV4BXiU6KshsfL/Blf+0KwOq9P0sqqgvP0kXK4W8vgnq2+8yj8YSnzNYDHq/8YjlbDSt2fFONTMONFX47yyfdX7qxOh3dF67Ew7ty6hVMnT6OvdwjbduzC/oPPoLa2CqmpqfaG9dcEtxaT2s1pUL4T1YevFiT93d/93f/+uGLkgw8+fH6QUFmg5iUBsRSbR8/9Ozj14Qc4c/oMbt69j9tNLbjX1IS7d+/g4f27DPdx9/5D3H/QxPBgOTy4z6Pu3+f9e03o6ulDVnYO1q/fgIysDMsnwTQ6T3i544I5EJj/05R2aYUy8u1rSCIVGKd2WuCPrmQYuO3iGZP3vPvuHc85oDdWn8fhkWw1VD/Ko/vSiiVbkYdvUaG054vEVSyetvJxd12JHNiZCiCcxssav2uwfEdR7IylXI4fv++lG792MV1sK7DiLt9j3fVnebkau1f4a/F0h0KfSoI9cQkSVAMH7o53n/GpMbq/RUyMDuHqxTN47523ce/hQySn56CkvAY5eflIT01GkpRnKfJMb8EMg3gaetsag6e86dafcHk+bjfpctHqzLAYQXhuhor7CAaHBjE5OYWktHQ2BRUVpkPbwL2h9rY344nFE1U5HMTvW7pqT9ZnIYb5qTHcuHwRHx49jrtNbUgN5KN+XSOqamqQlZnm1H++Y8mp3HZHIPpiGoZXPornvgJ6pnrE4nnyIPwTJ/bOKpDBs/y1748GlUfpO8XOQI1ATd9yFTri2XuYEVjZEOWjGAOf8B3t9mL2nYthjsUExdOaIkrTbit2PJ94wqIU79zScWefgNX5f/VhVZ3jYHh0J4ZfaxbeW8aI3RDuHM+za/5/kpYETM0MU8aNRzV+4hJdPrd29NrmEViiATyH6alRtDx4iMsXr2ByfAalpRUoKStDYnIKFkmCKollHk/fnbg8Hgcvb6MFnlufVXS76x2fXBcXXH08Wl1gOoui07gHw0tniflbTNbfeK/qqKeK5yVlB/4pbry/OceSxVyOplvLbMjSib9MUP6W5GIUgz1tOHfyY1w8ew6t7f2YiySgsXEDigryP/Ex5Mn49sBlplxWyyqD5fxdeXXlcTGLZTzSxVmgTFM8l9VyCjyNx1e5vduKw/M/UCr3guLZUXTFvp9oFOBwtEjcMf14ci6I57EciYZj3dE9loHxrI3iwfDIx+ZMYjyVOxaX7bPjozhz9EOc/Pgo9YgmdNJA3XPgMLJzc5CSLDPUpe1hx9Z1YWILCyqjNlqI80q7rRiKqV9NzRb/WvUun4t/R0IhjFB+DA0MYWR0jPVLQFp89Jl0BSu14vLMAd9XHeJXemZ0ZxGYfrz+ieSXoZlJ3Ll5A+9/dAyXrt9hP0rFhi1bUVVdhexAFmWie8e1lS4UlJZLQyD8uZo4cPJRMVWIeBydu1dXlYNB5dcjtYN7bOCdK6pF/xxgafDn8feEWbWpOydYBP6oHIqvmwriJbyxQDypPz5eBtVF+FU9XV0EDjtWJ+onwvHKM+/po/DJO19R8PDmgfoZK+fdEi71t8xr+EBn7rn0GUdLagOBi+3Aw/FqWtKVS8+7du/IUeoaUaAc4vnFj9FoDGODfWi/fxM3rlzEzFwIWUXlyCkpR1J6CvmCmp5pkIcKFsRDTA/8svQbH3z4bwM+xfrgw5cIS1S2YhRAiTTqM8KTWBjtxQyFSX/vIFq7B9AzPIbBkWGMjQ1jfGwEQ0OjGB6dwNAIjyMjDDqOY3hYYQLjNGCmp0MIhaj0JSTbVu5yx2hclESYKRI6Mkifkoi0wHPFVYjrWQSeSKkzxU6OHaYVD1K9Dew5r+woddOlp0Wal7RWhpR0PdfRFHYlrhjxtFdKwyABGd9alYqtdCoLfCxhL8cB1ScGORCUnt4R6MigOIzMw4pMN/DSd0Gl9Oru4cPAq6sXFNfOVxJzZdI91cuVQ+mpZpq8JtxYsSwDldHVCUtRRnX40BddJWmosfQUXeVQPsozRlxrfaxZRGZHMDnUhZHBfgyPT2M2loRIYhJjSnFhjjHii1dq4xjPpKy4lFbawnCnE68aKw94Lx5kSEbn0d/TjjMnPsIP/vG/4Ic/+iHuNzVjOhRGhHFjVm6+GK+3w5E7eknruDr3hQWtFcYyxkKYHO7Dw9vX0PzwAYKRGNbUrGVYR6MjzVSpRKaZQHxJ0Y1R04tQ3IRZNjkUrd2Vj5WZ/0K4gsuQoHLFyxOPK3CKs0VYPn65oPoLH2p95f04LpQvn/AR7TALiIkG5tn+81QG2daMZX2PRVb1HOpUn3gF9Uz37Vz3FVQvr3/p2QroUkHJPPboawJxPDhE2R2BV29rZq/yOmotL4bFBfEW0aP6GB/EXzA0x5NyZBN/YDe9h7xjONd9d/50WERScgylxVkMuVicD6OvoxcPbjejt3cU8yzLPBs6zMyMHOI8wQr+SL1WgtenFGQ8Kn93N14WrzheMu501ds6U13Ul6KkJ/YxnomulrPkuciJmHLPvOd8pFeNzBlPRXVxYkxJXEd4cXF4KVZnODV5odteGookIufBK00CraMk8rnoRB/mRgYxOTaLqdkkhMnn9I6Mu093JnmgTPSGUnb5KX2F5Tsq1HI/jWNEt1Uke1cXDOyTcpq40iuWnj0KFs07MiwwIe3Y5CWz/Er83O6r7lEiR3KAZRDXVivEWACv+S1RK4/KJrmiuCyHPrrwPUVUmb26ebXx5I5a2mtt/SYnxhCeGMJ0fx9G+kcwMDiNuWgyeWsyk2JMySeGeLbuPeYrHmyFsMCbdl/xV85Zav5Z6SxP1UnyaHygF2eOfoyf/uhH+MkPf4rLV65jejbELsh3WP4lMkPb8coSU+IuUZ0pKD3pRA4nKoueE1+UT5MD3ZQhN9Dc3IzZKKVgVi4KKqqRlh1w1ona13DFl2loLy2RjogYtaf0B9Mh4mkqWQvxjE0uM66t3cS2UnNJ5sV4bdM2+czwsqrMAt1R0B09+dLAEnOYVXkXWBa1mT5GGr+IqQ7CpehE/VG/vKfSqFJWTHdU2cLkO1FWSk5HOU8le1yf0NOVWig/3bF2YFAyX39QLR2uhV/DhvCmc9GtuyCqxBvIP0ljCzoaTfBNBSLNoyfXV9gaRjvCN4Md9b76vqMl5WTncbzzVQuL5iBKQnlRPhrLC5A8P4HWh3dwu6kNrcOzmIhQflh5WFLRu9GGdHzfRPfhqwc+1frgw5cI+gIp2a8vfWkUNGkUEkkSSBRM+UWlaNy0GQcOHsCzRw7j8OFDOPTMITzDoHOFZw/x/qFneTzC4xEcPHgI27fvRFVFFdLS0pSBGe0C+5Ki/CiMYlJu5ZvgT4wKh5QWD0yw6WhKPU/iX1UeV+8j0bBG0CMhSQuOU0BKSTFhp6dKXEcvXUtoVRDw2bIk1kgSKopS/Fg278ubHkkgy/jS6A05TmLEkfATLxyDCuEMEDcaRTvixdNdBu/c5RWLC3u9IyXArWmlr1GsAu/HNBXRlEkJbCkXTvDr+TJGWXnh0KYt8pmHQg0OczFURgW74FEnKqu7fOS+yqH0GF2KjZ5pVFJRXhZKCnNQkJeL7NwCpGVlM4lklcRwrfT1urWl/tQOqheTtXpEXR0YcwX0UDcYpLDK4F5gW0r5nhofQVvLQ5w5cxLHT5xAZ3cvlVFGJF6VqikucRyvwOpzLycdSQ9xQy5Ko+DBg/u4d/8eJiankFdQjPUbNqKmtgJp6Sm2kLdSN3qKp2E0aFdu3QApWjaCR8/UJuonMgJ4VEztGGRGKJ/pS7szFldghT6+bFA+Xl48Ch2rUGLFUBEZ7Lb9uC+LNqqKNzSCRaiV8bVA+teYBEVz7SNDh22odIxW4jkqTV7olvtxYO+50+Xj1xMerZ3hhEE0YsG7YRjxgmhJOIsvGM0rp/SLf1lLENduAWkbNabYireKliwe7xmtPQU00iY3Pwdr62pRVlyCadL8vTv32AeaMRcKO2cCU/fyd+XUj5ePjqvKbXxE9/gW+aTIWHxGBonA8SjyRvYjlV1fu3WtZGQkOx7PPBldhhKvyDPi/c2rhrLgQbzXDCD1XzmcxftEu3yuo73Pcxn/McYzWaJyuOItl1o3ljmPvSD5oLTc+4xqeScnLiKZeakLJCCF5cpkcNM5Pg3Hj4P49wL5uPFAlk05W7bMV/hYjMWdOnxu+NJzJu/aUn1RF/wX7fCZ619PACXsFYvnTOoxUF91NCW5JSPeRsWISbsMmFcS89cHHwIbc5mlKk9GFWU4HiC8xm/ar6uX8vSS07WJAhvd5fie3eNfCmVIaUE+qsvXoLK8ElW1a20UakKy4jIPtp/SFxcSTry2TEpW/yCOiDv1A5epcMx7vJY89LY+VzEMLM4CZibHSeu3ceakkyH3HzZjZi7M8hKvrKiwa+94L8brIPCOAldX9TXeZdkiwSB62tpx++ZtDA+NoqysAus3bUFJeSnSM1knvSMdxMOXIYggWjI+a3ctP9fmupascOfu6Up9LBWLw1ZgPfXUpvXZUweW3qrjF4KnvKwySaZ55TPeRDw4/OmGRyWOC4huLa4lGKebVWknJvEJX3PYoTznM+l9jgd4tXIvPKVIX2NwuDTsqo09fAgRHmqsERRnFS0pvsV1tGo6iG6rg/Ja56494mdLiabfWTvyPffnpbXqyJPEpGQUlBSjYS1lSFEe5mamcOfePdy534ax2ZBrR6N1KwVljhtZ7oMPXzWQ+PPBBx++RPAEkxM9Lui3uqYGBw8exJvfeBNvffMtvPXWW/jWt76Fb3/rLXzvO9/Cd73w3W/jOww6//M/+y7jvoEd27cgKyMFyVTKNDxcwROdUj60no0L7NQ8ykhxYo3ikVLNKf5UWniypAu9x6DvyF5I1hSpOJiQjKej42JCMpaSU3khJwhjU7lzwSK4EK+pp+okSCmUsivDyR5J+MpIYzm13o/+eCPB1v5xQlSGkpQ+6u5Ugp1Y9vBp50rDjquAF8lKk/G88tptafdS+nlM1E5FUjCUF++5bY4ViUeeU6+mcuBZA8xNChqfJ0phsLwtApZiNDCiMtT0kPVnmnLmGUr5qimuDIZrKR2GWR6ZgdYX0UKru3ftwsED+1FfX4/c3Ewq/cyByr3C8vBq5cv3E4lj/vLo6qYSOuVU8dS2wpeVztpCdTf8SkFROaIRSzfGoxmmfL7IEGUhdZQJotsWmdeOKnR0teZdd2XI4lMaO3JajY8M4tKVq2hq70ZqVjY2bNyE8ooKZGals55qWQHfUTnYmEo1mXcSl9TO+rqeZPixVI1GiLGkeNDQdL6n+rMmjCEcyrkYdxawnAIzuKxcXyJYheO44MHV2gUZ4EYXcZq2MifEvwGzPgmJaXwnGdFFtb3SEb6IYdWJcW3thHj51U9tCofhwOWXkJjMQ6I5SRVP4OHeo0OFrzeoAVbAeBf7XPzKcKooRjPiRQkpjpZIYeYqNpzzmeFc9K42It2JD5ACDd9MwvoC4bPSkt5PTc00Hl5bV2MOj+amB7hz6ya6unsQiSg9l5b4DFOzfJzjS71WRz2PBz1jBPVA6yPWg+WaYC3sRdED+7nxykQL7l31f/FOprckeknhdRqvkkkjjM+ELZbSYBDPSBK/s/q7fqkqG59x7JHv66bDT2JCGp95ZWUcwzPTUbrk5yqf0aDeVxAojh10rfhxPpuUghjTnBfPtA7xOUDJKy31Mx0VDF+8b3hhGeWQl9xQ6eLtKLBS8MccJUpHZVElV8VxsZSHA6/8cmapLYQXBSVkMfmuaMX4sPIXYhmWWAaRp+oYMzoUb1P/53O9aLhR/yX/lzQwvqY2V8FcmgKRo2XN23pkwEfCtqVlR/LQlGTKjTrs3rMbW7dtw7qGdUhPTzWeb0kxuCSZq2XBo91nOVhe88noHv+sPrpH/KnNE5NSeU0a4B1r3jgeRIMqs/qMdrMSf1KaHtWamDZkWcafAMveHqs27lojRcbHxvHgYStaWroQCkVQW8t67dyOgtxso0n7uKWC2LvKhKVmg7q+nsIrOS0V1Kclw10cq7+QyeDlZ+/yxNNXEsxoF1XriX74q7bhle56tXHvfj74xHvxG8rHdBvLx8jHauL6FJ+r0kanjp5FOdEF95HL3pagl05lxKL2VLyVILmqBhaPcxm6YChUcHctfO3gkUp5tXRBH+bUvq7p1Yd1tFvUgeI0lCjdNsUaxbAtwlYLKAm2QUKclnTP5DYfLAr/8TZQC6r7Kj/9Ga7jeHd9SUmTw6akorS8Apu3bEFmZgaaHtzHtauX0dszgmiM9K63ya+kT37puo0PPvw3An+NJR98+JJAYkDCRYIkaSGE6Z5O3L19B51DE5iMJmDXoWfx/AvPYd+urVhbW43aqhpUVdfZ4n01VZWoZqipruIxHqor+bwcJcWFKCoqQEaalKm4ck8FI5HCTl8xY7EY5kMhhIJzDCGEI86JEKPG55wOEmsM/DeBZ8qkA3P+UHBqyLup0FLInEaKGNNRmhF9LeebS+ackfLMEvC5KesuleX0HBYEksyR+H0KSmYRpvEVjWr4dhTh6Dyv53kdMUEtA0nrUljWccmvsiuBBGeFm5BXcODl424s3+ZLnkB2R5abBxteToVYu7Fpy1fhJ8KymMHFeiwrBlKwZYgwo2TlJ/xQCXaKBdNglAil/nyYOJ+PITQf5rmU7ZgZO4YbC8xfhYoXmKVAGo3d/LxsrK1fi807D6By7QYUleQhJTXJRrclmZNCX8UTEZEBTEUjJYlHFYFlVzuH5uZYn0VEI2wTIYjpG36UD5vDfeGNUqGJEudhdLdJcWfo6LLFtXfuO4hy0lxqWpo541zpZGDw5WUF1Sm1HpghFMeQajY3PYE7N27go6Mn0dE/ioq6DXj5zW+iceMG5GRnsZ4ap6DiML7wZgo/i2Xtq3aV84RH3WZnkSMpwRasJA51zdyX5FxRfMZdiMg5o3JZMsvgRjYxn2U6/DLAGSAOB0pXLefSF4rtrpWRNEE6Xlok/bKOsRifEL9aG8uwxLhJjJeUwLZgcOs4kDZtKBONGjmflGac1oUXHY0WSZv2JT2eHw8GOlqwG97drwOIEByNuMq54O4QJzyRUq6jGQnsj6IPOSajNOZjRleKRFwlEvukJTn8hHM3QkwvOoNrMUZaY/82XhcHM7TjPOPJtKSWUppsexogwwPD6OjoxNDoCBZF6xnpWFO+BoGsTPapRCSzzHIEChyPVIjXK95s6qfWvqqUymLXamuVhf0jqj6uPhw13qK+H56f5/Wifck25w/rxAz4trkC9OYytQo/cijrwgxZ0pn6m7KLzUcQmQtaWpoWZCOVWBhN1xDvM0cUq5xAvLlW0ItKQ/2Uheblongo+bdG40XJ18OMb0499oup4T7cuXkLbV1jmEU28tasw4F9m1Bekovk5Efxa+k9BayPqeyMIrkRiWp0DctMeRSLhm1XygXycxvVJRpguVVP61JeyVk3NYE5UJbz0lGR3LX7VWwadqQv1yakG55rNK2e2agvtQPllZMh83YUbanPL2lHNuJO7aEgJ7q5w40OhBzyANZH53LMRNm+IcoNhXniMir5a3lT/rBAnnPeXmc5RYEx4jstaQkFubmoa9yMjVt3YePOLSguL0R6CumQdJ/IIHa9sECZqzZkfFdB1kF4Ik1FSEeiJeFRyZuzxWSek4Uqh9oxUfyN9R3u68P16zfQ3dOPCPHcuHkbNsgwDmRaOZWB+o2dKjOmt8K1PGA7iD5IRwpzs9O4f+cuTpw4h46eIWTlFeHgsy/gwDP7UVAQQBrTS2F/Fj0bDhVIwHJiidakWchVp7yUp1XBguISjwqWK+stWc+uEFb/j0f06MHSZxB4pbbAH7XAo9T6BUEJ6mBlZYmYnctDTnM3slpyYVEygRkusGw8tfxVd31MlINC7+pljfK20XziEwzkHEqN1WJ81Yul1l88F/sThxDYXUv7awiuug54dK2qU++P9RfujZZc/w4TI5TQpCXXbxVbv46W1G8dLQmIeZMfVEcQVXsxrijGcK6+o3fVBvqjPLc7PFqR9MN8NYI/JSXJ+mBzZx+6hsbNKZ2dnYOashLkZGl3R8k06SHSRb2W88GHrw74jiUffPiSQIJM5rEEiHMsdeCe51ii4blh527s2r0DNRVlCKSnICMtA2npmUinYZLBa315TKfBr13g0tMYeJ1mXyOTbHqRGbQyQJiLpgFIoR6hcdPT1U1DpwPNTU1obW5BZ2cXenv7MDExRSGo4fOpSKTi61QtCjwJQgk5pUNlVUNyJ8ZGMTk5YV/GpVxOT02jr7fX0u3tH8RsZAkpLFdKKnmFKUhMY1liKjilzLBgEl1GHRXvWATBuXlb7HZgYASd3T3o7OlCT18Xuvu6bevk2dkg5kNS4KmKU5hqCoBnWCttKa8yEEwhcpkYWDY68pmUxwUqypNTkxgdHUMoFKIhojnzS5gLzqGfdejt60VXV5fVqa+vn3k6pxAzQxJ5oAwrGV/Kzwy0OK6lPizSsJsLhjA0PIpmGpX60vqwqRnNza3Ed7fdX1ig6SCDju/b1AOVm+WVgi81JGkxTLTIkcbrtGwspgaQQmNUI63Spc1Eg5geH8HY2DRmQjEaTQtITU7F1MQkhgbd4qkdbW0YHOjH8PAwRscmEGQdlmjcJrKNVQ9bKyCstZymMDkyaF/EmkkTXX0DCLN8NQ2bkJ1fSOWGNCEjmO+qzaUQGS6tFVVjD3RHQe0pegljuLcbJ0+cwKWb96mYZaBhyw68+MqrqKwsQ0YqlSFWUOPaNC1D78o4GyedTrBdZmYjmJwOI0ztLCWF+TMgQW0vBVtOGCpubJMp0u7U5CyC0yFMTc1QgVb8ZKMLKYRmyDBIWf804/Tzgurt6u5qrdF5Otdd51ByiqYcSgvhOZZvnPUaxfgkaXyaxibbWtNVhNuEBKqtS2xzBhl80RDrNTrDfjaPKeJgemaO5tsC46c5GmYuJBlXN8vyk6VRcJ3gy6vzf3/w6sk6xZV7BbvDU93xqr24QByOj2FybBzjxPfkbIxG+RJS00h3GvlHOhItab0qtZUc7mMjE6SnGczPho3XaD0i8TGPlszA/FRaUuZqHRkJSQjNzrGPjpGf9LGfzhmHqKiuQl5hIdJIo+z5cUOQ8Znuo6D0zdy1o9FTnK5kZM7Pky6mgxgcGiavIq8kv+rp7kZvTzf55wBmpmedc568Qc7IpPg0Wis76y1HbmyesmdsxNbwC4WCNKrZb/l8fGKCtDqOQfL1rrZ24yOD5FuTM+S/5J1yLmjLenOKWHpMmbiydeVYIa1now8Xk5MzGOrtwTD5+AjLNDA4hGHeCzHfhKUoZkYHcP/OPbR2j2BuKRdFleudY6ko8DkcS0SgnDrqZ6zT3FwIo+NThhfx7+6Odson8l3WYZT1mguGzXmgESFsScpM/spxruTtRw0SJyLhi3+uLRwI/2pjjaSZmZk2GTI7N8s6q95L5FuzGBkZNhnSzTbp6u4ymTI5Td7E9xeT2A5JGvng+q451vmeTU0TfyPuYtF5BCWLesnHKTOamlrx4MFDtJA/9/T0YpJ83k1TXLDya0c0RxlMguWWsyeZzxZJ08wIS8lZWMrIQXpAo0SZp5yp7B9zTGd0jO1BXs1crfyzM7MYpgwZkAzs7EQPdYQh29BhmrjT2nDEmfgr85Ts0/pHQcrS6dEhtLc04+aNW+gbHLUPHvowUVS6xsqVSl6Xyr7kyUzDaRzH1gXioCs52r0PNWq7s2fO4+LFWyxhGho2bsXh55/H+sYaZGojC8bXhx3JTU2l1w6ks9OUaVNTGJ6iXNB6TMS58OQ5nRXXrYHIPkV8aDr8FPvpBPnF6NQcpuaJH9ZPH3JEI46+XSmdM9GB3dcxXo8/FixlLxleyClkSVOOzC7rXkFMkT+F2LeTqPO5UWJxpxLxJV3Eakh+FSLPkd40RjxMS09gm0iOSq9TvTRy0cr+SMYrFG93vNtfG1hpPwNDsLvreKMunOyWTjpHWhpmHx+lDCEKSS9JpCXijhGds1G0RHqJ00UkLB2Wcmd8gnInhLlwnP7Ez5S+4dzRojmvLD/+Kngg+qe0SOQ7i5Eo2rv6MDhGmp6eQ5i8s766AqXFRdan1JKeXrYqBR98+EpAQjAYXMrIyIhf+uCDD18UpGhpKVmN0EidH0PPueP46Q9+hJO3WtEeSsSrf/W3+Jt/8xfYtr6KqlSUSoOMglSKGikQVDYo9JxYk/ItccLAf211bUa1DHutccN4ISq9Ta2duE6Fr729jQrKDA3waRutlJKWYQZNemYAZZU12L5zJzZu3orikmJkpiQhlZJPa2DQMsbkMI2Ae3dtd7rgfAT7DhxCVk4u7t27h7bWFsxRyY4lpmH9jv3Ys28/6mrWIEOCj+XySulMbylpUn4oVU1Zo8ITnkJfdyfuPeiggTSC4bFpjE/NUCjP0dCJIEajITs7gEBmDrIz87G2fj3WNWxARVUlCvIynbHHpJKVAZUxE8zK0MAprgqGNxpPExT6l65cwY1bd6g8prO+pSgqKUFwbg7ND5upbI9QQXWjpJKoFOTnFiA7Lx8bt2zFtl07kV9UYMpFupwtUuaopEpB1df/3s4e3Lx1Fw/aOtBD40brCsnZtEBFUEgIZOeguLgE1bU12LhpM9Y2rENefo4pEZp6mE7jIjTRg7a713H92g1MLWagtHE/tuzehzVFuchPWcBUdwuuXDiHh12DWErPR339OlSuKUdL0wM0Nz/APOsxPTVhtGBfNJPSTMHfuHUbtuzYhdKyYmQwn6nBbnQ338XN65dx79ZtNHd0oXtkErGkADbtPYTiilps3roVu7ZvQ31NOfIz05BCjUqoFT4fAbap2jUpkbQXCyM4PoK7N6/hBz/6MU5fa0F5ww689Nqb+M73voWiwlzD3WJ0EZmajrSo74GLGO7vw+lTJ82YiiEXCykFqCKeduzcgNq6YqSn6nuhvkHTYA5H0NbShVvX76K/b4KGkhyNSWjYtBY7d29HeXm5OWE8R4DAO/6x4Oouk1/9UMa/KFxBQKWUQVNahI+Ytsnu66YBfQv37jfTaMnEQnIm1m3agL3P7EZpaSHpdp4GZpjGYMR2Vupo6sLlSw8wOBLCQmIGMnMy0LhlHfbt3cU+kG75u+mcagspoa4cDnRUsIbn0SvX1wFYT+N9hLhjyau9AY0p8RSSFqap3F8+fw5ND5owHiSuMktQ31CPnTsbUV6Rj1T2o6Q4LcnR3NPZj2tX76K3a4i2PXlfBnnZpnXYsWsb+2ux0ZKtZRGHJ9OS8C7nACmDBsEAjfJTJ0/hxz/7JbqGRlG5rhFv/flf4LnnX0B1eRE0SCQt3o4KBo8kq5rpi7kbraDstR7axPgo+eQArl5vwrAcPhMTNDiCzJZ9j8a1ypkdyEUgJx8FBSVoIK/csHEj8tnv0tJk2ISxSP420NWJm9euMq1uJKdnomHrDqQFsvGwqQkjgwM24jA4NsGykY+nZCAlKwc5RcRj43ps3rwJNRWUE8wrOYG0LkNdfJ38YWJygnKimfy8DSO9PYjNjLMvLCG0lIRoWgA5BTk0joqQuTCNS2fO4eLNXoyjCg17XsH/6//5FvZtLDXZIRDeBU/tu8bTQ4gFpzAwMITrdx6S9zK96VnKumnymLA5UeTsTaW8y84vRm7xGuQVFOHgnr0oX1OMrCxN63N9yaMxGd9qDMftxNyVGWFJI3ajmJgYx/XrN3Hrzl1ofbTyykrk5xdQtrIc/f0YHhrEzPS0jV5KSkyljM1FUVkFahs3YPP27VjDfDNo5EujTmacBMpYJMTY/+fQ292F5rY23LrXRlk4ianpGczbyKGoOZezcyRDSk2GuGlu620XWFbC6CeJaS1Oj+D2mdOUB10YjWZgqaACr3/nNRTlBZCXEkZkgri6eBk373Uige1a21jPdAPkwf1oa3rI/jOO+WAQ0fkoZVMK881ENmlp3YZN2MryV1aVI5u0NEEZ8oB8vpNyp/nhQ9y4/QBDE0HMLiSjdsM21K7fgLKKUhw6uAe7t21BDmWI6TAqKMsr3un1X+EqmTqHGelss2g4iKuXL+LHP/4XXLj4AAXFFXj5jTfx1ve+iTVVpUinzJQWZCOwKDGiwVn0kaYf3LuP5vYejMXSUbF2oy0PsLamDIGMVJtiqFG67mMQgfSlD24Xz11Ab98AJqOJyGQ+e/btwdaNa5FLPqA8vEm0nyRD3VBg5/zEs08B0ZNHU/H37DJ+bh/ArC8nIByaxe0b13Dr5k2MjlNWphWget1aHHx2P+kgl7Qdo/xYJB2pXpRHFPqzk9NoaW3FrQcP0DM6jeRAMTZtov6yZT1KCgJIZUXEzcQrHTxWGIF3uurWVxqMl6xCfJz+lu/yx+nWxKE+co0MU27fZj9swuRiOnG+AdvI92qryLvS5FgnXUjPNscS5RD1vNamZly7fA2D5PczsRQUVa3F7r17sLauHJkZ2tHX4VzBG61qTqV4JzD/kvHTMOVQEJMjQ3j/g2N4++PTuNHUicTULPxv/+v/gjdeeYntmIsMlsM5ltz7PvjwVQJ/xJIPPnxJIHEi1woWKZgWgjZi6c7N2+gc1FQ4oHHHbmzY1Iji/GwqABR9NKK8RU31hU5gCrfu25VOKdhkfMjeMmEXxezUJLo7O2yb92PHT+EOleCOjnb7omqjW7Q18NAQurt70N3Tg9ngPCKxJeTk5CErkGlDbfU1ULuGDfd24urF8zh27DjuP2xBKLqI9u4+nDl7DjeuX6dhpikfYwgUlKKyuhbFRXnQUF4PJPekLMnAcMPQFShNWWbtSHbxwgV88OExKpBXaZC0oLW9HQM0boZHB2kw9KOLCmN7awfa2zpoTI0hFF5EFstZwHxsygfT15dOmzqi/JYFrV0RT85w0Jfm2elJfPThh/jo44+pfLWjq6cXPT19uP/gIa5cuYKHVJDt6z+NokEq2l1trfbleWxyigZYFnILi5CRkf6IUrsUi2Kkf5D4OYEPPmI9rl7Hg5Z29PJ9GX5jNAYHB/tpdGg0VIfVTdPjNDUjryAP6ea0T0Bq4iKmxwZx68pFvPvu73HzfguQVYCK6noU5mUjMzGGyYEufPzB+8TVZdxpaqXhEcIIDcwTx0/g0qWL6CbuOtpazLjpYLt0sS59A4MYHp9CTmEJCkvWIJVW7Qjp7tb1y/jg9++gtaUFE1PTtu6P1NSx6aCVX/P5K8orsKasBOmpKVT8lxH7KLA9TU3T1/xoBOPD/bh5/Squ0fjqGZvHxj3P4vBzz6O2phLppAvRlajDBiKx3aTQyai5dP4MLpw5gxu3HqKpQ6MMJmnwZKK2tgIpsjVJ29qVZZg0/OGHR/HBB0dx/dodPLzfalMWi8oKUVNTTRrW+hv6OstWUtlIEI8bp7qvL7uCx599FnA1dvTlgkB3ZIDoGDPDdnx4gMrmRdL3RzTk2mn0dCFMeqmpq7Gpq7KhE6lIRufn0MF2OHf6At79/TFcvX6P7ddPmktGSVmxTYE1umOdhG+bCsccl7+im1Is4FGOl7jz5esDHrcjWHu5sMwDrZ1dCAfncOb0SZw7dxaXrt5BW9cQZmZnzLmyZk2R0ZJzScXQT7q7euUGFfiPcfnCDdylIUEko5g4L69YY7TkgUcnT6YXloWFkW9b3SSVBB6JBHH//j0MjI7wZgoyaMRX19ShtDif/CrReJbVwkuPh5WUVTPyLNIKK6ciYX4uiGYa/h9/dBzvfXgCd+4+QGtri43sGB0dxkBfNw3lDnRrdCrprI1hZmae76chL598PYuGPdOJzs+iq70Jp44fxbmzZ/CwpRVz8xHy3W6cO38Rt27cREvzQ8ZpZdqUD0qPob2D+YxPk19lobCgwEZepSYL53KcL2BuZobv3sBR8qITJ8/j3m3KtdZmdLZ3sA260D04jDbJoKEeGk396CQ/H5tZQDSlBLlr6nFw73pUFgdsau9qEH5WO5m8ta+EnwX2m8HuNrbdRfyePOHcpat42NTCsnbY9vdjNM56Kd96e3uJjza0d7IclF36qJCSlkqayGeayo/pM201xXI7O0vPzu35oj4JkQePj+HkiZPs0x9SHjahp5d1Yf0kO27euombN8n3etgWzHeAvFfPuvv60TMwjJT0ANLTM5CdmYl0ylhNbdYostDcDHHVgvPnz+Ps+Us4efYymts6Df/jzG96cpzyo89kegfrMTw0jLlQCJmBHGTn5iJZo+tYbo1eCU+N4wzl23HK/St3m9A5NI49zzyDgrwAMhKjCE+O4RRl+YekIfGjidkgy9dnzovLF86j+eE9ykCNaHYj4CQnNcVtYiaIhOR09iGNpk7GaH83zp48joukoQf379vItshiIubZPNOhCHr6BmhkD6KKvKuutoYGearpKJ5jycOt+120D2LWo5eipPVZ8sLTuHTlJgbHwygpr8WzlCEbN64l/pKtvyfZkD+nU8TC8xjs68H5UydwnG1zq6kXE8EF5BcUoqqibHntSev31BOkK4hem9hmv/rlv+DS5Wu4T3xPzITMWVddWUY6VPvI8RvvpyqbIE4fngzR1MQn84TPAKteWz1wRcxEHyf0oeY65cf7v3+X8vQeWikX50n/O3ZtR05upjm8VC85OQyv0RhGB4Zw8tQpfHD0GK7duYexqSDWVFSjnO2Wk51OVJNO2A4rGuQq8OrhlWV1mb7KYPVw9GIXn6A/AWmJvxrpP06+IYfe+x99jNvN1I9DiygpKUUFdYx0cyyJz7PtbervEvXtaeo8N0xvu0z972F7L5bYV+rXrkNxcYHpw+ZQMrwrz3j+q5pARdJ0WsnyBNKV6S88indJB52ZmUVt/VrqA+Xk5/pQkOJkyBelPR98+O8I6gc++ODDlwieorwiV2hE8FfrV7jFfylo4gq2ZI0p1xREes/e5bUzjRahLYphY2tdkNLVT0F08dw5HDtxCrfvN1G5mKYiOm/KZ35eLnICWZawhu9KYb1Jg+D4sWM4ceIEOqhEBqNU9JT3Qox6Xti+pk6NjdLY7WKapylwj+PuwxaMT05jdm7OppOotE5oroDOFWyHFauz95SmdzSKixcv4vjJU7hx85YZL2MTEzYsPyMjE4GsgC1eGI2EbTj46PAghf0NnD5zBtdu3kHf4CTmI4srODSkxc8NHE6FN/1KoZRTY3py0hw+g0NDNDY6cJ0K9e07dzE4Mhp3+NBgYQiHQwjNTmFsqJ/4uY6Pjh7FlWs3Tfm0PC3ZRUyODuHalcs4efosrt6+h65eTX+Y5cNEcxppXZWM9FRmH8EMlf6O9hYadKephLyD6zfuYmKKxp8B23dhyb5QT7B8msIogzgS0agFDfdfMOUkODPNdCbMGXOSyveHx07iQXMLpm0KDI2fxZiNzpJROsf35US8ffsOFZ4bNCCGEY4IL6IlsL7zrs6Kz+swca3Rb5pyEwm7c+HNTQt4Mog2l5UbllPT0rrYltOzs0hMy0J+aTnKKiqoCCWbM0k0Yms36T1bcyQJgUAAFWvWIDM9BUHifIRtc/f2LRos9zBH+mJz2FS3ft6/ev0mzl+4REO4k/Q3ZVvwNjQ2omFdA/Lz860Y1l9YoViM9Muj8Kcgo1RB9x4p9+cCvaPwFGoXcTBoJFom65UhGo5FzDjUl9BOGr36Uj4XnDXFUbQmeryjNrpyBc009CcmZww3Gtm2dctm6weuvMyBPzaqwrK2H3dknWxdIdbZGvNrBV49PwlqS+vpikIaSctMoxFQQJrKIF+aw2B/L43mG2htabJpX4ooWpqmQX2L/fXyVRqVD5rMkZlCo3/zlq2oq6+zkZIefXw2OpEhIJdpAtIy0kiLAeTlZSI9NZH9dRJdpNexkXFEyFs1GoHMeIWEnpq8G9E0PxdCF+nm2qWrOH3qDDq7em3aV9B4eqKNZstivTUKa3Z2AmNjmg7WjouXLuHjYyfQ1taLcEgOGZVRBmuU8cjbxjV1qwcnyINPnjyNltYu8uBZ4wmkTKbH/rMwj+nxUQz09aOlqY24vEca7iNN85lkDuQImEbT/Tvm4D5//hLaO7tNNsjhq6m/6sNTxMEIDbaWlmbcFb8lX9JU5IhoVvT6B3Ds5IdYDHmh2ly8hv3m3p07Nu326tWrGCYPD5Nfqp6B7Gxk52Qz2SVE5oPmZOrrbMWDe7fx3vvvs6/dwCSNbtsSP94Itshx/PwRsPIpf0pF8tdp1mVoeBiDg5IhnZQLN3Dj9l30Dw5TJkWMXubnQ+SfIdLgFIb6e3CHcuYE2+LKpRsYHpogr3brQC0uRkij3ZQJZ3Hm7CWmdRc9/cMIRWJkjSmUHRnIZT0yaUjKkRCcJa4f3LU6n6bMaWruwMR0yKZ7Wh3ITzQC12TIyAjbeMxwYouci5ezHvOUC5LnPR3dTOM8jh49RTl4lzQ1Yes5RSJaH2qeZYuRTqYpG4fYV4hn5ica0dQ4taumZSoYLTBfYU2o0hQzrS+lqYJOnng8KY7nOH69K/tmwfQcfhcRo+zV6C1Nw5MMCRSW2MjidMqHVMZNYlomk8wpmGgjqzLS06GNKGYpG0dHxmiQD2JwWHXXBwlmb7myDxAHCtJ7WlrabOr9KOWI1iPMol4kXGuaui3ArDJL+JBfaD3DRdZrSXXRvXj+n4k1PA2UtDssB9GOTdNk1TQdV6MCgzPSWUZJX4Po7R9AhGWQ3regD4nqp2xTrRUXmpHs7cSDpia0tLVRf5gzHaSstBRZWfow4ehDDgybkq8MV4GmWWqa+Yrz9usIKzqjoz/Hih3y9b8UX7uL/Zwye2hoFN29A8ZvxbuFM02j1pRrfawUvfb39dooMX2oHBobZyKJyMnJQQ5lSCr5v4lrS/sPABO3DW8SU5GkEfVFhSjJzUJO8hKSouwTWnqiu9f0c+tD1oCPNaIPPnwFwB+x5IMPXxJIBJjIpnBPjq+xdPfWbfuqOBFLQGFFNUrLipCRkmDDu2empinQZqmUz5oyK+V8nPdmgiGMT09jlgqz1pfQGgamrplyMYWLp0/hg48+QkvvKGKJyahf24DnjjyLV199FS+/+AL27N6FTRs3oaKi3JxCWpdilkqI1hMqXlOFQioigdQkJFHpnZugkdLagrv3H2AmsoSp+UVMBiNIpuDTSIp9u3fgwIEDaNiwCbV1dcjPpWJGwSoTy6l9KhcZCaWrE6wSngmYYTk//OgDXLxyDSPjM1SActGwfhNeee11PPfCszhwcB+eObgX69bWITM9FdMTU5ibDiKylITUQB4qq6qxpqwQqfr8xnpLWVwW3qbt2fgRO9pQdk03Ik7PnT+P1nYpx2GEtTgtXy0oLMK+/QcMPy+9+Dx279yJ+ppKhKfHMUkFfI7K6dhMCEEq7xWVlagozrcRRqCwv3/7Nn7923dw6dZ9DIzNIZBbiE2bNjOdF/Dma6/g2UP7sW3zRtRUlWN0eAjT01MYpfIxOTVD4ycfRcXlKCnKZXrA/NQYOpofUom/jcnwAirXaxHUbSgtzEd2CpW+6VEalxfQQ0Vnai6KuYUEzIZjKCgoxN7dO/Hqy8/hheeOYNf2LaYgj41P0uigochyJ6VSQckrQlVFKYpz01GQl4OS4iIapZlUzFMxEwrbcOvdBw7hyAsv4Tmms23LZpQW5CItPoLNcMtfh9X4te4L/wQt1quv1ydPHkfPwAiWAqXYfvBF7Nm5GfmBFKSx7WUUaHqBGZP2MpCakowUEslgXzf6BscwHYzSWAnTMM8ijZagsCDfjJdz5y/g3Xfex40bdzBHQ7moeA127tqDN77xJjZvbmT8ldFKAhkG3vnjToLHj58FFFO0bMf4De9cWHFH1w/dOmAJNPJmMaZ1a4Y02o5KO5XSwqJ81DfUUdnPwMTYCM7QsH/3d+8Rd232dbSorApHXnwJL7/6Impryu3rpNKUUSBwC1PTsJCxQ8XWGTjO0JFSaw47K83XBVbXRXV013FsqKHNYNYXfq09ksbONDk+jpZ2OThmEeP90tJ8lK8psa+9MuofPmzGb37zDq5du8V+Mku+W4n9zxzGN7/1TaxbV8f+E3AjIg2vzshcTU+rQeWQoq/duRJtSo/WjXNO5H72g7FJTe1Nwzryt7q6GmRoag7TUTVsYWT3H6+lq5UZDfG2nWBdrl26jLNnzrLc7UhICWDt2vU4sH8vXn7pCF5++Qj279mJrVs2kRfkk7fO2No+ofko6S0B6xs3oLqyHJmZyTSOQ+RDvbh79yYNoW6EokuILKbaWlR5haXYu28f3nzjVTx7eB/W11cjh7x3igb+TFBrVSUhSL4pg6dhbRWy0lTQCPp6OvHxx0dx+vQFdPYNY34hyZy821me18hTn3/xZWxlP80vzCM/HcT4YI99C4ktZSGYkIeiygYc2teIyqKsp45Yerwvy3HRRfyeOXkM12/ewuD4NApKym3K72HKuuePHMaRQwexm7ywtqrCHK4h8v9QaB6jEzMoLqvA5q1bkJ2TZem6dl5pB9cW/LXm0I+cI1HMTk7ZVLh7Gr1LubBIQ1DrD+Xk5mPPnr3k+y/ipRdewO5dO7GuvsbWWZPcnp6ZxzjpLDUlA2tKS1BSmIPkxChi0SCuXbmCt3//IR40d2FkMoj80gocPHQYL73EtCiPDrMeGxrW2voqmuY3Pj6BqZk51mPKNlyQTMqj3E1jt4/OTuH2lcs2Ym18fgFJOQV46fXXsKY4x6ZBL85N49blK3jY1IbpMDBFmR4kneTn5lCW76T8eBbPHX4Gu3leR3k+PDaGSeY1TxmiBYmra2tRTRmSL4M3ELBNRQopP8PhKPkbZXByOjZt3Y4XXnqJesFe7N+7E1XlpeyTWv9OGBWSHXYdWM/h0Tm9FsIhTIwM4Rh1g+b2fqQWVGPD1p1MZwvKinKQah8l1N+9d0kfCwsIz86g+e4dNDe1YCKSipRAEfFfh80b1yIvkI4Uyms5C+Rc0oYjFy5ewvETGrHXTjpMRnV9A+mGsnPndhTmB5gP+Td5rBy7VlwdRSfxXN1C8OIPn+QHfxjifVyp8V+jlbw76vdOcyE+FmPobmuijniTbU3dZzEFBUVF1I8Oo4j0IwdIikbO8O1Fypb+zh6cOHUaV2/dQc/gCMpr6vDskedMBykuCNgHHRsxrApJnixofS3iJF435wFhvc2xxfOvE5jgVtCF2ixePw/x4i/CO/XIGPXqvu4OXL1+G+OhZGRkFWBDYwPWr6tCTmYqcShalb65aIv0X7x4GcdPnkVLRw/1ySTs3L0Ph589Qp1kHXKy00z3NdQa5RDs3B0dcenIZyoW20FrYtnaYAtRdLc+oBxppR43g0hiJrIKStG4Yb2jab2znJAPPnx1wHcs+eDDlwSSYZ/mWErKymacBZtO1NvRhp7ObrS29dhIoa6OdlsTo12huwttnW7EhnYE0tcRDbfVkHBN3zp5/Bhu3KRQDCdgTfVa5zR55WUzRDZsaERdbTXWUkEsKy3D3OwsmltbbYpccD6MjNwi5BaWoaSAiioVsSANgY7WZtx90IRJGvNTESAtuwCNGzfh4P59eI5Ky57du1FDJUa702VoWD6rKEHqxLeUwLhyJmOJ1zKQR8dGcfTEcVuXCEnpqK/fiEPPPo833nwd23dsxfr1a2m81KK2usKGpWsxWS2MuJScgdRAPurWraPiWE7lijnQADMHFs+ldLrMdEcl0BkVhsWwTZM5f/4iOnt6MReKICktHYXFZdiybRveeON1PPfcYezYvo351qOirBiJkTmbYqLFG6epNM/Nx1BVXYW6KhppSYuIzE7iysWLeO+joxiZjiIluwibtmzHi1TOX3zeGXsb1tejrqYc5UxPC4wGg0FzLOkLc2JSmq1ztZYKfCAtwRxLna3OsTQlx1LjNmxkeqU0yAIpNAAnh3H94gX09A1iMkgjIT0bmflF2H9gH156nobUMwdsbZh1NF5LqIBq5MH4pNasoiKUmoW8ghJsoNFcWhhAYUEeKqorTXmWEdrW1YvUzBy89NobePGlV7Bty0bLNz2ZBsHigk2FW1bHVn7s13aaI7Y1Au7GjRs4deoUJudCSC+qxdZ9z2H7pjrkpCYhhXlpbSr3hVVtRUtIxnhyou0UN9Lfi57++LQLKc3UgrMyM1BUXIzBgSEar8dx/sJVBNkg+YUl2LP3IF5+7TVslkGdn+1oLm4kesaozgU6F3jP5ZAReM8/EzjytTp7wYAnOlcWrBXTdPe0A5hsJuV9/949G0EWiYZpzOairr6eNLmElodNOH7sOB7cZf+aCiKHfW/3gYN49oXnsWkTFdOApjBJMWVd4qStMiuYARB3fvBp3NhR/ZZb6msEQr7qxLrFq2Z3DB9We/IB0hYfa/2JyYkxPGhqtWmsMgDkzNEopBwa0L09fTh77qKN1JCTobS0EvsPHsJzL75AnDeSn2o6MLnGE2jkSY4lgcqiH5uik6DpjdMYHhogPQ9hhEbhwlKaOc7XrV2HAI2CZJK+UjV60TFej3hKpJsFcyCqQqNDw7isaWrk6RNTIaRmFWLfgWfw2qsv4fChfdi0uYH8s4Z8vcqclVPT+iAxTh4XJX0kk1dvtOlIOYFUJjtvjqU7d26gs7cH4Sj5ZGIWcvLXMM3DeOnl5/E8+eD2rY2orShGSW42JsamMDI2h/koeVQ4iiryv0002HMCyYhF53Dn9k18fPQ4Wlp7EGR62UVrsH/ffjx3+CCeo2G7Y+8+VJOn5ufnUkbNks+N2siPUCQZC+klKKlej0OaCvcpjiWBcO/hXzt3Nt27g7OnjqOb/DC8lIwNW3fh1Te+gRdffB5bN28k76UMqa/GmpIiLETCmJmcMId+FKmorK3H1i1bSQ9aMFx9iOnzx/UktYvA/VonlmNpMYo5vn/nzn00tXQgKEcKeXhuXgF27NxtMvbZQ4exa8cObCHOK8uKaPyF7aPI5KQ+3DDtxGTkkg6rKktodKZiaKjXpg9evHILY1NR5BVVYuuu3WyHF5nWQWzbSppZV4+q8hIUFeTbaKRJ0rRk9djUHJlMGqoke4sKkZWWgtjcJO5cvWIfTybmybez8/HyG6+hrCgXmSzLwpwcT5oy2IHpSCKiNFY1RXrPTuKObX/44D7s3LkdGzc0oLqmGsOUVYMj46xr1BYfr6iqQmV5MSrXlKBsTRlqSVfpqWno6u5DN3n0QkIy9j9zCN/57rewd+8OVJeX2W61Nq3McGmEbmcO4jRPGWKjqeZmMNTXg5PHjtoSAbkVG7Bt915s31yHAvVLaVCKSzpwfna2GfuJnAFtD+6h6WELJsKpSEzPQ31dNbZtauB7GeYM0I5bGomlkR+nTp3FhcvXbYH/AtZfHyief+EI9aJy02E0zUjOSNGD0ZxXZDntee3cEKqK67+fDxw9Gx74H79yQJ6j0UeW+kIEQ70dpPN77H+zCC0kU4YXUk85iNLiPHMkJplGuYTp4VE8vN+Ej0+cQnvPAEKLCdhCmnz5pRfJc6opSxmZCFPJVTfRtPQlVzfVkqmoOKucSp+/Xn/KYDV0p0aJK4i3ekpX4A1N7dUozcG+Lly+fhujs9rVMweNDWuxsaEGuTalWE4lxiOP1qjFs+cusP/ewORsGIWl5ey7r5D/7UH5Gk2DI89iBsK7MnT8hee8Z5QTpwGvMJLh2slPjqWkpQgGO5uo+0uOzWBmMQ05JZXYRh21iH1Ba6GKZ8UT8MGHrww4WeCDDz78V4empiYcpUL1k5/8GN///g/wox/9CD/68Y95/AmPP8GPf/Zz/Ijhn374Q3yf93/zzju4dPUaDZcJGi7a3SyIBw+a0Kp1M4JhZGbnYf/h52gwvYRNW7ciL78QGZlZND4CtsbLFhpRR559hgJzLdJo+MvwvXf/Ie5R6ZyzXYWk5/DHhC5FI5XGjJx8NG7ejte/+R1867vfw14aEDVUNivWFCNHaxlQ0Umi4ucWvdR7pocZ0PSLp0lFMLaI1PQs5BeXYV3jJuynQq4vhrVUgmSAZGdn2dB3rQ2wa/tWGjlrbI0eTdEaGZuw6UK25SrTlSGt3WqWVTwno1dA18rYzqU8JNjQ9/T0TGwhXo688AIVy+0oKyshbrJQVFyE9evX4Y03X8UujYQJZNqUvP6Bfls7QzvPaOeVwcEBdHZ2YoyGQ0pGALUNG/HMs8/h5ZdfwsZGGV6ZZuQWFuSicX0dvvPWG9i7axuyWC85AbWWyZ3btzE7G8LCAsvnKmN6gjOmDGO81rm+TLpgGwjzeSA3F7sOHMSb3/4WDh5+hkp/BXJpOBeVlmDzls14hUrlhob1jJ+E2Zkgje1ppkvFMSUVySlpyM4rRHZuPjJIDxqdIQMrj+9rNFMODdS0ZLceg5bMslFJDJY/8/baVkFFlaMoSgV/WtNe5oJYJK3kFhaT5rRgslEP02C5NXxcddKv2kEnCUmkq1ysa1hHJbiWeGOmi0H093bh9q1buEkF79jHp2lYN2NkZIb1q8LufQdx5MUXsXPvNuaTgyQqcFLILV0WSGG1Q0A0t9pR4IUvBK5prFmWA29Rz+Rt1VRTKWSApNBoKcPWHTtRVpKLQCbrG5nBAJXWW9du4uTxMzh+9Azr2ITxqZCtwbJjzx625zdpXG5mH0ijEeDamwkyfY1wiPBc25G7HQ1F+8K9fBAaMbPS6/41QLwhhBsZmyRWOZbSaBjW1Fajrq7cnB9LC0F0d7QZLV27fBO/f/djnD51GaM01nJyS7CVBtiRF5/jcRPSaDhoooFS9ujDc2w8lV5cEfg8HpcEkU5eWFlZioIC0iYti8h82Eb+TE8Fra+7JPXzeFg5GKhdY4xPEshK05TRKhr9W8mvdptDtbS0FJnp6cjKziCt5WF9Yx327NYiy2VISl5EhEZSkLxKo+VE/qINGZCaxmY5kjlnZuXimUPP4zvf+y4OHNyDYqaZXVCAKhrmu/ftxLYtG1BCnpzMF7SdtkanaBMIWUzTM5NobmuxqcxyPqTRCGvYuI00/F08TwOroqYeuXn5WLOmFDu2b7cRlbt37iBfTDUjXwYvW40FWV3pp4PXFgLrzzT0c/IKULamEpu2CC87UF1TieKiIgSyA8gmP6+uKsfOrRuxgbJF6wNptN8seZR4lXZOdQalcKOg/uPOl8FukLDYBipronZ4IxIlw7QFfE3tOrzwwkvYvXsvyisq2W/zbBRpfU0VXnj2APZs34BCtk8KE+rv7rbpe1p/Sf1XH4puUeZOh9i3EzNQXrcBL736Bvbs3YOKynKbJpyZnoYS8vQt27bi0KGDaCCf1O6wKtb4+CRa2jopE8fJH8TfVvG2ZXpdqY3JENbfeDjrlJ1diD17nsFrr38D+8hTq2tqbdRbXl4uautqcOTIIdLUOiRTjmm05fTMNOYjUaIj2T6KaAdRbeaRxXKmandZ0pOmf+fn5aG4IM/aWaNknK9CP16ZBEaNdhShy1CPaMfCKU3JC5mTI5PpaAR1mq1tyHpJhmiUjtKUk0eyPzkVGZS/udnUG6jfaNez+WAIwZk5W4Tc7aSnadFRm1Z/7/49PGhuthFf6YEcNG4i3ezeg7rqSnOCyeHPysbLFi+l3SL2FMRzxWhYCBfj84D3ho4rb3tXdsdDE4NGThYX5SMzg7hlu2lTCE3t1FR3tSU7JEAa1lRZ21CloxOTs3PIp9xZ19iItfW1lOOJ1gYpPMrxLTkSjc6zD1Pv0LQu5hpjBaVPqer/mkBoFtLtKBCeKD8yM9MN52KaIfKKOY0YCmvKp/qYtBZN8Z3Fg4cP0NTaZjvwSd/etHUH+fIWlJW60fSkEuMoxmPU96yFxXv5x7yW21zAE43kdqknkH9Td9TI8twsZFI/16jtaeqKU3MRGx1ouvnK2z748JUB9QsffPDhvwFo5zYtxiylUwtX9/T22te1vn6e9w+gq6cP3b0K/TbqpndgAMP2ZXreBJKU5ZbWFtveWYsva0ewzTt2obp+LQI52UjWyrUEDYG2NWCyM7FuXS1qKitsiLnW3hgaHcXY9KwZHvZljukqba3DE6Ugq6iqw/bd+7FxyzaUrKkwpT6dSp8tREzFTY4DGcI2SigepDBKM7ORFHGFN4NK6Z59B/DaN97Ciy+/jn0HD6GmvgbpVKKlnOrrvb5yspj2VS4pYcHNfeczOTCkCJlYZRwzrlm2+B0GzzR0V05pYP7iZnHng4wSLXzauIEGB4PWntLaCoonhVU7YdasrcWeHVtRS8NExqqmXwwTP4ODgwiFQrbQtxxNWgdJc+LXb9xq6+KU04jKIk5c3bU7EIijNNTXVmFDQz1KqSgGMtNskVJNc4nM0+hjewlkELBqhnOrg9pBwHKbUsOgashYrayuwa79B4m3tcjJz7MFaVVHtW1AhkFtLbID2SxHApXKNIS0SHtUDkNFkuMjie9QYaehpDrLyEomfjVCLMWGzRNzVEI1xchTdzylyvBpvwzx8oaZttbz0PTCJe2qZ46lgvi0AsaXdRx/195jAp6Snsxy1K9rwOZN61FUGEB66hLmQ9N4cO8uPv7gKM6euYihoQmkpedgy9bdOHzkBdL2NtabBm+aG3Gw2vAXnWitCO3WZOs0EW8Ot8xbZeH56vifC6zwDKyKUrBUdB0HGacyOLW3YkYgl8ZmFeu1FpUVBWy3BYwM9ePcmTP46INjuHb1DsZHZ1nWJGzavAMvvvIKDZ2NCOTK2cd+YMYEjYAQlVtNcZoYt63sVa9pKrtBbQWuBmBc9QUZPv+6wGuMVYF9Yw2N8oZ1NSguzEIGaWl6chS3rt/AsY+P48L5q2ht6UZmVgHWNmzELvKhxk0bkJufQx6QYF+B7Y9H+6Ifh9XnTwI1gzk7aPhqbQ2N4MzOSje+GiXv0PpjNspUHWS5vOoTXlh1n31CfVKj+uSo2Eze8uILL+ON17+JV155FVu2bGbfyjM+IN4gXsNua/maQykaIi1EyfMTSB/sk+wL6qMCcUdeGb3IwVy/bj127N6HOsqCvIIcM+iZMVLSU5FXmIeykkIaOLmkRVE2nzEZGTmq6/jUJOXNII2dOfLANNTWN5gjdV1jg+3AlpIqnqTtzlPMYbGZtL1t2xbiJdNoW0aXJx+eBqv7qeGXkEyjq3TNGhx45jDe+vZ38J3vfQ979u+3tXiSk1NYV9aPaSaQpyeniJ9pGq63LTvLzzxll2m6qvEF3nt6CQj2kPQg3skiaBqq+KjkWHl5Fdav38D6FZDPutH9kknpWZQhdRXY3FiP2so1yCQOwsEgpiYnbLpicH4eg5QnPZT3scQUBApKKKs3YP3GjawHDVPKHKs666HRj5q2t27dWuzcvs3yUrm1xqE2X5inDDEUxsu5jLH4iQ6ulu4ovCeTvooKy7Bp43Y0Nq5HXi5lCMuodJMo0LVWmKbt5bNfUAswPEYlD5iGnCwmbJJSjI4S2R5qZ7WlTbViO2nDERsdw3vWxvH8HwXvHo9sm1gkjPngnDnQZVhnBAKkQX2cSCGtS4ZLPotmXPs6BElmpSIrPYtyNYu6SDL7XAzRcJhZy3GoEmvqcNQ+Bt24eRPaJGQ+GkNuQbFN429sbEReTsDErboUxZ99aJkn39UC6vpop+wkq1R3+zxieX9OsFdUZyWm4K4E7q7kE8urghAfgcwMFLDvZbEthMulWMQ+Smn3MtMvWL8I8XWbdVK99JFL6/ToY50crfpIpBGvkr2R+TnKEI2eG8PEhMK47eQYZB1NhkhmsgxfT+eSw66Dxyr42KXkbgbxLad0MpnqAnUafRjQKEtHS+SfpKWx0RHcpX7S3tmJMPmB9GFNA5VjO5AVd6gyrnvH8Xf9WRvbFQPjKOha62YZj2Z76Vrklcv2KyrIc/o5aT4YphyZDtnadAaPld0HH74K8OmalA8++PC5wekWTiLo15MN2rp40+ZNOHDwGRx5/jkcPnyY4Rlb7+bZw8/aWkbPPBO/PnTI1kpat3YtFSJtPZtsU5+0O8t8JEYlMB3ZeQWoqa2hAUKFiUpDVKNiqO7JWLGtpHksoyKuL7oaRaPh4lNUUien5hAKLSBqTggNO5egW7LddLSz0QYaYaWlBWbEWGWo8LixJ/qaSMXPKkiI19GMATuXEk/ThMpoLpXYHTt24PU3XseR555FfX2tOTa6ewZsJ6J7dx/g6jUagkdP4NSJ0+jrG0CIiqLiKLfExGSXD4PpsVSwZGAtA7Pz8Kqj50zQO0l8NyU1C0VF5cx3LZXnQlMitVaGRs8oPTE+ObI2bWxAXW0FFVuHt/D8AibGqbwtSrEYpJE/SkWOuEySY0lrqFQiXdtCMT8pxknJWohEqSVSUc9AQ201ataUIJv4XlqMQAtmz+jLuSnKLD+NUtXPRryw4CoL/00L0RcqjcwwxT8p2da2WC8DLsct7ixHkRZKlRGgkS5ZmelWbin6SXwmZ4fKRCwwrgyIRDMiFyxNFZkGqiGVGas8zE+KkeFYZRCY44L3DNdOabd3+afFeKOs95LKwcdyOGpHOQ//zhCR807tx5SVjAJz0UK1+cUlaGB9aqrLqEhp/QhgZnLWLRjc2c94yfZFUM6XrTROS0tIgymkA0tR4Np4gcq3dlpqbX6IEydO4tzla+jsG1pRxkyls1LFfz8PPPkN3RHu1HZWGqMjtn9Kho0S3LlzhzkWM9OTbT2QpvsP8PBBM/oHRpGcFjBn7UuvvY4du3baws/afls0pgW/tb7O++/9Hr/57W/w69/8Fr/+9W/xy1/+yo7Hjp+wL6azwXC8B67UzsCK65VZ9fX+4rDy6I+ER9NeDo+k/cjF5wTXwqvbztRvS074TrSFep1RJCM8z9ZKqlxTSGOf7yxEMDYygnt3HqK/f4w0n0ajfwN27jmI7eRDhTRexadEyzJetdOmGwGne6Irl6f7XQkeqFt4o4B0kcz+mZeTbetjWRrsE/Nh98VZC+e6P2/03urUeLS8eGY8bQm55O/bt2/DKy+/zPCSjfjJyc4mH5qwnT1bWlpx7eo1nNKObMeP48aN6xgfHSb9xMwIZ9cyFmSpsq/b6A31b17KIV5ZV4/6tfXIzEyN15/ReDR2uBQjH1xALg0lTYldlAwhXTsDe9FGuWp6bySsEXRJ9hGjcUMjcvOzyGLYr5MZT7hkVYST4pIy9oN6412Zci5p9An5oG3BrQJZ8E5Wg6uAtxGEHEta70e7hb2g9ciIG8nC+dC8TU9pb+/E/bv3cP7ceZw4dtyOGl2qhfRtmgn5j4DixEYOPQqs+FPAGYGMz76eGchGaVkVKitrKUvymS55LdNWamprtXlaOumsugLbNq8nP9a24zEbdRKcmzbZMUd6CDEuGwJlVXWoqW+waWtpTEt8UXyaLcgyioYSUFScj8aGOtspNIXpzwUjGBmdtv7vjWAwWcBg7qV41dwT92vXbGCN9MkvKqPeUY683Ew3woJpCtcmI5ieG32U4xwack4aD5czydVTbeEWe2b5eEeYE26dPFYxXN9x/edJ4HDtSss0mWcsGjPHnaqRmpqM9HTSpfAqWiE9iz5MnsTr4tDkHGGBAOmORniM/T1KPOujiD6OyCkwNxfEw+ZW3H3QgpGJGWRl56Gufh3pdT2qKkpsdLFGBcmBs8D3J8ZHcO3aVXz04VHbaEML0ssBYzm7Yrgi6NwO3l8cVj13Nx+5+AQ4THjg4mRkZiInTx+N0qBNB8KUsfPheTdylfVaYB0nhodw7cYtNLV12WLnuYWl2Lp1KzY11CM1MYaZ8WH2hVt4z2TI7yy8/fbv8M7bv8Vv/+VfbOMWLT49FZxDhPmKK7kWVSlWldkqvHxl4dGLT4fVUZ8W/fE4XviyYXXaqqujXHdHKpA+JOrjoByMC6Qh0VIsNk+6IC2RtrVLW1tbJ5qa2jHK/hcI5GHt+g1o3LgehVozU7yPdGQfWD1iUfLLuTxGKyL2+IVNe7dn1OGys1AgxxILpTWXFlkObSwjOlxQH+R7Lj0ffPjqgJO+Pvjgw5cC6lASNE4cSCDQNJeSzidS8F96/XX8xd/8Nf7m3/4b/OVf/yX+7b//W/zVX/4F/u1f/xX+He//B977j3/15/gf/+1f4ruvvYRndm5FUS6VKQohOYJmQxR6YSreWXkoKy+hkMu2LVKpl5pTQSVITMpkxtp6NoUGfDrKKLjKCxkP81ik8hWc0I5oLBFlXWIKBVwSleSUBQpLYE1pMSrLSilI06hfquw0GpIomiUM+YIZ1wqqIY1rE636ysujtnBWSGRh0liWkvwcBFK1tk4Hrl85jQtnj9MIOGrGsxbW/fkv3sE//+CX+NXbR9HcNYgo0hBdZF2g4BRbA5VThdWJLCLml8CgIfEKylvODq2RIRsrElpCVqASgZxq5OeWIDslDakU0FIiYjya8kglVsJ+TUUpisoC1AuifD8ZoZklROdplC1Q0YhOEa/zNJgykZdXjpIy4js/HWkp81SuqQTw/VhiKo/ahS+T+ExDdVExttdXoSCdOFkMYzY6j3EqCrPzxD1xKTUnkW2TtJjFOkjRdfRCs4zv06BLXKRCwYImpiNTC8HmB6gQ06BR/Xnf5txLiVdaS2G2rxvtFaNSojWllr80K/BeAhXPRcZjrZxCwzYzfAmXDFrDJ0mGBPNXIBXF8csYNDoTiJdEGkuJfF8KmMqwIKcR39OONonEj+ydKPOLsfyLiZrCoVaQGcFaWXGFbxpdgXysqa3Grj1bUEwDSlP4lqKpVOpSEI6l0PCqwTe/9xY2bmtARXmh0U4GU0tjBoksi6xXfUlUudrvXcPx936DfyEtvX/2Bu71z2A6xoJQOU9YYDlJCzKu9YXQCzJWzGBZHZi+3pGDVY4Gz9lggfVzzgS+L3TJGaT4DDLu7HWWLTk1Exs3bENDXQNy0jOwMM8+NjtBo3CG/TQTVZu34YVvfw/7XnwBZWuKkZkcRVbCLIba7+PCqeM0AH6HH//45+wLP8dPf/E2fvrL3+AnP/8VfvrTn+HHP/kJjYR3bDHhwfFZc+xFma/NrLSi6IRlVflJW9rtywVXdxn8vPQifyI4nLh6e/hZfa1ods/+eM+C8GlVXw7uPeFQQecrwSWiMnq4VQp214LuqIg62plGRi5FrJ31juqqBXgXkkQNmUhIzqIhFkBtXS1279yM3MwU2959MaJdrrTrVQoKiuvx3Cvfxf5nnkNlRZk58jISIlTe55gGccN21Ygfy4vmlraFl1EhI1pkFGEQnzAc6hl5ZyxxXuRPYk8h3QeQnpJtX7wTSORLySkIRZONjtWFwLxcrfSC63PuXEHADOw2uR15RX5ZAfKKsxEKjqK36w4uXTiGDz98H+99+DF+8+7HpIt38YMf/ho/++lvcP7sZUxPTFu/koEvh9ki05GvOiEhjJSleQYZ7inskzTG84sQyE1HFotmvVO8T30PqTxoxFGEPX8aGcnENx/F2OsS0jL5bhTh4ATC0zOsDutJnlRYusYW3E9No0yj3FhIIh/kUcZ6EvlGenIA2TnFKCgrR1ogg+mFkEb+o/XXEs1rw3obTcTpwC4dXuy2XTMueZp2wsvPzyMJLGCotwsPb13FRfaXo++/j3d+9zb7/tv44U9/gR/89Nd4/8R5NHUPYjZMXBAf4vXedG3xWMdnmb6A+blWcGWwCzmiKLNirE84IYQo+WZKeiblwzpUVK0zp0ZCEvu91l8hz9UUvwTiNiExy6Yc19RVITWd/JL9enFhmrJj1hb2D2sdrCV9fEhFTW29LbKen55MWawRP8Q1850n7URTyTdY6KxAMipKs1GSk4ZkEv5COBmDg0GMT0bjH13iFCRksZ7WpUz+6pZkcRLbje2eTLmUlkWem4es3Exk2AcI4kLxyaORwLZh+dP0ESYaRaolx/onsN1JJayY5QXy/hTqCOofYH+UGFJ7JbHMMR6VnOSg6xhWMkZwB11LP7D7ks9MU2uCyUUlp5w+EIg+kkh/i6RJOTzcOCi9xz9LjrFJCwssRyAvgELyzwTSXgJpLhaZRnhmmF2YfToaYb/px9kLt9EzHEQ0KYd9qgbPvfACtmxYh+wMyaMQ5RFTJ14joVm0NN3Fu+/+jrz2bRw/fRPjMwuIiNlIVlJ+JJGxqasYqhmEfU0s05/xNVVeXdzYFMur9tAzKzfrbTjhgVF1ZoH3tNOjCZQk6iXU44rLa5CYlYN54oTYwPDEDOtG+UXdYWqoDzcvnUfvwDD6piOIZhRg696D2LZxPcqp5gUHmnDj3Ef4l1/8DD/8yb/gn3/6Nn70s9/hl6zTr3/yM/z2xz/CL7//T3jv3fdw9VYz+qZCmGZZtVctc2C9VBcnW9XPrB4srwXGUTsYkVmwG48GHRjZBWJmObDNlKbwsfznXhGKFYQ+u8d3nXxWWRR0/njwyif54L2pd71AfJL+1Qd0bu3FWzEGoVplWWCbernm5majtKSIfYL5UdeLRicRDI4w6aA5dnq6B3Du/C10tI8hEk1HVU0D9h3cjzrqdhkZWmdU5WD6Uea1wDwXNH1WDmL1G1Ew+fKCRqpLjqmAbHe2r/TjFJYhkTwxgZ0xKY19MDMLGeQJGQszSI+Ok4/OYp70PkdaCTMnKzGTWK3DKNhNhTgufPDhTwWcRPLBBx++FKAMM7XIY/b2xUFKGkNVbR227diFvXv32w4z+/bvxYF9e7B//y6GPXjmwD4c5PHgnl04tHcXdm/bhPqqNQikUxRFIpibDWI2FEZ0MYnKYj7KaTBpm3cpMMpN6xAtUMjJMWNWBkOyRopkZyOfSn4KFYgUStykhSQKNip31HhsGgUNESmQelMjUGxxSyq50ouWqNQtUZl22jlvSAG3+lBtj9fLTYHjuSfoqGBF5ubQpoWLP3gfP/nBP+If/vP/D3/P8JMffR+/oyH90cfHcfXaHXR2DdIAXwCrRf2MSiUVTzlZTEEQMuNgixYLu3ZTbItXKpKyVP2luBILcsDEqD8kJucwrRykUHlLS0o0l4mKLh1cAloKhpTc1EA6MrI0zJ/im0rBIo3DJWokcqjEaIQuRMNMMx2BQIF93dUUrqREinviSwpLjPVeoHIuJT2B72cQbyXZjE+bLZFKyzwVobloDFEpQzL+lC9VCzmXEtmOrKUFOXxsyh8rZXilIZLCe5lMT2OQpJCaUirlRA2jyrOMbHE+dcqcpryZY0lty8caHp/IPBNoIKp9ddPykUljeSkdxo23KQsYD8IxQWVWGqQBM9L4SF/tjQ74Hk0Y1mTBlHVdL7BsURk2fE1GkEYp6D2Vj7mwWdOQkZOHsoo1sO3e2RiRCBU+kpcWyN29/wCeObwfa8qLTHmz9bw0ZUJTA8I0FuaDts12Z/N9XD9/Ejcvn8PD5hb0TsxjnO02b5hkYlQgVXcpyRrEZEosy2L0yRhq+5UgNZD37D/+3OrDZzp61/ZUCrDK6xRxQx//EplBTnYBldVC5Nk6IJnss2w/9s2SqkocevkV7DywF8Wst3ZPSqIiGx4fwIUTH+NXP/8Zjh07ic7OPho1CaTFXGQxjdxANrQeSfP9B/j4w4/xwYdHceNOE6ZDMXN6SHF2ZKwLltWUbUdfXs0EVnRd6Gg/jwdPmV8J7r6DlZhW+/ifS9IrgxWBJ3oiBV6j80QDur8MIqk4Wa0GLzf1JZ27BIlfGQHmHJTjRHxKxmQq+68MWvW3ZOSQlirLSUvsl5o6Ep3X9vy8n1eE+oZN2PfMHjSsr4hPW2CPIh9L1s5Z5IOL5mlgjnIuiWbUnlYDlUN14V22q1vXhncSIsYnLcZiCkMG6duNqjQnNTuHtpGWsWisyPqlauZV/LG+xWfqcno3FJpBZ0cLzpOm3/7dL/H3//f/if/7//o/8Q//+Pe25t67732MS1dvo0uOk5l5RDV6KEIcsWzWr5gQ2T7TIi9hP0+RI0d1Yn4LCSwr+51oVQNQ5VQyY4o3FlneJY24lLOExkxKopxs5J9L7h1NR57VVJrxSdJsIrTjWU5ePrIDmeSBREEijXs5BcyxxGTYiMbbktORlhVgEho1yfzEp0gTQpOhxH6Ef0dVHpbU9EpBeNNoz5npSbS2tePo0aP4/j/9I/4//8f/G//X//f/wI++/4/47W9+ixMnTuP2ffb/4QlMzlOGxBIxH2ULMa9lpxLTNbGlYzwoL+93uZ+rMdiGC0nMO4U0RzzGWB9Nzc3IyGU9xHcVV6PEmL4cS5IqSelISs1gv+VRTrYlTcudJQkHMU8ZGJzTdK0Eyo1MFBUWobhAO4SSd5LebJc0FiMivkk5LXewptJmpSWQ7y/Zmldq2JnZJdZLnE03hDkeiSzhiw3J4rPscbloNWd6mnq3wDZcSE61UVYiyeV19FgX51xKYx7kX9QtUphWInn3ItJYfspA0oclqfZTQSgDZCxb6zA/yRpRn/FWtaMI7InA+8Sty5PynUelonO9kkx8arFk4cLJI8klme2qpfJVYBlSE5BfWoDSmjVIzdRHEI1aHUdwetR25puhXLh3rxk3bjdjaCKE3OIqbNmxF9u3b0dZcQFSNapxcR6z4+MY7ulFR9ND3Lt9Ew8ePkRH1zAGR+cRZr8WicqJph3mjEWoG+lVHuRUUhuJP+jfgh4wyGHgLvVLMHwIW2oVnblg58KtkMs20qYbmeRXCalp7Itqt0SMjk+zj5P+pmbRff8ezpw4ga7+ISxk5qNsHfnaoSPYtmEdksOTaL5xCe/8y8/x3nvvoYUyZIZ6VEpGHnliDjKTU5BOOmtjGr/79W/xi1+9i4vX2zAyG2ZdRU/xNrb6uJqrXMaC48FqY20Qv7Abj4J0jxjzcbiJ/7HNlINesD8majJCgXkqKKk4+iwNjXyUbJVzX6MMFUxum3xzmcfRugJ2rh+vD4iLO2eMcieXNJ1vOSgK+0Mm+VNhgeiC9V2YR2h2grx1DFH22+HREdy+24RrV++R545Srq/Bjp37bHpyYVEe+xPLKxnF8ti0avEO5mma3CocSRd10xTdteK5Re7Vc8hrhSOjdfYFxkmlXpC5GGQPJE/l3zxjKRcPR86hJFzEw8oTBh98+NMB9QgffPDhvwasEoBSmrQGkhYO1NfPjMwMZGZk2C4/mRlULjIZsrTwto6ZvM5EFoM3FUjDc7WmgBwdEiQSWtnZWjiWRgDlihR95ScRo+kRTqwymKylmqTP8FIvJYfMMKbooiDXrnMSWN7UAYpZJyL5nrujry8C/cYzWQ58ynfNMaGcJWypYGjxyN6udpw8cQpHj53AzRu30d3da2tLjdmOaTGrr9YI0vS/l156wXYiMgeE0uMfVVc7erByJlBdPnlPSoeNbFJRLIpzepkyQtAti6NrCWleSGehxeoe8F6ylARGjGgNh5hUJS2KmYyM9FSksS2coqD6etiJg4wO2hka9RCTZ8vuMX3TrVgGcz4Ju3rD4dHVT9dWsnh9vBRdOVxMFwQq5vIFI6w6feTo7uvCC4RHEnkcHr/32LsEa+ZVGS4rObrH4MXUUTVVe4omnEGjr8Tz6O7sxc2b9zEyMm7ppdIWj8Xm+DyC0tJi0nw20lPSWUQZHsQbm0aG79zUOFqbmnH50mW8/Ztf49TxY2hrbbF1x9yXcxkkyt0rYJweGGQC2h9vOPzxx44WkaBrF2flgffQnas+qoOlqaZhnTxHlaYt9PQNMAxhcnoWobDWuqJxQuNJdF5cXMK+ql3t5Eh0lD1FY72puQ0PWjoQJo1o3Zrv/dmf4T/9D/8D/rf/x/+E//E//i1ef4X9orwUgwN9OHv2HO7ee4jZkEbCsEQsxyN1sR9RF5VxXT4OFueT4DksPdworIC7UC2d48i1sO5aiJ+499TPVtIR3nVuFytvrAoORFICu2OP+BMPel/TXmydHOKbPYjGnnjEoi3y397Wgdt3HmBycsbqrZ0zE2ioLi2FyUNTUJBP3ppF/mnvMwj3bBMzBsinNGVMOx266aWuntFoDPPzYbYp+zHPw/MR0icfmGlOw3OBlKC+TCKQk1EOePFZjbdI1Do/YsRM3/XMx8MqiNdR6zMNq31Pn8Lvfvc2Tpw6iXsPm9A/OGz10pQMjXAoLyvFzm1bcfjgfmyngaPpS0pSBppGsclU8UbXOR5qmdiv8olnZ3eMlu1M2Bfv47VnQdszdyaMaQqcRk8kWUdUuzocWmezDqfUvPcUnNxxTgK5xImrJWc4WZYC99pyKbzb6k4OcwvE+wzu3r2N37z9O3zw0ce4c/cuent6ME75obUK9U5uXi4aGxqwd+9e7GL/qaqsRHpa6iM0ZWnzxzu366eBWdLxNmSdNMLBrbul+/rnn+iPdywdVUBnxI0MRH3YUUXtNkF0FdWi6jxqypd2xNOGFZKvllq8MDqIJygn60c805p8QqGmI4q6eNuCy9gDtatueDd55LVwLyy6NlDw6MHl6+K74J2ZE4XHlWcOXPLee58E7647rrz3CXAJGc9ckLOWL9joWwpgrQlp117ecRpT6bwUFdemjeXmEJfEM/tuKDjrduIMhdDX24cbN25haGjEZHpDw3o8c/AgKitKqV+lsC+HbSfJtpYWnDt9xqaIffzxh+jv7yWv1qjeuGPAimDY44kVyoou1HvBK5NFsfguKJ575t18DBjfUtWPgC9obbKMjEwbcZlGHWJhfh6TWpcxuoCx8SnbnfBBS5vtwlpSUYWtO3dh4+ZGFBXlor+3G9euXcfd+02Ug/OoqqnFa2+8jv/4n/4D/pf/9X/Gf/qf/iPeeONVVKxZg+nJKTy8/xBXr9zA8OikOW2slCzLcvMy6KBuEO8KcYifPKVaxqfjQezQnMy8b+0bB6Vg/Yd/lgwTN/nJf/c+W599zXRJHVelafd1ZOCPpfcI6PbyqeK5aLrn3deNlfok2NTD7JyATWnTlPTg3Iyb9kta0jRb0VJf/yDmKW/r6urIY7QLXInpgfpg6FxWTgfQR7RwhL3UkEZ+zP6uXS01bVdro0UjMerZS4iK7FkO1sr5hVhn8Q3TX4yfCm/6GOekjUdrq4MBTwwNFpbv+uDDnwyIdn3wwYcvCSS7TH7F+b2dx8FbP2JZwsWFgowwT0hI0CgsixVF5SElJRlZGVrAMtUWKtVohtnJWSxFKYgUTYoCQxKfmZGQSMFHARil0Ts5NWvbWMdiyUhNS7fRIOlpThHWWkbKy4l7STsFdyVw09tkSHjBE3cOVCcpYW4nFxVWW/4Gcf/BPZy/eBmt7X0UnElUetbi8LPP4Vvf+Q7+/M//HH/xF3+G73z7m/jGm6/h5ZeeRXVlKdJkmCUumpIrDW85F0NX/Gq1FiTgbaFxJa6HY6eMrwbJfQW9YKlTYZkLhanEqQ5Sa5dsXSlz5iWl2DpWWvxWQ8Wj4TkzQhdjTNSmNghveku/SpQ4T4hiZnYCw+NjmA1qsHkSMlKzkBPItQVHTTGKg86tBh4tPAHiMVyVDQzT8VMd3bn7AqZ2c3dW4n9O8JJcRujyDcPpApVdGUnUSt3j1aA8FfhAC7JTTyayFVdONuEviPbmh7hw9iKuXbmH0THtPjRH/IaRlCy8zmF2agojwzPm91T7WDPyXTkKurs6aWB+iHfeeQfHjh5DU1OzLdotR62VZVX+8R+lYJTtHsSj8McFpe/ycKB3lKvaV63qQpxSLMhLKFyrv7opXzRuQnPoG+zDsVOncfXmbYxNsfyMbb2IiUuh7+7oxLS2DqdyqXQioSh6u/vRPzQOjS2prG/AwWefxYsvvoDnnj2II4cP4OUXDuNVht07tthaEDKctOX39IyG7QsnzEHEbEaalc5q62rtnEBWteXCPxmsrzwGuueC0vRCvJ/z3JKLP/CSdpcOVyqFvRFPR06plYJ4b6yAxffi6pR3rC7swGoBjaNIovKvkS+JCxGytQgG+3px5fJ1XLt+F6PjM+YETqHBqWltCwuzmJ4exPjYFHnRoqHJnCHEtRwdWuA5QnrUGjjaPGF0bIy0FOI70+jp7sL1q9dx8dxFXL58xdaC6+sdwlyQxdH0Yqbh+occ8xHNnmIx2S9Io/rGLFp302JUK+X5aSA+Pm8bBFy/ft12fdJ2+cnp2di4ZRfe+Ma38Zd//lf4iz/7Lr731jfxzddfxqvPH8b+3dtRUlJoFpyms2jqrNbjYEksrPAIdzAwS+ZxUPn0Xpz/k3FoBJVaS8aSMJ+Rrt07M8kP9XEiSmNeIwfldFHiep9HWfIytiR3NBrMRh4oqMvIuZSGRTlfGFukasH+mJeSUbADW135L0UwrXVj7t2xdfg6unrZp5JQXVtv6y1985vfxPe+9118l7Lk2996C299400cPnQANdqEwUYSPYE/fQYQmXqOI0/O6Fx0abLN6FjBAz5lvaKxRYRoQIKyNDFRo31TKEfSGFJt/SBiARpRNzc7iXnSnUhD08m9URvKQyOHNCpscX4Bc9NzpLcQny+RFpKRWxBAZiDdPv6YDLGirC7H00BxXI9aDaqV3WFSK1ShO178lbtfCixnH+/jpBdnhKufkJaIP+NncVAd3dR3i6I75lzIDARsNzptPKERX5oWLUfA5NQ02ju6qHM8VA4oLSnBti2bsXljg61DKOe0Fudua23FyZOn8eGHH+Ls2TNoam5iv59hHnKGrsaTy9s76q4cIUkMcmy7vsS7Xpdb6XrxAnvpPAHs0cpzOZYyMzOQm5WOAPnIUnAG0xOTGJ+Yxd2mdly714xh7SiamY2adWuxnfKgfE0RqKLYQuX3HrZTrKTZJgW7d+/GkSPP4PnnDuIQw5GXn8dzL7+Anbt3oKigEDNMt/neQ0yMTrIvr6qvQ7KRvMhL9VjdL58K8edOajLofSXF9DzHkV0qIhNWu1rb2jsunuFS8Sw/PmE724cA98oyWFQlZmCR3elqsDhMz2grfm8ZlKZyJjAPrYeZS1qSD1kyfYF6stbompiYpm7RavqFProWFhfawvcN66qRmZZKlqu0qaAYn9NC25Po7x/G4NAogsEw220SHaTF69dvkMbO49yZ87h1/Q7v9WNyhromy7Y8ljIhmXyAMolBR/FTyQ3p8W60NzGnurCPGFc3/DnsGU6XMfkEXPjgw39HiPc0H3zw4csAyTOnOLsg8I4mQE1QMMQlpckpPpKSKVFv293SsHXyRILZKZNJtNbTUpJsEe4UvqQdxwZ6B2iYRKwT23BhgowcKeZLcizxPBIJ25evqekwogsyFDKRTSVVX/30lUhKsAk2pqJyOO1CZ050UZTxlDksO5V0vsI2nIIrZVHOLJ0rzxBa21ppOI9S6UlFUXEltm3bgzff+g7+7d/+O/z13/wVvvXWW3j+yGHbOntdfTUK87R1P80+Zqd8nXOJIQ4qjfsCywsLrK+VU+Buqig2dJpBowmiUa23EpVcthiCVUkyk0SMTEyZsS4jSs4QrWcUyMpAako6DdVMxk+k8jqDqYkRhGbmEIuwfTSfXgqA/RGsLG662eiEdgEawMTMLMuRbFMgAhnZNECFZ8a2erlSOMXrkRI9Bq4NBO7oFArDg93xnjqIP41f/TEQT1tKjKfIMFmjMQVTrGns85kW7BUmPHDrOMkoJf0xmMNxIYKR3i6cPXUCZ06dp/E+arhNy0hBIJt0nRbB/Pwkujra0fKwA9EI31d+FtR+QYxNjKGltQ29/X02DUU7KqkcziT2wmrQlRSyeFB1lu+rPt4bLnhKr0Vcdd+A5bDYesy0NAxebSnjube3G6fOnMGp8xfxsK3TFMSsgHYfU/mWMDw4iOtXrqKzvcf6qhTFWHgBE2PTGJsOIikzF+u2bLUv0fVr2Q8Ks9k/U5GbH8DatbXYqrU0SkuY1BKmZ2cxw6BRNCtOarWFQHUSNa0qt+Cxy88CDg/CnvnCVA1eeq0sI1Dtu5ITHy8HgYxw91y04uI9Du5dL56L43oTW9ToLu7w1vvMT1OEEtnHNG1henQYN65cxrVrN9HVO0LjTDwtlyGL74QRDk9gfKwPra0PMSnnO3GlKZxyKrl6LGB2etxGxJy/dAnnLlzCxUuXce78BVvo9t2338Evf/oz/Ornv6QR+hEuXryG5tZ+hMJ820ZSEOL8ZUG0oP6vdZoSyYsTWUZDhuLFHS9PA/alWJjGyNg4hoaGMMu2Tc9guzdswbPPv4o/+4u/xN/8m7/Bn33nO3jlpedpOO7A+oZ6VJYVkUelE0Wa6sY2SpaB4nqCcGZ48/J1hfUOBjo33mV8XOaLcE7akVNnFV/VBOKc7FwbUaFKaWrLHMs4NxVU1+bzuGNK8eVUMjzow8I8jSwtQquv+OKVqfE82NLMXCkppo4yBA1fBKObRNEMDbZxGmuD/aT5OeaaiOKycuzesw9/Tpz8u3//H/AXf/EXeP311/Dss4ewY8dWrKutQVF+rm0hbl2YaX9mUFQWzIw2nkuW2WgLlm1+3u1gZjjjjx3tBV3oSlPVghgeGcd8WDKA7Z7oPuBkZWa5naeYrByZQ0O9GB0ZtGnRC+QfXgkl62y2GfEZmotiZHCMaRJ/sRiSUhORX5yDzIDWc4oXYBVYX30aOEJ058ug+PEet/yuWsPjlY/H/5JAZWGwUS3qi8qbt7TRhhxm6i02nczi6QWWhucqp/E1xtf0pdzcXKQQn7ZOGA3/sfEJtLS5UT0a5SdnXsPaemzd1Ig1Jc4JJRapxcJl9Hd3d5sjWY7SrMwM9lf1AWZotGsZx+FRvDqMOS1JQTEtqBoiGx15wxxmnwO0SUdWRgbys9KQRbpPjgYxzz7W1TuISzfu4eaDDowHYyhcU4F16xuwfn01crMzyH7CpM15jE+GkJiSjU1bdthGMOsbapCfl2UfDgPUqWoa12HT5s0oyM9nunMYozyan55zH4hYVNXJETbPPPoSShR0LrA2Ub1W1c17toIJuxLokfEX/q2+qz9xXw+Hlp3yJqyk4K6Xk/dA5eNd2411JVG+xAsGcyjF+ZYHq9NQ3uaYVcXIw1NSMxAIUC8jv0lhkJNyZGSUOkYHmppb0ds3YPRXt7YOjY1rUViQbSMOVW7rJ9T1grNTeHD/Lk6fPoWTp07i4uUrOHP2HD76+GO8887vbbrub371G/z+3fdw5sxlNHcMYnImatPEHYK1zlgC9XJNKdX0TuqIlHue5BBPsN12LU+hwMOVu7M6+ODDnxKIun3wwYcvER6ReyYR3LkEmxZ7dQKOf6bUSGBQIfGCu8NgosXiWYI0QjQ/W+sfpfDR/NwMRgaGMTE6RYN10aZoae0MraeTQOPG1tShSq41aQaHRmgUUVlOzKDRq+l2WuOHwpgKtMljfcWngmcFscycqFIw/SJugMSvGFbA26JbX7PNKGGe+jo7PT2JYIjlSEpDaXkNtu3YQwNgO+rqalBWVoqS4iIUFORSUQxgPjSDmakxBOcmWZc55reSv+XmZbmcNctoxoynTLhgRijP9IUyyvKo7iOjIzbEWc4AFTUumw2WIjG0tHehp28Y0UiUis4ilbxk235ZzjYtVpuYlMp3o7YYs3ZnmZ7UwppOwYmnwiBcR7AQCWJgZAj9w8MIMm2NeEpN1jbCanNTnVVKe8sqw/IuXz4FlMtKkb0rrx1WP3Eqxh9M8GmwklQcHk1fo9tSUlKh7baTiUgZQ7FIhEaXnEDMm1GdXuoMFKNkG8EQpTLbh6sXz+MSla6O9l7SBZCbX4ISGsgFhelMM8w0guhqa8Ot63cxOa7phExCiZLstExMflGBba+8d+8+PP/886SjWuI2kYZ5iO8qv9X1XsGEqwXPGEdfyrX7UozKv/fG6reWYaXahBW82rB8nknBkyI6MNCLS1cu4+PjJ9HW3YtZ0lBeUTEKi0uRpjUzFhYRojI/MjSI3s4ejA1PQbtuLUQTEI5oLFYSAgVFqKipR0FxsY1y0BfRBE3B4dOsrHQaEdoSOYH4cF9Up2fcF3aHa5ZLw0KY5pICK+VMQ4VVffWR+jwZlpVWtqWNNqH2a7ubCVFMQM8dL+I99m+tPcRixJ974DqYUpIC7nAeH70inOsWnynYr9E/E7A09QVYa3WwOuwvboSLeI5yV31jxEsE0xPDuHHtEs6fO4f2jh7MzS+hqLSKtFSOnFzhilhNDJOf9OP2zQvo7+t1NGpZJhL3pAEa+QO9XTh27Cjefvf3+NFPfo7//F/+Cf/8/R/i9++8i7s3r+PBnTu4fOEijn18HL99+z0cO34RQyPaklw4UCHlDA0hFArxcpG8ZYFtvoj0DPYTNo6N8lzdBo+D0iDIeAmH5xG1qZOJrEMenn/xdTzz7GGsp0FTWVGOspJi5BfkI5CbTUMU5JPk+ayDNQcDm8GcLwas4yNtb6C8RBWrQVeMp/WqrLX0p8Z0ziUZvHJWBQK5CGRoowG+QR46PNiP3q4BhOfU712emuLpFteN2PSk/oF+GvlDCM2rThqxk8J6kiswS5eDSqM/HeVYcnedg06j8aLkx0EEmda8FpZm/tt37sahI0fMSK6oqsKa8nKUEC8FubmUXkuYpbyZm5ogIjRC0uH2c4HKINplMDkivLKPD7G+CtqdTcnq/kr67JfzEdLYAJpb2zE1M0fcOT6ZlRlANg1XTXWXYynG+gz2daOruw3ToVmEJXuZgrAvDLkPKcmYmiIfJH5n58IIsy7ifdm5maSrVOLStaDhTmXhUeVxZXoUdMsFh23B6miORxDsps5cPMc9vmSwurkgh3t6Wrrt+mc32OdtHbN4f9Atd8pSxG+Jb2gEnTYn0XtpRFYK+YGcfq3tHTh74TLuPmhGmH27qKgE27duwfr6yvgIEybABOVIKsgvwubNW7B/3wFbe6myssJ2dXQjrVeD8o5jgQfzc5M2NdIxgXxKyxKoPNqF1DZSYDRhT+W1tx5PzgOlZSHOSwmJyW5nwRyWI4vyMo0pjY2M4va9Jtxr7cbYXBQLyRnYtGMXaX8DSopySF9sVe1gRhqKLmltrjTqUsXkFRXIztQ0cq3fQ30nOQFpvM7KzkZmutaEW7K1L2Nas1DOUysoA9tgifWxOrFCPCw3xzJ84gbBXl+hweUPCorL9LWxgNIU719+m/3M9E7hkvF07tZVEh9Qkg4vlla8XXRfJCKHjKaUWXorCbI91CaUSTaaOq6P8IlLyapn+YuO3AnxTn1MH6dS2L/kXApSR2x+2IKLpKXmlg7KlQiycnKot25F3doamwInJ2UyK2qL4JNPjY4O4PLlC/j9e+/iV7/6JX7wgx/hJz/7Od7/4CNcvXod9+7ex5XLVyhDjtqaopeu3UfP4JStAycHtOoxS/1gaiaEoDYdICdIZlunaY065sCisWzKS3iKEZcuuA/Orv96wQcf/pTAaQY++ODDlwImHOMSzb7Qiu1L6hLsK6hAt/iXKEnHf4oZEw56T7q6rr2RAiZAqZFLEObkZKOkuBA5AX2ximB0aAgtD1qo7I9R4DiD3nY3o5Ejoz4YnEFbR7sNEw9RcKVlZKOqugr1NVRAtGC1yreYSEElRUWCjZktf3lWGcUgkuIGxErZV4NViT8yHgVSymX8SBlLTdNXVo1KycOaikobeqzdYFy9aODpi+PIMO7cvoHhoT6kpyYiIzXJhrknUBuwrzVxHLgSESw/FUKY1d14sESVL3FFJVLT1kbHhtDR3oo+GpFhKvZSapbT4yvDwzRS79ynItFlw5glxLOIFzm80jJykJtfalvkaxrC3PQY7t64ipaHrQiGNGJE2ap8SlNKVBjd3Z24r1E1Q2yPxSQUFpagvKwMedlUiPXllK9YIRkc2rx7BBbKaCUOwo/a05Q0PWNwNXWtohTiMew9/aocFt/et4O9t3JkGlIiea5LC0aDLo6SNhq0wB8FXrAoQiwytCYYQzq1MS3GOzE+jsmJSTeVkEmISlzJRAtyMEYwOTqEqxcv4cP3P0BzUxMNrEXisxB79z2Dv/mbv8Y3vvkKFeICKmsRDPX3oJkGwkDPDGZnqOCqWVUMKsgV1dV44xvfwHe+8128+eabNB62ooaGgRZUl0PQKcmCeLmtNHx/icrYfIjtN4mx0TEMDSuMkB4i1scUHArc+x5eHr1QO+irZpiXThHu6+vFieMn8cGHH+Heg4emLFbUrMWLr7yKN978Bvbs3o383BxmEMXE0DDu3byJh/ce2Gis9KwAyitrsHvfQTz30kvYumM78vJzjG6tDfQnA5nKpHaV0dpqckVrDbaM9HRzLAvHGr4/PTWFidERGxmlqVxOQWebsdhmyHtdV+EJIBoUyLFhX8DZpiMjTG94CDPTs+ZcshIJDcSB6FJOZG3tr/VMRkcmmW+I+KRxwEgOZeQlLHdobpY0MoYR4ls419RFj/5cgjoXPiNWh6GBAfbZcUxoKlBYRhPLxvJpC/LFcBBzI4N4ePsmPvzgfVy/cQOTzDeQW0qcv4k//8u/wosvPofy8iLyj3lMjQ3g3u2r6O3usLUubPSD0MtsE1i22alxW6Ortb0L95rbzZCbnJxGWWkJ9u3aju2bNiCHtD5F+m5t68SlS7fR368pJKJrlllpsD7TM0EzjOW0lsM+QP4hJ7/4ZmLc8fJU4EvChdZzEsghkU4DsKRkDemhwDkTrP5Kh3gnP+/rbMPd27cwONBvdKhFlG36NHElWraRpTRaLOhSndfaTTiP159x7cu9HHeMb44o0Yr6rWQH7xhd8NWcQB7y84qQxj6vbfRbmx7gwd0mjI/OGK1pDSC9LJqdnw+yX/Tgni2I3IX5sKYKauFwuX7Iq1Q+I0RHc8tAmSNOJmOUyOWNRRu5qrXtxHdkgJWSj1bQcE6nEe45WFRGyR3RYmtLE7o62zEnx6tojM8dn3P11uHTQE5gxdPahZI9qlE0Mk/Z0YOHDx6gv28Q87y2BYYtTbZbJIpR0nVLSxuayPflWNJIiOzcfOKswNYDymR/TWWHXYyG2Vf60dFB/jY6TPomTbJeaiW3SDeN5mAUvW3duHO3GePsAyL/3LwsVFeXIDc3c7mvOnAV8uq4un52blElQ+NyVJd8R2kaX2AwJ6m7a8+NbxP/RjMGcfw9Bl5+n3z2ybgGLnE1GPGTYmtIppLW5byemZ6x6cLhefE7psAg6rTSMH31W70nOk/JzEQ2jf3s9BSkJsQwMzWJ+w+bcPbiNTR19CA9OxebtmzBrp3bsKakiDh1fFuFlaOvvq4eR557Dt/WFMpvfxv7D+xDfgF1EnUD1X25/PEC81/TETUlKiwZMjlJeTaCEfKp8bFRBOfl/FtElPHsTZWT9OrK/0l4Er7UtzX1Pj87E0XZachIWkJ7eztOn7+Mh+19CC0kI7eojGV9Bps2rHdr/DD9FPaDsvJKHHmR8uat72DPvv0oKSww/UkbFUgH0we2xWjMplVGKO/SqHvlZaYjMznRRr2bfNEUsNkZTJDPjY5NYGIqyHqJJ/PxChksH0Qyjmx4ZcyEZ8SxTWnU+nTkiVOUIWOUedJPZ2dDbq1K1t3RjT5YRMxpPD5OXI4M2ZTkadKBZLKN+FI89jPxxWBwzkalDQ2PWtASA/ZhiHGMNnRkPYKzsxijzBqhTjdOOR9SPCkQjOu1hkYkyvFrDU69NCUtlfhKJL6imJrUCNYHOH/hOrp7hpARyEHjxo3E626sKS+x0UpyUlpfWtTmCUGMUx61tzWz/zfh/v37uHr9mn34KSwoxFbqJ7t27kBpcTFlzTR1zDbcoozp6h9FiHxDhRK+JHNGxqYwF2J9E9OQmh6wNVfT9SGPfdGmfJLvzEyMs17EKes2xrZSm9qHH6JAzcSDDz78ycAf0Hx88MGHzwNi9G5IPZk+FYaYvqBQiGjXC0kTU3olEAl2UHw98aQfQQqkvl5rhyMNinXR9fWYytHatVSyS6mwJ9hX2gvnTuPOrVtUcIdsCoJAAlnKQldXN27yWUePdpxaQlpGAHW1NaipLkN6qtIWUNhSy5TANYWSRrp9OZYAVcb6lxb6FLC6qA5UWuxEwOg6MyOMJ1rfYJjK//SMtmKmAGVZwhSuY2NjuE0j6dKlSzRAJ6zcco7EaERKmC7E9HXKKTjCnkvdlSWeUxx4ZcqnDCwq0lR4hIvZ2SncunMD165fpWHQY+sxRJU3Dc2h/n5cuHQZ91o60N07QsMpHZXEa2lxNvGcjqTkdBr/9VhTUU1cM//YLB6wrJcvXrKh0lNUhLS4r4zMSDhEgT+K8xev4EFrB2Yji7ZzV0VlJbZu3IRs7XBmJCHlVSaLdF4Zo1pPwLFgpeOMbrtUZIupoHsa6WKPRCjU7MwhpGgMKodGs+kdGepS+PQVT7vLaeSWR1xSeiepHOsrWTgcHyHCeI4eXXoroJxlcNKwY94yAjQlJkc7DFK5l8I+MjBIGpy2BjKb0JKRUaewYF8BW5qacPHCJTQTZ7NzIaRnZaNx0xYq+C/gxZdfxr69e1CpXeIy0xBie41R0bx7+x7pYdYpt1KjSZt5BUWor6/H+g2NWNvYiHXr6lGQn2drqrDVLXOHWYHqy8BCCeczUxO2vsap06dw5uxZXL1xC21yts7LuUQcEJdWdKbhgiWyXB/+WJDRqRE4E1SEr1y5gpOnTlOhbLJ0cvOLsHXHLhw+8jwOP3sYB/bvQ1F+DlITtWi5trZ+SMOXtEHca92u6jqtOXYIL754BLXV5UhPk/EdJ3ZmvEDFcbi3F50dHUx/3kY5FuTlITeQhTQaZ0uxCOaZ7m3277NnzuLMqTO4dfMO6zpr5XZGmauD1UkV+hSQY0n9UfU6c+YM+6S+3LbZ4ujOKBBtEVc0kMfHRnDj2lWcPX2acc8Rt+0sYzieH+OK9hi6OztxlvgW3i+cP4+evn5ooVwVSvxQbROZm2U9u3H/7i0cO/oRLl6+jPtNbZiUQaJ6MFHxjCB5XVcrjchTJ3H33gMMjk4gM68Q23bvwbMvvIjnGLSIc0VZCY158t3wLCZGB9HW/NCMFy2oajggWSzMBzFL5TzIPIKhGKKLySivqsWu3Xvxyksv4s3XX8Prr76EtXU1yCBdagHWyQm+M+voZSlxEWEaZIODI8T3PKuTYv24sDCPvCPF6MT1R0PtU0GPDbcslHh+hGnKABSvmqCRN09jW31PC8Fr16vO5iZcv3YNd+7dNUNMjiXRo/ATntc502Swhe9ZHqXtHD/qn2q/lQIZRyAfcdOu2XN4I7owTx5KPsFuL4dNclIaAlm5KC4sQV62+nwUgwM9uEc+ePPabfT29CNIQ1K8TDiSo/HK1au4fee2jeTyHD+aLvg4Bcr4VhmEJm8koHX4eBlZYtbFvRVj22mq4BCN1Sk5O02usA3YLwbJg27evMl+cBt97C/id6It8Tbh0uFIeF5O+olgu5bJEcFzk4Pko5oaPTszgY6ONly/cRUDA6wvDWItyK1FzQf6h3H12k3cfdBEY498EKkoKChBfV0DcnPzkZ2TazxKaz9pZ019nGhrfYiLly6yL/RRLrKvss4aLRKmjOxr78KtW/dwv7kNU+KV6RmUR/moqy4l/tOZBrOwiqi8pDEKJlsIW2VWka1+xDnxJX6hjSTEG7XLqWFS+GUaekPtraNGohpdUGY4ji9aoczgPfkNhDzlJdBRcTVlM8jyTk+z7UVXSvvTkCtwDY00GvN5eflI5VEgp1J/z4Bt7GDlYMGMGnjUxzSSP09p1CerjyXbpiYFuVnITEm0Uds9vf3oGqBuwX5cVFqOXbt2o66mijwgFemM40aJJ9oSAAWFxahbtxb169ehkXJkHc8DgUzm5pBn/NeA+UsfYpmtv1MfmpueQuuDB7hO+X/6xAlcvnIZvaSHOfJDUbeCmkao+DQwNKlO+uELwqmm75XpgyF5TTQSMhpv7ezFyOQsMnLysWXbdlRXlqO0MIAU1ocixXBRWVNH3vcSXqAc3dC4nrIhwxxGtsEBWzISXSSPGkUX++ko+YfW+yolj8rLzkRqkugkbPTc0tKC8xcumGy8fvO2OZi0s2dU8terj0jACEKgYzyoQupgPIrnjw4P49aN6+T3Z3H+3Hmbvi4niNNXVF+SoWTNyDDl/E2cPnUCly5eQCdlxQxpPmoKn5PbGhGtPn+VPO8EZc25ixdxj20geejkB7GoeOSbvV1duMK2OUuZfPrkKQzzPelFVjSVnaCknTOVHZvtKwdOruFiifJlCoP9Q+zTo5gNRZFPnrdt5w5UVVdQ58lwPJ1v2vhO8TPWVYusS882pxoTLykpxa6dO/HKq6/ijdffYHgdjQ3rkEFaj7Iuo3LejU9S1vJ98hd9eJuZmcbQyBhlXbKtrZecHrAdczNSkqwtl6LzmJkcx80b16hHXcCJ4yfYVhfZpr0Imv5ilOSDD39S4KwaH3zw4UsBk1tyLAkkRCl0ZLjqqK+dUpZsy3aC95VUwV5j0JtSIO27F6WwFAQpjZLIGTTo12/ciHUSVpkZVHopcK5dwrGPP8Cpk8fR/PChCVQNzb975yGNvgu4QsV3ZHwCSSkpKKbR1dBYayNEkpOZrpRCcxq5RUcTqIDZ8GMqwRLYli8ND31xdqVbOXhgZeQ9BdMzWE85QVI1qoXKixQljRiSYNTucO0d3aagt7e1U/m4iA8+0Boml+2rlJw+el+OpZHhPhrigzRQIqZEOPVVqq8LqwtiyhrBFF/iWkaeRjlIabp37w6OH/8YJ6jANDU3M+8htFLZuXThEn79zjtU4LoRjiTYlI+GtdVYt7YKuTky3rNQUlaFKipv+QXZ0PbRfTQwztPofv+DD3D9+i3iuQ8jg/3obG/HtWu3cPIMFZ+mToQWE5FDJXbdugZsaKijwqg2dwVV+WRsOUPdXav4MgRNpY7j0erHOKqtBrI4JPMoy88iMW6S1sYSUKlje8nZY7RjrzJdHmV0ynATTmRoycGiBYnb2rrNMFAbuxLEkUhwV8qZNEIFLJEGjNbiknIvx1JpcRHSeD5FZVUOwXkatQ5W0tCi8VoI+dKVa7hKo0+OgFQqTus3bcbLr72CTVu3YM2aCpTRGGiob6BiXYxkKvDTE0O4dfsa6aTTplJqL7DYUirzTkUyFXDt5pKargXonbLnhr1bSQ09Ct6vRgtRO2UZR3Ht6hX84hc/xw9/+AO8//6HuP+wBZPT0/aWvuwK1B6iNaHXcCDCUjDDQ1MHZGBM48b16/jg/Y9w734T68nHCanYsn0n9u8/iE3qn/V12LV9KyrXlFidNJptdHQQ7e2taG7tsG/jhWWl2L51MzY31Nr6Ym5tqgRT6OdoZPWTTtUvzp2/hKmpKeTTQC1n/83NoXGRLDqnsc1+9Pbbv8H3/+mf8NOf/oxK+lmb9ipeY30hXnyrwh8AGYpS7rW1+49//GP88le/snWHRsaml78Qi2bnQ0G2ayd+++t/wQ/++Z/xq1/+Ateu3zCnsZxAZogRV+HgHK5fu4Jf/+qX+NGPf4Rf/PKXuHvvPvNxBqT4iwyRuZkp9HS24+TRj/Dzn/6E+f4Lrt64g2mWh73EeIJ2fepua8NlGuQXaFz0EjdIycSWnXvw4muvo2FjA0rLy1C2pgxr69cSn3nIIK2EqLS3tzShu6ubtKTRZkQEcRNh2WYnNIU4hkgsgXyxCs+9+CrefPMtPHfkCLbu2Ipt2zez/7JtCvONHiJyZuhE3S95yRZh7u0dJG0FSUHpSE/LQkGBRvdkm1PJ+pX456eA4YEhJVnTp1LMgSLD7NyZk+bA1npjfX1DNuL0BnnnBx8fx/HT59DNe9q1ki+TxmngjI2SX47RQJlmG2jNDjnWo/ZFOyWVvJ30LX7vdsdTzmQonrUlxxKvzQFFnrlga5q5tOWIzsjKRf3aBqxdW0eDJ5N9fRpND27j4w/fw6kTx8jH28z40/SRC6TXU6fO4WFTi+2M6DITb4gSRx4RPnZcNvRYJvE2XfORHD2aJqSRApoqeIltr7VMWlqa0d3TY7uMPnj4wNY20ZomMjhlmLKSfDfRHFueMyocjhiqPhVMZqvdxEviI5dYfo1M69EOp8eP4cSxj/Hg/j1bNLmroxcXLlzGx8eOk+e3YDYYRk5eARrWb8DWbTvYX4vYpmmoKF+DzRs1hSmXLCSEjtaH+OjDDyhHzpm87u/tRT/r097cgrM0xE8zzf5RGp9sl6LSEqyrq0ZtWQFyNFLFFdFAdKM+ro8pycSTzlVJyYEoaUIjd7UGnviEOcoErvEN854+IrmqoLraNFzxOgMnP4QXjSKRo05yS3gdHBzEwwctePiwGeOTk/bxzMnnTwF7SDoknQcCNOhzc5GWkkodZtacg6E50otwb+3g8mQL8BUv8D6DNjEpys1CIJX0zFw1KkWjRZdS0lFWWY2N5L9F7IeprH8a+aQ+6LgkeE4ZlpamtRNTbRqUpsGpna1wcdx4YPgUGB3APiZcPHsGvyBv/PEPvo933vkdbty9jZGpaUSFH75uo21UZq9vPQ302HQU16CiEzkgFTQFNUxeMx9huyUmo6q6BkcOH0JdVTky1Zf1vrJhXykoLsXmbVuwgfyvqCAH2ixPTiVtsjEzHUR35wDOXbiGK+SnY5NTKCjMxYbGehTkBYgbjakEJinDz58/T57/E/Lpn5o+1tLWhZDyV14ClTdeJdfKjwbhSo81slajQD/+6EPy8p/hFz//OWXDdfKlUYQpKI3/snzaeKavpxunT55gvJ/il7/8le36KB1QtGR8lnGDc7NobWnBe++/R7n9I/zs57/AxStXMKUPlExKJCHHsdLTB5Zf//rX+NlPforf/uY35FEPyavCaj4lZSUVXZkDWXyGeNYug8WFObbGkqYHyvnO1iBdBFBRVYuNWzajqLiQvN19vHIj6JVYAul1DsPkA26E5BKKiopwhLLjm996Cy+88Dx27dqJHdu3UZ+k/kiZoKaOyZlkH25VFjcSaXJyHOOkoSDbLDO3CPlFpdRvpNuoT5OubTTvEHntcfz8Zz/FD6i//Jr1u3v/oXMsMaU/IGZ88OG/ORif8sEHH74ckACTSmTSjELSlD7ekzNJX1q1lbHWqJE0MPlCUCc0weXeNB3HeybpmaCFFijMUqg8VVDR2LJjBzZs2oDUlASMjw1QqF7F++++ix/+4If4x7//J/zTP/yQQujXVBKOoam5HUlU4OrW1ePAof3YtHkd8nMluJgfy5GclMq8WDYaIxq1sCADmgXS1C0rgxxLduZq9jiYAsbgKYQS3KnpWaivW4c1pcX21XBsZADXLl/A27+lEUxj9B/+/r9QQP4Iv337d7h6/RamqASlUJhrGoFG0ExNjuDW9Ut4/7330NXZTUM7FP8yI7XX5eMw5B0duuWEUxmlJKdSadT231qHoa29iWm9ix9RKP/DP/yjraXyO+LrHpX5GRqXcnjU1azFwf17qXjVGG60eLBGoWzYuAmbNzdSAclF4mKURnUHTpw+jl/9+pf4wff/Gd//x3/ET37wE/z6X5je/Q6MTkeQXbgGW7fvwd79e2jorkG67VbFJIlYfSG2r6jmrJFqFweey3gXrs3pREVeI7i09pMqp/oZmPHFfymzvDTDlIqyDHUpbcIAXyUOZEgmISsrYAqU2lrOA33df/+D93H8+AnipcOMLoEzKGQeWPKGax0N71KUVXZeFxbko7aqCoGMdCp0Gr0yhqmJaT6TwiQHqtZpiKCjo8N2BTx78Qq6B4aQmVOILbsO4NDzL2D7nh3Io8GekpKJnJwS7Ni6B7WVtbYmRig4jq6u+zQe222q0cJiMiILyUw9PmVnGVwJVW6v7A4Yh/TopvLxXE6OUBBjoyPo7+tHKw3hfi2uTmXOlHdGUyoG8VeUhKiNKjpvMF2moa+7UxNjuHPrJg3Mk7hz+x6mSbdZgTzU1q3Hc8+/hB07dqIwvxCBLNJ/TRUa19UuK65h0mFPbydu3b2DqeAclti/cvNY/ywa78nMgwagvsS2d/fh3KWr+Nlv3sWJc5fQ0TvANszBnl27sX3LJuRlp5mxlEga1XTPgX45YLuogLcRb92GM1PgWX+1prUoz+M1fCrIcNQWyf39/fYFu7evjziasmkMwoUUeEuXdBecmUZvTxdamh+ivbXVjBPRrHiBFH5N40sk7vRVuqurk2VrZRk7jVbkcBQ4Z6dKpXWoZjDQ142enk6bVjQ8NoEQ85PSHCEP7ejoxKWLl2gAXbCRZgmkm4bNO7H70GFs3bUN2bkB++pfUFiE7du2o7y0HBk01kJzQRrtvTadyabhWfmjmNP0weFRdhftNFWAtes3Y9/+Q9hMQ6KYxnxWIB3ZeVnWdrk5mcZL0jMzkEaad7iYp+E2RRwMY3IsjOSEbBQVliOPxnJGutZscZyIh6cD+4lwkJaejoKCQhQWFtpiz3LEd7bew6ljH5CH/wT/9P3v4/s0+n7267fx0cnzpIdhMmftVqn125IRC83hLo23Yx8fw7Hj52l0BZmvRiypv7h21cLF1lfEV4hPyRcrn9rKPiy4uMnkU7FFGivEkUbEaiRTika5NjRiz+49NkowKzOF/WkSD+7dwEcf/B4//tEP8Z//778nP/8p3v/wBO4/cFOFbTTNYpjpBXkeY11d71VujrN4wCvmo5FT2lVNfDchMRU5eUUoKSmzqbeplJlap+zCuXPEyc/Id7+Pf/yHf8BPaAi//8GHNoJNowbTMwN8N4XpwXbaO3HyJN5//yNzzGnB+9W5PhHY+YkiQpwjsN9nZqaxXwTR3t5ia3L9jMbdP/yX/4J//qfv4/e/fw/Xb8lonyGNZNqudVu378T6xg22vpJ4cFl5Obax366rqzLnEojf5nv3cfTDj/ALGtX//A9K6x/xU9brg+PH0do3AG0lkZGTZ9NpDx/Yi/JCOUqEKZZKleBB7WqGMGlI/dIZ2q7dJYvV5ur9okHRmVWIPFyvW+CPJcVn0kkU7KMS03Vp8qGes49mkO5zcnKQTlpVXpqq9e67v7dw//4Dkysqm7J4Iqx6oI8TGeSP5cRLTk4u5mbnMDQwjBnSrdY/U8+Rg0Yj9VQG1cXRh3oeKOuSUJyfjXTKdk0v1P0k6g1rKmuwnTxSI0wCbDNNj9boZ28XN/e+CvJ4KZmq6m2prwIJBgEPcoDPB2fNgdvfTT5FXtZLnjI5M4UFvqsutDxt74l5ODAcqQ0snm4wHsuWnJJEHpaLzOxsc3hERIPJqSgqKcGWzRuxc+smlOSTx7EtpDHYa0vUI7TDL+uqzVjSSCDaPXOBMmR8aIz61k38+tfv490PTqKjj/I3Owf16+ooozahtCiPMkn1kn4RNv7dwTq1kc/2DQyy/waJDeGFmfEgZ6VOXAusClaPlaPqpRGMGg3eRRrRaFutc+lNO3f8d4Gizk2ZGzTZ1WHxJsmTNaLca2elp48805Q14v8PHjabM3lkdNxow6jNykeexnempyZshKwcW9I9psmfXZlUfp063IvzGc8jn9G0zNxs8tIE95FDOyEkJaWhvp78bu8B1NbXUz5k8FU+Z7+VjCZTswaYm5mlzOrnMWhrhukj4oED7sOS1n7Lyc4yh1Ix+3wgM9VGP2ZqGmKcNrX4ujaQGB8fw/TcLOaiCyhcU4mqugbKBG1CwWxYJvXJaDhka9u1tjabI1/10y6mxqoMCT748KcF6mk++ODDfwVQ50qnYqwvr5JwaTR+pGzaiBUJDd6TWNBRhrmMMTPQKRA9cSG9iBKRP1IpEmnwFGDnnn349ve+i0OH99KYScX46ACamx7YdJh3f/cB3nv3KE6duoSmpg6+koxnDh/Cv/nbv8E33noZ1dVl0Fa1NuWNglaOJY1Wctsk04CnMkbpyXO3UKHpXAYysvVMgnX5pgl1CW/bXY5llFGQlplt00qOHD6IDRtqQbuMRn0Xrl+5hBPHj+Gjjz7C8RMncO9BM3JyC1iu7+Kv/ubfY+fuAzSis2gEzFKI3sfFi2dpjPcgOB8yR4HnehOmnJmiIEzxGFccVB45p1JTk03A62ueRhLIWD569GN8yLxPE083bt62NTGKyyrwzKHn8dY3v4XDLG95WbHVXemm0IBbt74R3/qOtrR+FXVVFVRAwrZo88XL5/DOO2/jN7/+DT744CiuXrmF8Yl5VNVsxJvf/HN867t/hh07t6KoSLsCmRpkoBFEGtkhXMuxpN3+pKio3HLsySBzQTv4UZGnIib8KgE7SKvkRQIVdKWjZxod5pyEblqDRozJiFD6WpektqbGjsls+B4a2teuXcPNm7dsnSCtq7MCUuqUi8vLqNAUbIdn4be8vAIbN6xHYV4uEjRFRUokFb+oxs0TNG1H6/TI4PuAxu6D1nbawTnYwrZ99c1v4/Dzz6KisgQpac6AzAqUYsumPdjQsAn5uVnsFzMYGmxGS9tt9PSzfGFNJdU276tGzcVBZGjYcEUmPPocasfEJTcNUXhneWdnaQSxHppK4BRNtgnflxFtDgE5O3TbHK98kEijhAplmAa8Rhh89OGHOHeWBvzULI3sXDSw3H/2Z3/jtjuvrLAv4WrT3IJc7Ny+Bbt2bGY70liIzKG7pxO37t1C//AgQlp0fDGEpOg0Fuen0NH2EB8e/RD//KMf4z//0w/x2/eP4sa9FgQKSvDam9/En7G/b9vUgEA6+5gMJhbTm7KqxtLBnIkJcYeCfgw5/HfVfCqIZlR3OTtFRzHiSU5NS1Nsh4nISalnbpSYpl9qMWP2RNEj/0UrylKGoLITzctw0ahIm7rE+2b0ku6NhpWn3udbUrRj80FzZqssiTSqtID3LLPoHRjB798jLX101PjFIvlM/YatOPDCK9i+dw9K1hQikYaZ+ovWJdqyeRvWr9tAg6GATZhk62q1tWmXH/KR8BxiS9p1axC9Xd0sfiLq127Arj0H2M/rEKAxoBEg4jDaTnohpq/YclikoqyiBIE8Ghnkg5HQFHnuCA2jMcxMLyAnqwzbNu9GZXkVUmixqW2YDOsp3D0NHA7SMzOxYctmvPzyy7ZduIzipcg02ptu4cSxD/A78pgPjp7AxRv3sJCchRde/xb++m//E5498iLKikuxEJpHD42pi+fO4cKFKxgdnWDbJ7J/aeMB7Tq0YGu4yJlt02lFGPxXG6l4ahPtYKa+oLYVzcvQVVubQUZ8F5ZX4pnnniOPfBMH9+8iX83G7Mww7t+7iZOnTpiD5eixk3jwoJ38vBjPvfASXnzlFRr7pWyXGA04TSsjz1NbL+e98rcMIjaNnE1IRX5JOfbvfwYvPXfERmvIsTLKfiPn0vGjR/Hhhx9QhpykfOhDTf1a47evv/UtGs/rkZaWYevnXbl8GadPnzHDVMatVfzTgDTqjWAR7RIFqCgvQyP5XV5ujjkoz2rE6nvvGx+4dfsOxiamUFRcgr37D+IN9tNnnz2MijVrzNlPQUT+FsCOXTvw7W99E6+/8iLWr60laS2inYbyWZb/97/7Hd599x18dOwY7jS3YCE1Deu2bMNLb37D1gHas3Uz8kkTqSQmfWwQzWgDhbS0NJMTqpIbKaPy65LPKQ90ob4pOehGH6sxFSya68uSF7yQk0q9V1PGRL/2UcnQ4ORLcUmpjQSqIH+Tc2lgYMBGuVy8eIFyutU2FVC/dSn/AWAemZlZWKsp/SUlmA9p7alRC0EZyyzL6lYy8aOj0meZ5UCuLi9FUV7Ayiy+klNQhI1bdrAf70U28a16J8gZolF9PCoJ1ecRWrNcGMRDDS/xawMXT3lKVyMTM+dmhpYPYPkWyRu1zpyiyUehMXkm/ZSJV+AnAR9ZFMNrPC8eklinvMIipLHsMfZHOYwC+fnYto18bh/5SmkhMiiH0hg9je+beiJ5SPmZoH6VFMV8cJI84z4+fu8DfP8ffoAffv8XpNNTuHW3jWmX45XX38Q3v/Mmdu/divy8TDaD47/Cj5z9NmWVvFoj2xNIFwKRjGsNFdpuPQarbsbrlkZek0HaFP/XVDapItLVhHsnK6gl8lk65aT4kuhSI6klM5N4LT4k+WDyiOd6R84mtVACZYfJD5XP+qlw6drOrhhPOpScZZJRycSlS4vPGFRaod2hXmtbpWINcSu9QyMjWULk5FC/pu66/+B+FBTmsVyishif2Nvu5WjM1t7r7uwh/59FWeka7Nu7H+vXr7WpmqbXsZHknNemDppCrC6ptTvzCwIs1wLl3QzlRyeGhwYwEwyysCmoWdeAtRsaKYdoM6gJpKOr5tQ/hDPTYRg07dz0YdJ+vFQ++PAnBUl/93d/9787QeSDDz78MSAGT1PKzpP13TESolCgopdTjJK6RmzfJ0fLWuRnUKjKcJUSIkWa8RMkgCgNJcackJT6zQPliglGCVJFp9DSzm7FJcXIo6DSl8a8nGwUU7kKZGbzvBB5eUXIpmFVVVOPrdu24YWXXsKhI4dQWlZkX6WTqIwkM2Eb1kshaYI9PQ2VDeuwfc9u1FFRz80M2M4UMgQsHhWb+IWVixfxoxWLgb96JCWVwj8rW7viBKiI0nCh0ad543n5eWb8FRYVoaxsDerq6nDwwDN44/VvUInaZV9qtANQaUU5KivLUV1djj17ZMgU2dclDe2X8u/laMEUOSlJMRroc7hw9izutnRTQQ+gvrERzx7cicb6cqRnpNmaLHkFpSihkVBZQvzQmNzzzAt47eVv4tCB7VQy8qls0NiVQmJ7ciSyTMk0HLJRtaYMaYnZyM5lHUoZqIzkZmXSgM1Bgb6ul1Zh4+adOHjkJSpx3zBjpLAgh4oWFRbiWsp94uKc7Ui1tJCB8pqN2LBrJ9ZvXI/8nEyksxoJVDbmQ5PMoxTl1Zuwg4bmpi0baHzSiDBFyqlo2p3GKYRRzMzMIZBbiGrSVyON6o2sU34247ONtfV5WoaUcdJbWhZy8lj3NTVYU16Nxsb12Mq0y0kTWt9HCpjAUaA7CjyFUHVQ0FSEWHDO1tXpHpikQp1i61k0bmjgUUbhIg2EGbR3tFMlSmJ+Vdi+cz+eefZF7Nx7EKVVJUglTjUCJomGfTLfz0jJou6kaTtJKOPzqrWVts1vVXUtigoKTQHUJAAbhURIXAyj8/4NND98gIHpMLIrGtCwYTPqKguR7eFbZaZCqIWaE6jdztGAmWEYmZhGLvuKHIZ19XXIyaYiyLiiKnYl1tv9WV9MkFEix1IUkZCmZw5jYnwKgUAeamoasGXbbhw6/AKeff4Ztj9plHSj0Um2qxvxQLMegZwc9tds1quSbVRjX0E3b9mE3JwM0tM8Zsf6cPfOHRw7dQYfnziDyzdu2y6FufmFWNe4Ec8eeR6vvPYqNm7aYOuEaK2WZBoSCTRsFiIxTIxOmINR05+K11Rg267dKCorNhpWu6lu+uJsbejQ9wh4Bo4MOoFGH2iair7Abtq6Cw2N6xCwna3kGJBD3Cnus6S7ysoaNG7cjK3bd9C4r2UfS7d1IZIMb0sYH5tEivpzeQU2bN6MHTt3sU9XGz9QfxVubTefqNb6mEEwHMN0eAm1jVuwQXSfkWmLlg52tSGJynl1dSUat+7G7iOvYtv+Z1BdX2XbyyuNJNYxlbwxMyXdRj4EyP8qqupYrnrUr61HdW0FioqyGS+MpqtXcOb0JQxMhrF5z7Pssy+grqbY+mDSYoT9i+0yOojTp07hQWsblth3Nu7Yi917tqIwZxHTI524e+MGLp6/i5GRReSX1OL5V1/Blu0brC9rZEHCgpzcRKhYFtMV6lfQH+ehchDykEF+XlJcTF4ifpmKIho0+fm57K88FpcSf1Woqa3HTrbtc8+/gB07dtFAKURWVjYKaZBWVdWSvtajgcb67s01yEojb1gIk98Vo6phK8v9DNbWViOXuKKtY2USJ9HaO9qGLxYZZ+HYjwpKsIZ8aeuuZ7ChsRbZ5AuprERyQhICefkoqy5FeiANORkB9oFU5OSno4i8uYA8tbSoBmtr1uPAgX32waNxE+kmtwBF5aSRxk3YvrEOBbkyaD06FA7UR82Cskvdth3CSENygmvabU5OHts405zshUWFRpt5xEsx8aXdRRs3bCBOnsOLL76MtevW2mjZLPLjUvYF7ZJVQ3rTbqRyEGkR7eWFv+13FcgzwD47NzuKGzev4c79JlJnGvvqLuwm3qtr1rA8rHMgE6WFJWznMpQz/bp1tdiz/wCOvPgK9u3fbx9u0smvjKeQD4gPZ9BQXLOGOCotMfmRSdmUF8hFoepC2Z2Xn49MyqSSymps3rkbh+WYe+l5bNywzhaQ175f+mggZ1cC2zU0OWGysrhyLaobN2P/ob0oyk0nP6EBrIWRZ2YpM/JQsXYTGrbuxKb1tSjJZzpJwm0iYgrs7zJUE2MhW4MulbylivE3Ug6vrVN8GtvkZYnUaMSXs/ic4gbZeaSRyjqUV1VjbUM9tm/fhDrK6Sy2kRu1HMfsIwiOSxXJLfJmk1/Mu6NnGE0dw3xOOVGYa1OH8/NyzEm8KH7FttKbSsrteLuA8Nw0eloeoIP9sn9sGgmZ+Vi7aScOs/1379iAAOV8ihnkMujlwFGV484KXWhxex6jYabT14Er169jdCKKmroN2LtvjzldUiQ7tesB31kUL6Nhnxid//+z9x0AWh3Xud/23isssPTeQSAQkkCoy+pyi0ucxHEcJ3bs5DkviVOc5sQpz0nca+K4q1q2JKtLCAmJInrvbdldtve++75v7j+7d392EaAVQuZ8MPvfO3fuzJkzZ8o5dwr6qNDrQAItVYthfsfNmIExkya7cU6SjF5MNVbGLKUXkTMPDVNcWyunMRJlPAjSB50+qBMNt27bjm1HKtCekI0JU2fihpUrsHLpXOSz7ILvT/oT6z6CaOyoWYDtnc3sl05h/66d2PjKK3j5xZexbcsunCyrYe+XhGKW1TUc/61avQrT9WGC9Vd7Cqn9JZmOFn0kae3oQk0D2/78YtbdmWxTSpCUyN6ZYQLeKw96QUWrUnEXEShP+gDGvlJjST7IzWV7MXoM2+krUUoeqd5oXyfxUjLQRz7JoJVBuZ/A5wsXL8MY1tUMnYIq3lBGZATXcq8OtlEFRcXsA2dR3uayPZmM5ERtYk46NNOINbWd5dLa3II2LXlm37d4yZXs3ydy3JPI8hCvSC7JVA5Etvjf0lBLOdqN/fv2o6a2he1wAeYvvgrXsP7NnD0JqWnB7CLNl9ZHVncYA9unvq5WnDh6CE8//QLKK+sxaepsrLr+RkyYMsHNbtXHYc1MbKOsrl/3Mra+/jra+xIwbdFSLFowE2PyktDdVIZNr76EDZu24BjHUUk5o3Htje9iHzkDeWxXk1hXVffUMGlPN21GrlMP1WvGxidzbHgF699ktos64MGZGQeKw2B4mxHDgWSf9qswGAxvDlLNmtkZ6otSSk8t+lrq0FLXhJrmGDQlZHBUlk8FIgNZ7DTYtXAQKBVW36HYQcbrCxh7Pg201YG5Y6D5Iy/9KnY9Z4erfTC0iW5rWzPKKyrRyDTqanSSVjvfTnDvxyUmBUacwhzkUemVEUrHz2qNt47uTiSdSr+HHbf2OalpqkczRxpp+flOKUuJS4S2tYzTDroaCCbQybDkunN9ew5mRrjOjHGJNH0l1BeoYEDYg/Z25r26EhWna9DY3IqW1i43SIiPT3QKdy4H1DrJJJ+/Gj5Wnq5EZXWtW9+vadAyBk2aPBEp7gjdgS9QwfAmSNulS970dbeiteoE/uNf/x0PPbUebUkFWHT1tXj/3asxfWwWauuqUdHQgfoW8p6DnwItQRqVg6TsURiVVYKctGTG20HaWzngorLal8aIRVU7x8DViOnsQd2pXpymQl3WWI5GDu57dVqXG0cmuYH8mPGlSCTv8goDg19qSpxTsvuoYDjDCRrR3lyD2lPkDbLRm01ZKMhESkIM0sXDttNUWg+hpS0Rrb35VOIyUFiSB+19JaHSfhKJ4gPLD9069USnirSguY0Dbg5cEqiY5mZS6dMMDh033NtA4trc9PSqqkacbuhCV18G2rtjqaBlYnRxLrJS46kIKavBkEvDGQ0bNTQXdBcM4Cif3R0M0oOyQwfwyCOP4oHH16GxKwmz58zAZz79CUwYX4T01AR0sSx0ZHJLO8u7U6ddpTO9bFfmMcyrvrLGUk6Se0mnFDoO1prqq1HXUIk2lkF3QgKS03Ioh3lIpUKjUwnJShHjKkR8VwNeeOC/8YufP4Itx5sxesktuOmu92LVldMwOiWecWuJm4yi7Sy3FvKpD2UV1Xjt9Z34yUO/QExiKm6+7Tas0uyp4jwOnllfmEftMeKWDumasq7Bt2au6Iuh9o/QwLWluYMyHIf2DoZJSHMnP2WwHOO1DwNlNgHMcI/2l+E75HszedDQ2kk+MSrt8cG+VjKfGNuDloq92Lt5LR5+7DlsPlCGuo44xFNRSk/PwdJFi3DVkiswnfI/igppaloKaWN9JMMSYqnkaHN71s0TB07g+efX4pkX16KIA/P3/9ZvYca86axjMsQGA059uZdiKkUkGv7ruWRJTvunaEmcW7JC/mfkZLl3dbw3c82moIO86EJ1hfbDSKDiFY/07Cyk5ahs45AoI093k4u7obYBTR09aGb+E1PTyascKmFUWEmHvtrqS25vVxs625pwaO9ePP78y3jq1R1YvOp23PWeOzCWimZcRxu6asvR3VjlBtBtSEZC3hjEZmaxfaDMs44msHySWcdcS9rZi8baRugI5w7li7TLGJKVpRMNgY7qcjz705/hBz/+OY63xOOOj/wRbrzrLkwal44M0pXc10YRb0T5/t34t//4CtbvOoj8CXOx+s7fxPU3rkBxZit2v/Y0nnzw53hlzUHKeiGmL7oK7/nt92LmovHIZruSyNqTQN64r8qUW7Vdqk1qFYMGne0V20opDW4GhIxrbJOamxpRX3PaLRmsa2lDC+Pojk9DbLIMLJkoovI9ik57rTTVMUxdvZsx09YTh86EIowqzsCkfCrWfbV8VuHkqS0+F6np+SjOyUA6GahThtQHyCCs0+FiWTc6Ok6gqbkMTe3sp3rI16xRyMvNQArlOU0za9nuuDYhsQsnq8vQVs/yr6kkjVVopcz0dCcjPakYRbkFbFNyKKtd7L460dDSjRa2D8lJWeQb048sT5YBRwp7H+u1DEtiifRDzZRxe8VRoYplf9hDOWxpbGUd0hLNCjSSJzqFT8q1ZlnpRMi83FwUsX+TUU4Gz6rqOpysakIblTDtXaVT5MaWFCM3K92VgzNq+rLwTgRQbvook6dO7sL3fvAdPPDoY+jsTsf1N7wb1668HhMnjWL8bKOqTjFsDDqaE91SrpSsBGTm5iG7oBhJaenBkiR21QmMM55tGdgGoa+D/O5lO93Otr0TFacaUFlWxXqkNpyKMPPd2t1DpX4UCkrGICcvHwVsU3QylI6fV9sbk5DIZpJ1sIttCvtJbTrf0peCjtQ0ZLF9yGLHkNzXyva0HU2nq1HfCDTGpKGPNBbnpiEnkfTEUM5YX9tJGdlDOe1BfDfrSnUFy78TrfFZSMjMRVpyGnLTdKw/y6G3hYXDOsh6XHa8mmXB93v5Zmw8Etkoa0Zufk6a2y8pzo9Z9EdM7ofKlOXdw7ZRhgX2XTIY//D+x/H9h19i+9CF2dMm4MPvJ6+vvtItP+qmbMq2oxlBUuxje9nedTTi5IGdePB733J7Gh6t60L2hHlYceu7cd1N12HK2EL3YSGJMh7b1xmUscZSHDe4vkPTZ3rjSYc2Uj+BVzY+j699+7vYe7gdV193Nz7xhx/HhFL2OQm95EtQcbvY7sWwP0N7C1orq7Dp5Vfw7Muv4mhTE666/S5cdfNtrJN5SKNMpjL6GJapZiPHUM6cwBHih/LhlriznDUrULQFS6I6UVdRhk3rXsLDP38Uz289htjC6bj9vvfjlmsXY8mUIqSxLuiDTQ/bvi72890x7DcZQyzbqqqaE9i84TW8+tLL2L1lF06XN7BuZCGnYBxKp83GouVXYtHSmSgsymVd0OeZLmd46+tsc0ZezWKsKK/C5q178M3v/5TjkTG459334aqrFrrNxJPVVrNt1fCg101fFe2R4nVtGUF+qgL3Mb6OFtbXhnq3xF5jvZSiUezLM90hGwms8yxE9kvBPks11dVuf6yYhGSkZuYH9UfGbBlkOT6Wkbme7fjp2mZ3kEN8YoKb0Z6bnUlZllywD1Yfwjib6xvw+qsb8YvHfoVjJ8vx4Y/+HlasXIU0tjs6VdYZ5ijzzkimj5Dsd/bvfB0//O8vY90r69HYloRxU5bitvs+jCtXLkdxCeuCxirszzmiYd3iNcdNqjgdHP9t3PAS/v1LX8eJ061YtvJWfJD97qQZk9kn6VMZedHZxLFcBf7nW9/Gk6SpO2M0bvrQJ3DHbasxMQ84vf9V/O/3vom167aipjMD42Zfgw989FNYuGAy8lj30tl2xLM+x3S1u1l9p5inp194BWtefR2VHPO9/8MfwU233OjaNeVNfV8gbQbD2w+bsWQwjBDUzarbdTMF2HnFcfCVlJ6FzJwi5BbkI40DJs1U0lHtA8vMpNLyLRltXM+gEZB39OKP+u9gU2G+w3u3bIGDTn3FzcnOc3uL5OfpNJpJHABPRvGoURhXWooiKmZFxRxsZaYxvDpJpsZ0guG8kqPyLWVXg1MNjulSqQBqCrK+uAZfaRjQkSP6FEPg9K6gOymm8nH/9BnM0UmFLy4W6RmZKCgqQnHxaBQWF2MMB87jxpVizOgS9xU3ix2/WxbG3jGdykF+fh4VhQLndPR3emoKnwf0yA1QEHJMX2vk9TXxtVc3YO+RcvTEJ2H0mLG4cskCTJ5YivwCKl6jx2HcmHGYOKYEpSWjMWrsGGTn5FNRS3Zxu1km4pMbQHFwqH/iVyzLKz6Z5ZfLgVc+cvNz3Nfy0rGMb9x4N7OmtHQCRo0pdnlIkpGBfNDYUvseiFMyikmx1z5SWdmjqIiQ1xmpThHRcdMyamiD3ZSMNGTkjqJyURSUG/3EX31p17IiR6djMfnBOLX/jpYTZuVm8jrZTdnXQEMDKA3oVXjxSalIp8KQQzksKqbykl/g9oxKp9Il6VN8wdfmQH5VtmHeahCsa0FLZ3pJr06B2r13PxXM0xyAxWLa1CmUn2ykUJa0T0FqeoY7hUczKrTxtMpR8qAUxM8EphfPQb++vEq+E1OSkZWTxXqS6/abyczIRjJ5FZSL8it6SIe+tPa04ujurW6TYM1Yyhw1CZOnz8a4saxjCZoNo/wwrAxwmnZOghsaW7D/8DFs37kHKWkZbvZH6bixpEsGRcmWcscBt4yoTMzVNaYnuCVc8YkcNErBz0E265r2xVG+Ut0JggGNbm8uGQw40NasvbikFHcKXhbraA4V4Pw8loFrAzSwb8WGV9bg2WdewMvrt1Kp78WY0slYumwFrr12Fa5dsRxTp0xBAeUkJSWJtMRC+6Axe7zW4JhZI02tze3YtnMX9h44iALK5OIrFrMO5ZLNkg++JdnR2y5PLjuDoHx6aByQznLTRqRuFgUH8TIqKS7JstuvhEhkvrIkTyxfzUJMSVMdVZ1RrZHMkwXkufis+pWVnUt+5bK9CmbeOcVKM7s4AKdQM2K4JU0HDh3HcSo506bPwpyZ05DH+pFOZSI7ncoE2wWd1JOZXUhlQYN+8pek62wpDap1rVM0RWKSjFi5OZS/HDdrMFPHeOvDNRX8xtMV2LllJ7btPoIWpGDZdbdgKhWC7PR4pFDxiWMYdDaj8vhxDuTX4cjpJuSVTMLy5csxcWwe4il7G9evx5o1r6G8sgXjJs/BsmuuxfwrZrJ8NVuJ+WJbFMc2JNIU9vNYEqX/qgOBAT4wlCtgbLyMqTLAkm7yv4AKWcm4CXTj3X40JWwr81k/xEOVUyrrk/iqo621ablmDhXmsz1hmlr+lJZF5TKvmDJa4GTcbdZLmXH9jBRcyYTSZfoJfCktPZVlVeTe0Z5sakdk/JXRVW25lqPIKJxKGnMjs05HMd2SErWpEzF+LNs/9jU5ORksd/I7RUfD57gZR5ksv2QKkKq/a2YovKpZkukIQ1wbIF64DcadjOhXy/RSWOaMJyvbtV2F7EvGj2f/wbZ79GjdUyYygj4kPiHR7VUjw4yWQY8qZj/C+uPaHldHI/EGSUagG/GEshjThfqGKmzZsQN7DhymMpuECZNnuJMoZ86YitHsTwsLCjFm1DiMKiphuz8GRaOLgv2x0lJJL3nM2FRXXN+p7MmQwkyrfOMSksgLyWShK7cS9kGKY+z4cW52xwR34mthcPKjlgWxvU9UGZFmKe1StNUXpiSnIIN5zGQ7rjZTyxwTWK6atac+QW1OJtPQPnbpWVTanbGL/ZCYzvfdgQyij/lWX5HC/iGXdSs7kg/tCaiZKiJf7YeORY9jGO17lV9YzDY6j/zNZduUhTS224mMRP2HYnQYxF/dyngtsVP7oVDsdeLjUVvX6E51q6osdzNOtPH+2NLxzvjey/y6eNSOs2x0oEct6+7e3bvx1LMvory2FcnZxZgxfymuue46TJk4hnRwLEMS1Ke5NlKJqxCc0NHJyOQET0t9G5j2EWzYuAU19d0cN83CkiVLkJOV6nii3GiGVF9vp2tbNGuvq7Wdfc4hbGe/19LdixlzFmDKlGnkb2Lo4wTfY/m7JCOQvKm9Vr3TOEUkucfsJ7q1r97Bg3h+zVq8vnM/GjpjMInt31133okZzFN2CsvKyabiIFWSJUdPH5oa67BjxzY8/fSz2PDaZlRXNbFNKMKCxVdiBXmy/NoVmLdwJseBuRx3aBmZHxuQRiav5eC9PTFulk91TS15sdnNhJ8zZybHR0XkJ+sUA6rdcC+493Sh2+A3IMw9dPVVm7Or38jM4XiS8qk2TTIrml3bz7CaTauDONLSM9kv6qNnHulLZrumD2Lqi1V+SlQGZLZzrNN57NMyM7LY7gWnI8aTDyoXJe2WbffG4NiJCmzavB2t7d1uxtL4CROQFJnR4z6quP4rKFPtybRt+1Y8+fRzqG5sR1HJRMxesAQrVl7LsXMR2wvyytHCsR+FN06GJSXG69rTp3DwwH68umkHuuPSMGHGXMxdNN/tp5TMDjBehuT2JndS88ZNW7Bz/1Gk5LJvXroEMyZTvtGFfTt3Ys2Lr+HEqXrkFU3EshXXY9mVV6Agh/WPGdMHAM1OdrPuyIcuypvapKBdisPcBZS9yZPciXOOH0FJGAyXBELNn8FgeDNQw64ZJTLTxsSmsLXPoAcHvUnJzrCQzgFHCjsnLdlwJ61pXyJ2Im5Giu7dmxqa6l6RBE6DFHXO6tjcaTkMGxebxA5anTGVr/QsDvIKOegr4KCPA/CSAiomwXrulBQODvTFhu/q676+Wel7l0tLm4KTBm0UGRuvKdKJ7PQ4MKXTtG4l73pvNzgTfXL6VhY8U+Phfh1dChcJ68IzjTjSmEBFOimdgwgODjiIKCjI5y+VjYxg8KxBM1nDPJI2Diy0FCQtNQkZVFa1xMoN6pQy41d6Ps0BpwGDul7yJy4VbVQGujWzg/F1tbaQJNKbSEUpJZPKYyaKszNRQKUznYpKSnwK0ph/jqMDI5DbY0bTn9VZaxCkLElBTOdFGstSS8oSkEOFqahgFJWA0SgcReWGCn1OXqabOp6aFIMkEp0inpM6x23yWUbGGMYRE5eJGLc/RiwHECCvJTNKizmL4118DosljcWiQZoGZFLqmR+F0wCeRLnZRbEqO2rLlCWd+iRFwM1m4q+KIhAaymCcNrTNYFwZSE1J5yA4AZmppJPKhowU2lxe8iTOilrHR3cXuGBAHPj0SV7In8S0HJSMn4TJk0YjN60HLXWnsGXDBpSXVaO1ow/dfQnoY176JKekTdO6EzlAS+TATvlN4gBZC0BFogo3hoTHaODLwWVsvJamUa75gKlRZhmETh+b9cVXX6KdEkhoHx63d48jUsqvlqK6RRAM0+WUOk2Lr6mvw+Fjx7Bl6zZ3wlqaToPJyecgUKkwfr7nlkkoArpASVId1dK+JD7UHjQpLDuVTxKvWaaufIKy0TIxzSKTYVL7P8QkpjD/VI4oj7387WNZqd4lku7E7lbEt9aj+ugBbNy4Axv3lKMrLhdTZyzCdStvwK3X34AbrlmB2dMnO+OfjAhSWKUTqWAl6aq7mvPY2NSODdu2UdHZjQ4OlnNys5CeQiVH1FNp0awJZ+Ryg3RB5Ximkzy5r+zkZ4JmHsgoRpdAWZNcJaluMIxm8sWxfMSTGLYZokvKiuqaykjti4wVMfFsQSjDsaxfMZR75cHVJ5IhOdYgXzMae8mvtp52VNRUYdOOPditgwZYxqOzqegmydDDtpLO7d8mWWZ8CYlJVB5jkM44Mhg2VTwlN2TIYSASkYg+tiuBBiW6e1i+VA672xHb04UmKlBV9S2o76acsP5ksS1KS9YsIwUnryQz7R2or29GQ2svWvsyEJuSj9H5mchEJ9obWnHkSDVO1XSijTwaN2s8ps2bgGy3fIHJMh61VZp1IzkV7z2nA/BK8qU8qd5pKTTbSfEshvnT7KSkzAJk5o8KPhjksL2ispuVkkB5lTKl8iIvVT7khTb81fKR3Iw4pPK5FLsYllEs25l48iyZ5ZGq9oHJ+rYjhu2c2h/fTDNRZj6L92lIZHmlMpyWBbrZPWoY2WbEsi2W/CeyXBNkqM7QKVZs+/JGo5h9T25OGtLSgr4mzu3bp+U7iWzj4l17KLsjk+YfcYJpM+GgP5PMUH74nuhx/YHrEAK+xCao7lFZZdst41JhYaEz5ORmZwVLkEibi0eyqHrJvGmz3Gwt2UtNYNkyfRc3aVD+VQSCoyPieN0XS+U0tpP1NY4uGb2xqZQl9iWkqZf0q4OIT9QMxUK6POQX51F5TnMb9SdTuUtgGM2qZLPq6kIQvcpZ5ap2P5XKKpVs8lp7QMl4mF9UhAIZywqLMXZ0CfIyM5DJ8ktjXNpLR7M83Emt5KHaJNcWsP2htk7aWMf4TOmlKV0mKIN+jMpScsQ6oMM90vhcsi0jghtvqI4zrJZraumu6ItlviR/Mo6o3FkdnAy7PonxxSVRNkh/POlOYP+Xwo4rhQF1MIdkxJWl2iWX5/6ffqfydk79B/tWqA0hT7TP0qzJo5Eer1nTdThxogyHj5ejuaPbzVDRxtgyBKgtb2luwH7tS7VuC/ZXtqGqLx05Y6di7sLFmDiumLLPMQsTY7aU2Uhackqbns6oJH8ZF9roNHNG7YPaOb5LmZVxQsvMunu1FE/h2G6wXdVM7MaGJuw6cASb9hzE8co6lnkG8jJykM10E2TwYz3v5T9NdOpTQ6fZOfqwEcN2wPVKXeQA+wfNGOyify/DtnWgsqwCmzZuxevbD6K8vst9AFo4axqmllDGKccqgx7SE/S9kmG2Z46uNlSeOonXXtuC17ceRG0TUDhuJpZffyuuv/1WXHPDCsxdwD6kiGOfeLWPfa7tdVMo1T/T9fTEobmlw50wtn7jBrS3NmIix46FWSmUvz7Xy8SwP+wlDcHswgHneCreOhlhnBpHikaNSShLbIh4LeO/5Ez9QyBP+pDpxi7qSzg21L3aJH10CsanjIb3qvNqIzXzVnsxuVP+mJQfX7t9Kxle8tzdG4tDR8uxccteHD9Vh4zsAmRkZrNtCAykMsJBM67ZD/T2tqO9swVHThzCK5tex9HqdrSy/y2eNAuzFi7E6DE68ZY0M40EvpZIfjEX/XnuY5nW1dU4Q1xLdx8SOY5ILxzNPkJ1nPR3axZ7G7QtQ+3p02hlss0cg6XnFiAvne0Yy6+uppnlfRInq8jXuGKMLp6C+dNnYWxOKtKYJzf7iGlzVOHKvaGxGZu378Q29pH12tOJbYWWGip/TtQZ3mC4lKDaYjAYRgBq4FWhXBckpYEDPXWg6ng14FHHrg5WSlpgHKCPOkj1Dv1v0jGMiyzSY7hb14l6Tx9Wg3N1LuyAteacyoI6N+2JoL2U9CujgwvN15xyF/kXpB9yvNc/vsHujDTS6b0guXCa3g3A0eW8w7+8UP7EBw08ObDVICFBX8E4iJBCHtCk9wMnuKj4RwMSn9JwLvKKu5Cy7zaz5MBbp+BpwBsoeO6he+7i5b37cuYG6zKx6Z6v0jme0CcI734I/WEZukGT/Dl44LuJVKy1pE9fyeMTOfSQEYhBFVcwYHUx8W2+E6HYGSpiJRPix0AYl1eXoBRNDsqkBOgVkU4XlJsPRw/dKbzLcxCX+OjT1bXzFM0yjDjVQht8K8/ibTisYh5wejXs0y93dM64w/BSLAuKR2P2rOkoGZXr9r3QF7zTlTVoa9PwWuHd2y6+QLmWgUMDcKbLmJVSf1ZIiJwYqBIKpFD/IjTQOduW4tEMF8YlWmRA5Jieg99eKgXBKWJybglSD680PZ/P6uoacODgIXeakfZrmVg63s0ASUsJDIhu7wvGrYScgkq/CMfpoaFuQLXkOOA5nzun8O6WeQm+sjoZ4oBYR0Vr2YlbPiA/0uE23SaFfd3tOHX4APbvP4SyygZkFYzCNddch1UrV2La5EkozM12A3onv3296KIi4vaeYfyOVNHC+CtOV2HN2rU4XnbSzXyYPn0asrIy3KDb7VPBkM5g1g8xcWjnBvNKL+KczPGR4nBF48JQ1iL1OeADL+lcOLp+eeIzzdCQQqy4XVy8cnylCyiScakPzW0tOFZWhm279uB0dY3baH58SbE7Xp2qHuMM0g3aEcov4+ZdMPDnc7dMhteKV/uy9LECammRlp4EWWOZUA7czJGODlRXVqOuWZulJiIrL5/8yqSSSIkjUbHiMfmtfedaWzrR1ct6nZyO5NRMuKO+uzvRUFOPU6eq3XLS3OIiFI8pwrgJhUhL88YzOjFDkuhkNcx/D/FaeYow0F1HnBQttWFyvJayHyhmAX/lFLtnvAx7Sk8KlOO/LDhS3KjAB3VJf/ks8oqrY0wnKAvdy4m3Ke4d1TqfltpphXfvsN12RlO+694nbTJkJDgnBZDp0Ll6rDAubbXBMoYF0bi0lGYk4UDmgls9d/SFnjuqxRM68cIZOxP0q3s5va+wEfBad452vi7ZcWnLBY8HQx7O8doZAyiRlK/evnh09cSgs7sHbR3tbE8oQ4xES1Gl+gZ08Ff8J+FevpWWSy8StcsQ6XblQWl1p7uKN3xHfYaW9rj+g7Kogz1U1o73iovOK8+KR7yS7Ksfdcq7u1ZpaUyhdIPnQd8hJ7qCeBRGMqI+UJT6+IP+ROUaGaOEnrk86K/odeOYgHbxilH359PFwX8B54dG0AQxDOmSwUA8kVGhqKgYM6dPYns8inntxdGjR3DgwBG0tlMbZ3T1dfVst/dh37492L1zt5uNvG7966hr7UViRiEmzZiLOXNnu5l8Kj63byVTcrQ4XuhOTqCf46U6jMDo69pUvqdlqTrYoZuuVx8XXHC152qv+UuvuvpG7Np3AEdOnkJqZjbb2lkYN6oEaYmUf6YjzmoeIFv3SF91JpROc2OjOzHt4N592LVzF15Z9xpeXrceh4+d4nAxHZMmTsbShfNRrOWFGs9FylTtrmTB9TFMqaujBUcOHcCGDZucETyPfcic+Vdg9Y03Y/7i+cgvyEUi27Xu7jZ0a38oLbelPHd1ark3o2R8MhY1t7S6UxW3bduOvNwszGGfPqaoACmUb+XdMcj9Vaa883wNOc9v/bo2iByRTEZCuHZ80LsME6nbTib5nHfuiZM7uqCtkYwGPm5s5Z6rH2R/Sn/R1dbRib0HDmM786Gj+ufMnedmA2qsGSlgVFVVsr/d405W27lrJ9a99hrWv74FLV2xyC4cgykz52D23JnIzEojf7SiIKhXyoHLheqyYqMw19bVoZJ9rwxuhZSBgtElSGC67vRc0cXy0Z6MleUVqG1oRkJalttnMC8rHUnMRHVVPXbvPYaahk7kFWq/y9nuYJh0tgkyZrk8il/Mv9qcmqpabNr0Og5SbjRLdckVV2Dc2LHO4CaOyhkMlxKC2mIwGEYEAw29vxrqbiic/enQuJB3zg4f48jEOrKxnQ1un5iuTioFGjjp9AydDCclRB00KQjGRwElIZJClxGc6TO03/AYPvTgJ/7ubD7D48xww/sMfjL47uwIBjhyQVehgbdmBWRl52DBokVuk+duKuI6HWjf/v0cNNW6AXSQRoTp/jeS6PBpe8qCEP13/CMlSXQ4dHNkzK5LXzQDxY7POKALFBjecIDnTo6hAqgNQGVE1Gk3JaPHYOW11zpXXJTjliy6cWeIvMDQFklngIIodzYEYYKBeOSOf2QAcBdMrLOtHWUny6isNLhw2VnZGDVKmwNnoL21FQ31de6Y5pqaWlRX1zgFq7GhEe0crLojm5V3pzTJiJyI2bNn41rmSRubKg43ENdzhg2MZko6oOd8Mfgtl5uIOxMDvkOHEQneN1AamA/mRTKVk5OLqVOn4Ybrr8eUKZORnJRExU/HQMs4496IuIGrgbvwbwRMzKUnLUpxqJypOFZWVqGOvJRSr+VSqSmaTcqwkXeoEzhel1VUoqWtzc1I0RJG7ecj5fPokaNUgI9RaUvE0qVLsWDBXLcEQoZsGTM9vwNE0TQkFGY4F+BMnzMx3BuD/YfDQPjwncOgR+Engx4MgYFnw4U4O/z7F/b2+UL2xCCtoF5JNv3pa4EMSoDcf1f3VM5SbgOfAUrPpDb8ZOgQHucf6ux3wuC7AQz2Gwh1Znjvc+aT84HvQ3y7JeNcakY66/xktltzWP+zcPTYEWzfsR0VFafR2NiCHTt24Aff/z6++pWv4vv/+wO88OJaVFVp4/JUzJk3zynYY0YXIyWZ5SRLYrjqRUHVUk2B2lv3UUC09LEcXfMgc1DkJFzZ7RiVWiaVsTPG0dNFTdpHjS7B0mXLseLqqzFWp4DymVvizQHGwFH50TwLXGdnF3Zs344H738Q3/nWd/C97/03Hn7kEezZu49dWh/GjR3nToacNXMK0lJlGBbB6r/YT5F/7uS27i4mxT6ks5NtWYUzmEgOR5eMxqRJOtkyAx3a16+hCXW17EPYf1RXV7lT92qq69HU0IK2lnbHD5c/8kFG2pycHNeHzJw5w82G0QmhjmpXboE7d/g8BzjzTf98cLjBGPotV8gB8e5OkCFIhtPRo0fhqhXLnSsuznc0aw+pNva369evx3e+81185atfc3x/6qlnXF+gWZBLl16JhQsW8P0iJMvgy/IMjFeSFtcwBHA8iEFNbT1l9bg7DTErOxuF2tYghWNNDUQk36SnuakJp06Vo5Z9eHJyitviQX1Ja2sLTpw4gTI+k5SVlo7HnDlz3HhEWyG4sYyeRC7cISSUwZSUNEyfNg3XXHM1VjB/o0cVk04Z5TxfDIZLB7bHksFgeOdCnS8HAJqZ0tzchg2bNmPf/oPo4v2YMWOxYP5st/eHO7o2CB4BByYaKHBgZRge4q0QPcDUTLgsbbKqWRyNbThd08hrwJ2AxkGPljO6cZb76sv33Gdc8VqDcPHdRXNOEAmaoeS+kmsZXE8XDu3fjz37DqG8rhl5o0sxfdZcjB+jL61xiOML7mQgjfE0OIyNp4KYhrHjJuDKK5dh8uSJSNOJLyTQUUV6NB7sVwucTJwHge49ORcbf/R+AMc/OtEuq4VmLbU2NmDTxtexecceNHf0Qhtla8PsY0ePYufOnXS7sGfPHmzZsgVbt27Fdiojmzdvpnw3o4AD1CTmUTRLIdDx21JGZs6c6YxTOg5cafo9j4JBN2VfGbwUIAuvW2YipYaX/KMlXdqzqXTcRCxZstTt8SR69Uz58DJ3JoLycnyPlJkvBcdz99vNR/SlstDZ3IQ1L72MPQePoSc2CdNnz8XCxYtRmJ/ulhRpOUtMTydOHT+KDZu3Yf+xcuQUj8O8BeTvpNGoOnUUr6x7Fdu270Jh0SjceNOt7kjwrCztI0IZUtaYuOTewX3FFxXD0W+4NBDIpGYd1moTYJb9rj37WXdi3H6AEydMxPhxY5GsWUoSNbUpkTedoWRY+TQMBX8CpU7MS01LhE79rKnVKW0VaG3roLKe6fYQO3ToAH71xC+wc/s2nDxe5g4DSEnJdCfX3XzbLVhyxQJkZgR7Qsqu1N3T44zEahtVIgMfNnQdtH86SKPPbUbe7jaE37xtN+oaOzFxyiy2BYuQnaWlvpqtojZbMqH2R3sR9br9A0vHT3CG/GmaHZqd4T5gqH0KZinpnWB24RkSQY+2tja8+vI6PP/Cc9jBdv7IkcPO+KA+avTY8Vhx7XXOYDVhwhjGE5kRx/i0L5OMYbxwaamB0UeG19k/bNz8OhqamtifZbh+8vChQ9jNvmP3nl3sO17Htm2bsX3bdmzdsgO7dx9A2cly5OZkMp8ZLAf2zeSd9L+SkhK3x9SYMWNcH+JIZlrhtjd8/XZCdIhuZ/iJXGsJcHFxMfvB6ZgyZaKbeRQYEIFG9rfPP/ccnnjiCexlvT5+/ISbxZyalonFS5bjjnfdiVmzplOWtAw/mD0l0ZHEDJq1RbnVpuPbt27Blm1bUNPUgTkLl2L+wgUoLsxBMvuYuO4OptmH6qoqt8H8bvY1SenZWHHVcsyaPhlVFRVYu/YV7Nm9lzwfi9WrV3FMon0RM6EVBy5d16R4iVVxs49MSnGnxE6fMTMwIKZqKWwQxrtLo3QMBjMsGQyGdzjU4Xd3dLmj0jWboKW1zW34OnnyZMzkgKGwMJ+DNE1XV4etFyKDBSmjzsMwHLxhSfADS/nJadNuZ7CLT0F9YysH9nAbtM/QF1d3VK+WJmhqOP9pfws/BFI058n2wLDE+LS8iMr/of37sGvfQVTUNqFgdCmmcMA1fkwRUqn8aQK82y9HaVCxT0xMdVPIS0rGoKioyC0/8TPZNF6XC4xKQV4v3LAkBDKlO8Xg8i5vzXpQOj1d7kTB1zdtxpZde9HS2etO0CkrK8N+5mnfPuZr124qAbs5+NyNAwcOYO9eKgq7d7lTqGbPmuU2zNXeWDrNNSMjA2PHjnWnhuneK23eMOOvBX//lsOzIhou+YhSLhniPxmO0lJ1bH4xy2aUMyppPOLlzhvIhoZPiDFSAfRQ/Hpf5ap0lG/tgFJTUY7nn1+DI8crkJKZ7Y5snjFzBnIypVBItiir3e04QH6v27AZFTWNGDtxGubNn4cJJQXuRLATJ05RiYzFjFmzcdWKq1EyphhJpFdpuWVBIkVfuZW2a1/OV5YMFx+SI80260VTcytOlleipaUdOlV14sRJmD51KsaMHu0Muk7KGFzGpWBWgcpYnoazwddn1cWgjVK91EeHLsSxLevs6kV7h06CTXMHAmRkpaGxoRZlJ446O3ROFtvv4jGYPGU6rrvpJixatBCji/KRyDLxdd0ZldTuMfagxfPtg0vNlZNaAi1xk4Hg2ImT2LhpG6prWzBuwmTMX7AAOTnpkY2b2Rb0aqaaYtLstUTk5he4GUu5edpIOo1dS6wzKDkDhv4xb0q7f5whDJDgPh6oTdeMFc0+0my4/IJ8N+t34RVLseLaazFjxhQ3i1LvBcsXA0OcmxQVyZ8MTfW1tdiydSt2sF9oY7zt7ENOHD+Jvew/1I/s2bOT/cYu7OP1wQOHsG/vQRw/dgr19Y2YOWMaRo0qdHE5GtjmlpaWuv3LdO/7C8GXm3DR+o83gCtv0uhp0+yqDJ2gS/oLC/PcoSfar1PkincyLOlDTUV5BfOXgvT0THcQwLRpM3HDjbdg3oL5ztimmWcK7/a0JK+DLSuCsY7rQbo5xmxpxvrX1mHb9p3ojknE/CuuZF8wCzk6GZZh3Aetvm6cPH4Ca195FfsOH0f+KM2UvgYllNfK8nIcOXyUNPPd+QuwaPEiTBhf4mbXS3hEs3OxQf+or3UJLJPsXMr/GPbzHNempmkPvUDeAul0rzpnMFwKMMOSwWB45yIy7lGnmpCUCB1DrYHa7Llz2XHP54BpDNJ1apUGZZFwHCnwQi9qtGbd8fnAKemRgVZMLAfHCYkoHj0OpeMmYCaV7enTp3LwXeD2INERyfri5wbdfsaSGzUpIhfdOcEN3ul0QlEMB3cq9MaGBnR0A6lUOKbOnIPJU6ejsCAHKVRSNPNEp6poiZWWwemrs/q45ORUZ2AUPcH+JcGgzA3hGN7tk3RBxgDJUkQQXR5159/nlRsAK24OdLu60NbSgtOnTzv684pL3IA4JzeHg9NsZNPpFJxcKlc6dS43h/4RN2P6dMyaOdMpNX4mjxQB339rgO3KRglF4K/1G/Z/y+DZEI3+pEO84o/KJl57rnCgnaJNiQnlQ/AKxPB0+8T43IUZCKcrN3NBF1rvQiVRxzafPFGGmIQUlJROoHK6GCVjx7hlJ25zWYWjHFRVVuLU6WokZ+Rg9oLFbEvmoDgvEykJMe6Ey3lsV+ZSKRg/fpz7uu8MDJQ10RNIjq7pp8SdwUtEGC5dsP73druZI9o7SobO0tKJmD2Hfci8+Rg3ZgyyM9Jd2WrGki9jN4vElbPiMJwNUtjD9dlVDfUPMT1ITkll+1eA0vGT2IfMwoSJE1Cifday0lCYn4eZ06Zh8cIluGrZ1Vh+1QrMYf3Ly89xRiWxXs1rMLsnWEo00Hq7BsY5t/8NoVt3qENPD1rbOlFb14yMnALMmDWH5T3LzVrRRtGareT26dO+WpH+IDEx2X2U0K3aX9f6KC/80bXaGxkn3QcVl1C0E20xpD0P06ZNZ3pzsPTKK7Hsqquw6IolLt/p6WoDlZegB1G+PL+Ctj2W5Hejo7MTVdWn0drRiryCAhQVail1NvLz8qBTQWXo0PLCnNxs5OUV8F6HphRizOixmDN7hjPAuNPaWB7qP/RRQtcD5RM4pemh+7cbnh5Pi5cp5UWb6OsUOH00CkpECD5eyI0eXeKWnc2dOw9LllyJFSuudmWQlZXtljKrTvd197qPZboO4oikpyum1dnZgbLjJ9DW3omiMaXOIDh+/EQ3g0izXhNYbjJA1VZX43R1LZLSMjFx6gwsXXIFRrklc8nuRM15pEHG0bHsf9LTk5gK0+T7zrmxKdNjndGsMm09INlLSk6h/MnwJ2Oqwg6MafVrMFwqiGltbe1To2IwGAzvOLCDdXtdyLGLbWhqlg6Jbva88eyMk5MTgk3M+dQtVXHvKKw6b/pqJGo4KzSgkgsPNgNDTCd6dNQvEqm0k+kc8GjDZreZebx43U0Oh2Ys9QUGA1cI58F2X1r6gqylSixd1FVXcWBdh/qWDqTlFCK7oAiZmcEx6cHxwN3oodNeHm7vi14Omnnd1xPkwxkDItBslj4tmYrkj8N5uvMg0MmTHBFRQqQWiGbxin8iPgxD+rWxZ/mpMlRU16OjTxt08g2l69JWONEXfD3VhrAa5uq3kArE+HGllGntvzEApaEv4FIQ9I7e9f5BfgKEr98yKNPRGJSsL81ApvRMj7u6RGuQZ28o0/XwM5bEV80oEBSJOBwsXPBwdwqjjbv529nZjkP7D6K5rQtxiWkYNW4cMrIDpcKtluvtYtgu1NecxsmTFWjha5kFo5FbSPlKjkdMdxu6yGd3spEMYvrKLJlnWlIC9Os2XNeJUI4S0WWGpUsfmq3Ewuav9nOW0tja0e32vdESFC031QltsnBrI3VXw1W31IZcjDr1Dofqueqy4Otz0DZ1sN7ohDYdp65ZSzoBjaXAqqPj8bu62tHS0uhOUUvQCYOJqYEhl+1fr2u/VcdU62UQUR/DmFg4ehKUip4Hf3Xam/NXOXd3cIzQgeamFhw5Xoamjl5k5hViLNsDt4k6SYzXjFcNJPSea5f4bqTP6KG/9j1iCyZP5+dSoiy4NouEDNVq6VlLc5Nb0ux5ItlKTkpGYkoaYhN0SAjbMX0QCZJyH0LUv7gegLSrbZcRtKuzEyfLjqP8dAU6ujWjKYV5UlskAwXjUJ8U0+1o1ImZvexndDptelomxpQUISc3w/FMEC2+v9FvdD/h2mniovQfbwDREqZXEF0ajwjKk8hVmMAgKL73ob6+Hq2tkjWxsw9JyUlIT093s4H6yJ+AFeIx+SWeM+4guy4yZyiUkUdLKMvLTnDsUe2WUxeNHY+cPM2cS3Cz3BJcf8M+pK4G5eWVaGJfE5uU7oyGGalJfNbj9sBSPdASUNEomiWfqhpK08mV/qrf4q/ypzy4zbz12Ux55BOFFYnKZZBTg+HSgBmWDAbDOxduzBN0/upp1QGru+11HbS8NDAMOmANPPWrAUQAPQh8DGdHMFAL80oDuS76k5c6vriXoyINeukr7sZKU48YlsTnN2NYUkyuLEWDFAOm6TZo5+CvW1+i4zhA08wkDrg0wNIeS6JExhhHs14WDbzWoHJwPviQghEMxAMfDvHc33OG3g0S4Wt6TwO/4H3n6wam+lU4DTx73AlEPb3kDgeWCqt//eCl7t0AMxKtoKUXOukm+DIePHB5irr2+TuzzC4CQvT2o58EPRwqgGjV34D+4Qxjg8EXHD8jUN6jhtfycRFrsK8ZCAzf1UGZlbFHpyxRGfAnazmlVOHopLD0UMOV9LpT2sh3HXMdnEiowEGZudMHdSs/0Rq5Zusjj+DOKTcuhOGSRaRessxUiupCerSxs3sWtBu+BFX33AcKyZVk04r2nBBuowLoXh8JOngpXuvkUn0ECPivqhccyKD2XnVTRhM6vq+uZqDmq9YH5eD690j04WJRdD68W+6qfZZIj1xXd1DPe/VBxJ2yFTmBUfXZ0ayY5CKR6z3+c5eK0P/yImgBeMU0BrVEgbd7133kcO0WwysNRhS4uP72ROH8KwG/RIt6s8HGjq7uDvYhXYxTxqAk+pExATGRNAOZdjfqf/nrTsJle+ZOVIwQ6enwv5c6wnQG1/oN2lxPvmaoBWECD7XnCuvAHz1z+6PJSOPuA/8gDhdhxMN5Mpbg150g2KM+gk4nPbo+JPi4ICnWeEdl5cYnTFPtiPp4yZaf7ejS41V/MhE4GtyF/gT9lfciVfwrKugYUK8FPgPOYLhUYIYlg8HwDkekd3Y/6njdXXDLP+6Wf9zvIE+h/8JwXtCgNfiiJsOSBrWOtfLhCD+Yzq3nGhxxOKVBr/+Oe94sj8QcGYVpgB1AhRoogD5t+UXGy/1+vtz9b4CQhwxL7l8Ap8AED88RenPgbTl/5xHERrojA+AAUiY8teeO86HsoiM644KTBSH00FXSqJycd8YUn4/TGwIGEERH336eO5WQD8RzhQ/ecAqpuxosBS6Mk41AIQgP53UVDulx5pPwU8OlCZWXb1N0p1IcWp6cCz+w4r1AiIla1iyn/kH7qql/IO8dT9WHqEx6Ahbro4QzjgRv6lK/vkyiEfZTuMAsE/nooPbARUIXG4MetgfdfMHHF08CAuNhxKM/sshLIQEYuIoEdMS7VmZI+LGJMPCuwB5nsIeLLgiuB9FO0Gl2ylXAP9e/6pF7iRdu5qR/rmcDiTsjxsDtOxzRfBF85qIyGg7Cm0hxBSFCwQYFDFt/Iv4D/chASPe6uwmHDyJVOroK7vg3HCSMIAChANHxBL2L4H998P7XDIZLAGZYMhgM72hEd7+DfKJ74FDnLFiHfKHQUF2GI/LQGZYGOClVXPsvBcYnN5zn2EyzlYKBWP+XuXOGSiwotUDpG4CL6ozPfsGcEQ+XKoMEYfVHkEfE8Vp/g3dkmNI38PMm8qwIkg3+DmCkU7kEEJ1FIcLjwAXl0y8vPnzEeyQxQEr0VcD3gZlFctHGBIXhXb9s8Q3K1mASA7kZ8AuuBuIIPzNc2giVGmUzuOPfUAFGl7PhzUB1x3+cYHsbMhw5yKjkDCN6Ln57w5PuIgYBdx2NM31UljLB6F8sX4yTh6/6jLKX7VNXKL7AsMQrholM9IlAxq7wyx4KwICOKDr/qP+9CEKP9Otd5K2gO+KvQ/S7kdD6F1wL+mgjHsloFOKfj8zxLuCvZoMF1jg+9HGfkcY7GWG+hOGYEVz2IxLOte3enYUZUQOW4I1IHxIaezj/KIudm2XNJy6F/mcD7wyN4P1wqIEYA18Xn7sSBq4MhksBkZbIYDAYfl2gbnc4Zxg5aEATcaGxTXB5Fp6fbzFo8BYZwGmYpuG0nK6F4Epftunc7JQAPvX+5AZdRBzjDd1FEMrMiCKgdMBdDjiTu/2XYQaEr0ccw/BdF272QqAo6tbLlpeiwXfR8LG9pcQbLgakcHtH6G/gwlJj5TyyEIdlFJHBKOD7AILaOMg5Y0mAwWUSdsPBG2UEpuWNQJF0AwON+hClxXA+aDhKF1Qe3kXC9ruzw4eIfsP/BpS8EcJ0y0mFk4t+26cgGoO8BTzkjxAd/B2PaF6EnYfnyVAuuiy9i0aQjqQvEMcwf+URSJCPLYBCyycMH/9Q7o1g7ZHh0oYZlgwGw68NBrraSMfrPgNGrvv/GkYSw/N0JLlNtSBiBBpq4BYYCILBs5YHhFM+g4p+Q9WAG1A6zh/hmAKEfQZ8hTN9wz7n6t6pGFn6B3MkfDfgKwz1ZECSIgqXuw/+DshXdBgfShi4CqD7NyNFhrcTQelFgz6+rXDtReAX/HNPDReMQEF3hiUp6s6ox8tBTNVNUBuDJV+hh+FyGVQ+gyHfwPlSGx79HycULhyfv5R35DKA7oJ2IfqJg7yG8Bb8o7AbhCjPwbfeYBLhYb9RlLdh5/6E2q/QOOjXDj5rzkX44fjj4R96OYp2wlB+Z2JwCP2NjnPAJ4C/GvAJ4MN7NzyGf/rG7xoMFxtmWDIYDL+msE737UX04G5kMHSpXkrl7CkcmtLBiA57Ls4wNM7Oo8G+UeGGvowgKqzDmaEM72CcVzNlZT8yENOpgkQtNRoM/yxSB91t5LrfnRv6F7IO8Yqe9FPhPkZFrt8Q5xywH+dO8RuBaZ9hQPHwvPHP/P3lCp//odybxZn8H6pEhk7qfGkYKuxI5MFgGDmYYclgMPyawQ+2hnKGkYF4qe4jxNNBbNYf7aukTUUjysOg5+cLvR+oBopVbiAaPaOPHK/l7ynzzsFfOFrCT/XOwL83j8Fxh3Gmb9jnXN07CUPQrx/B/wrh6wtGJP6oyMK+A05/JSVemoKhkPfRPIogpPfRdRgDMQ04w68XQmUb1V4YRhhDsjdcP0PL5dxPODBdf/kMDe2b138kg/4o6qDKO2hXvVim038iqI/OO8H96o9/OUxXKLIw/LshyCsci9wQwYaAfzPsIm9He7s/eiYa1QfrV/eXK6IZROdkJlwCQ7hh6r27c7f+/YE49Nf7BAj8A+cR9ot2Z8NQ4eUMhksHtnm3wWD4NYX/kmMd71uDs/E3+ivamymDgXSGjvVM32FT73/AixBJA+FHxrQ0HIal69cePudROR7Ge6QxNN8H+2rnimgMlqTLp7QMhosOVbX+Kubrnf/1D/zvudfLcEgh2BsnBL4eXiYXxOY8AwyKPvplj1CgcJBB7wY4hxguDGfQK49ozzedyjsYw3H+bBiaX4opeDI4zug+ZHCYoeI62zOD4Z0JMywZDAaDwWAwGAwGg8FgMBguCAOz9QwGg8FgMBgMBoPBYDAYDIbzgB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8FgMBgMFwQzLBkMBoPBYDAYDAaDwWAwGC4IZlgyGAwGg8FgMBgMBoPBYDBcEMywZDAYDAaDwWAwGAwGg8FguCCYYclgMBgMBoPBYDAYDAaDwXBBMMOSwWAwGAwGg8FgMBgMBoPhgmCGJYPBYDAYDAaDwWAwGAwGwwXBDEsGg8FgMBgMBoPBYDAYDIYLghmWDAaDwWAwGAwGg+E80dfX1+8MBoPhcsFQbZ4ZlgwGg8FgMBgMBoOBCBuLop3BYDAYhoYZlgwGg8FgMBgMBoPBYDAYDBcEMywZDAaDwWAwGAwGAxETEzOkE2wGk8FgMAwNMywZDAaDwWAwGAwGwxtgKKNS2PBkMBgMlyvMsGQwGAwGg8FgMBgMRG9v77AubFgKG5cMBoPhckdMa2trX0pKSuTWYDAYDAaDwWAwGH59EW0U0n1XVxcaGxvR0tLi/LKyspCYmIienh7nR53JGZc0Oyk5ORkZGRlIS0tDXFycC2+zlgwGw+UCtZnRbZ4ZlgwGg8FgMBgMBsNlAz/jqLu7G/Hx8ejo6MCJEyewefNmHD582BmZli1bhkmTJjlj044dO5x/c3MzYmNjMXr0aMyfPx9z5851BiYpWDIwmXHJYDBcDjDDksFgMBgMBoPBYLisoVlI/lfK0enTp/Hss8/iyJEjaGhowN69ezFx4kTMmDHDhSsvL+9fCldVVeWMTaWlpbjvvvswe/ZsN4PJDEsGg+FywVCGJdtjyWAwGAwGg8FgMFw2kFIkQ5FmK8mQtGfPHuzevRs5OTnOoNTe3o5169ZhzZo1qK2txeTJk7Fq1Sq8+93vxpIlS5xh6cUXX3TvKaxmMZlRyWAwXM4ww5LBYDAYDAaDwWC4bCBDkKAZS6dOncLx48dRXFyMOXPmYMyYMc5IVFNT48Jo1tLVV1+NxYsXY/z48SgqKnLvVVRUoL6+3i2bk5HKYDAYLmeYYclgMBgMBoPBYDBcNgjPLtIG3enp6W6/pFGjRrkZSJrFlJmZ6WYnyZWUlLh7hdVsp87OTmdM0h5NfvNug8FguJxhhiWDwWAwGAwGg8FwWcEblzRTadasWW4JnFBZWelmIWmDbm3enZeX55bMKbyMTprJpFPiZGhKTU11xiZbBmcwGC53mGHJYDAYDAaDwWAwXDbQrCMth9OvDjGaMGEC8vPz0dTU5JbGybCkJXHZ2dkunGYnyVVXV7vT42RgkuFJRqmEhIT+uAQfVpCf9zcYDIZfZ5hhyWAwGAwGg8FgMFx28Ce5JSUlOeOQTnwrKyvrNxzJ2KTZSoL2VTp69CgOHz7s3pk+fbpbOif/jo4O9+uNSGZQMhgMlxvMsGQwGAwGg8FgMBguG8gwJCdjkt8jSbOU/EbemnEko1FBQYF7rnB6fuDAARw8eNC9O3XqVPdcp8bpnebmZmdc8nEL4WuDwWD4dYYZlgwGg8FgMBgMBsNlAxl7ZDzSrCIZjQQZjrS/kgxFGRkZzmikPZT8zCPtq6TZTNrYW5t9y/AkaAaTXGtra39YMyYZDIbLDWZYMhgMBoPBYDAYDJcVwkvVZFSqr6/H6dOn+/dXysnJcfsnyUgkP+2vJMOToE29tUzu0KFD2Lp1KxobG/v3VTIYDIbLEWZYMhgMBoPBYDAYDJcVNFPJzyzq7Ox0+yvJuKRT3qZMmYKsrKz+2UzaQ0lL3bT3koxNubm5zpi0bds2nDx50m3yrU3AfXy2v5LBYLjcYIYlg8FgMBgMBoPBcNlAhh8ZgfQrp9lGMhzpt7CwELNnz3bGIx9WG3jLeFRSUuJmMskItWHDBtTU1KCoqAgTJ050y+NkiFIcfvaSj99gMBh+3RHT2traJwu7wWAwGAwGg8FgMPy6I2xQkoFJM5Z04tuWLVuc/9y5c1FaWur2WNJzbcqt2Upa9qbNu3UtQ5KMUDI2aWlccnJyv2FJ0LU3KvmZTAaDwfDrALVt0e2aGZYMBoPBYDAYDAbDZQUZgGQw8svd2traUFdX5+61eXdaWtogQ5GgMNq8Wxt5axaTlssprN+LyWAwGC4HmGHJYDAYDAaDwWAwXPaQwUjKUVhB8n4yKMlwpOvwDCRvjPJ+CiNnMBgMlxPMsGQwGAwGg8FgMBgua0gp8r/emCQlyc9e0rWc/MMKlJ/h5O/9r8FgMFxOCLeLHrZ5t8FgMBgMBoPBYLisEDYmeQXJG5L8jKTo5+Fff20wGAwGMywZDAaDwWAwGAyGywxhI5GMR96ANJzRKPyF3s9y8kYo/RoMBsPlDDMsGQwGg8FgMBgMhksa3pAT7QQZd8LGnujnQ/nJSOTvdR02LOk6Gt6oFB1PGGH/cLho55/7X7lo+g0Gg+GdBNtjyWAwGAwGg8FgMFyy8IYXQQaerq4udHZ2uvu4uDh0dHQgMTHR3Yehd/Q8fPqbj2co49G5wBuAvAHKG4HC12EjlE9HNITvfVidKKcNwD2t+lUYH85gMBguNaj98u2chxmWDAaDwWAwGAwGwyWLsFGmubkZ5eXlqKmpcQYl+csYI31G9wojv+7ubmew0b3e96e8ySglv2ilyGM4f8EblTwtPi0hbExSeoJPx78j+HDef9SoURg3bpwzjMmwFKbbYDAYLkWo7YpuK82wZDAYDAaDwWAwGC5ZeEONFJkjR47g1VdfxY4dO5xxSYYiQYYZzWLSDCAZZ8KKj97Xc/3KKUzY2BNGtLIUhgxLckK0YUnQvQ+jeJSOfn1a/l3/jmiaO3cuVq9e7YxL0smUH/mfjQ6DwWB4O6E2LLqNMsOSwWAwGAwGg8FguGThDTEyzBw7dgyPPfYYfvGLX2D//v3OECN/b+SRMScpKQkzZsxAdnb2oGVmMjgJeq6wPt4whlKYhDANgg8jQ5VfmqcZU+HrtrY2UNdCe3v7IDoFXYu2efPm4f3vfz9WrlyJ4uJil45o9eEMBoPhUsNQ7aQZlgwGg8FgMBgMBsMlCykx3qDT0tKCdevW4Uc/+hGee+45VFVVOeOO359Iyk5RURE+/OEPY9myZc5Y441OMizpuYxPgjcWhTGUn4feDT9XeopTxqOGhgbnRF9TUxPq6uocbadOnUJ1dbW7bmxsdAYnvedpLSkpwV133YUPfOADmDlzppu1JCg/BoPBcClC7aAZlgwGg8FgMBgMBsM7BjIcyRAjY4uutcfSM888g5/85CfYsGGDmxmk517ZyczMxHve8x7ce++9WLhwIbKyslw83ij0RrOBhjMuhRUpXXvDkmYkeaeZSXKiSQYmGZNkWNq9eze2bt2KvXv3uiV8yoec9LAVK1bgYx/7GJYuXeoMYYLyGq24GQwGw6WAoQxLcZ/73Oc+7632BoPBYDAYDAaDwXApQoqMFBotZUtLS3OGGxlpNFNIy8/0XM7PIsrIyEB+fj5ycnLcsjO/xEy//jra6f2h/OWGekd+0qVSU1NdejJi5ebmorCw0G3MPWHCBOc0M0l+MnrpPRmVRLOMUMqPno0ePRp5eXn96XjFLdrQNZS//LyyJ4OX91M6/tpweULy4OVAMuKdYHJhuFBEy44ZlgwGg8FgMBgMBsMlC28g0a936enp7pmWnp08edKdFhdWmmV00jsKp1lAMvrIYCP4OIZCOI1oFw3v7w1McjJgeScdSxtxJycnO+PW2LFjndPeT/LXcjkZl2QIUxyTJk3qPyFO9x7eCCCcjRb/GzYa6Hq4dwyXB3ydkAyEjY7hX4PhfBEtO2ZYMhgMBoPBYDAYDJc0pBBLkZHBRUqyjC+aJSS/06dPo7Ky0s3+0b2ey1gjY5NQUFDgZgyFt/8YSYV6uLi8v35Fr4xcms0kQ5dmMcmoJOOXlsqJ1ilTpmDixIkuXNiwFIbikhvKYCQeySnv8tev4pfBKxzOcPlA5S85kAxINlRHvIFVGE7ODIY3QnSbYoYlg8FgMBgMBoPBcEkjbEjxs5f88jMpzBUVFW5ZnBRnhZXCrD2PtFm2jDpalqZZQ7oWfFxvNXwa/lfpazmcX/YmI5KMYjKOadNxzWjSr2Y8hRGmN/pX8EYl5Vn7O0m/8++YYenyhsreG2R17U8vlIyZYclwoYhuU8ywZDAYDAaDwWAwGC5pSCn2BiN/L8VYs5D8fksnTpxw+y3JwCKlx8/QkKFFRigZbPx+SxfL0CI6oyFDjwxMfj8mzVzSrCXRqdlVmrmk5XNhGnXtneeFf65rGdtkXDt48KDb3FwGK/HGz04Jx2W4vBAuexlfN27ciPr6emfYlByabBguBNFyY4Ylg8FgMBgMBoPBcMnDG1NkXNKvnAwn2vxa1zrSXzN/ZKiRUUmQwUX7MMloo9lN2iTbLzWLVozeCnjDkqc37ES7jEuiR8uVjh496mYaTZs2ze3DFKbR/3p4Xsgpr3pfBoP169e7Paf8Xk7esGQzUy5f+LqgerFr1y48/PDD7rTCqVOnujoRLVsGw7kgWm6shTEYDAbDrxU0hPfOcLnj4ktDX+hfxCPk/IUG+cF1/yM6g8EwNKKNKIKuvb9m5syZMwcrV650s3201CwcXvsXbd++HU899ZQzvGjWhjf4vNUQDdHwfpo5pZlJMiTdcsstmD59uqNVS+NkEBPOlU6Fk2Ht+PHjbsaSlsQJng+GyxPh8pdhSQYlzezT7DbdGwwjBTMsGQwGg+HXBmEl3bsAkTsN0N0gPdoZ3mkYqhS9C8CrPiqgETfk8yFctM/5wBuU+qD0+C86Mid/3XRdvOmi11B0GQyG4aBZN9GzeORkoNFMpGuuuQarVq1ys3X8HkOCjEtaIvfaa6/hsccew759+5wBR/4yyHjn70cSnsah4J9pZtGsWbNw4403OgOZ8ig63ujdMK261qwlOcG/d7Y4DJcHvAxIvv1m3iMt5waDGZYMBoPB8GsFDZX8fJAB6M4/8U+9M7zT0V+a/KPBsnfO1xmWdB2NyPNBbiTAtCMGo37oxokeL/o0C0EukMORTNlg+HWFV4zl/JIufy/IsKS9YkpLS51x6eqrr3aGJh/WG100o+f111/Hpk2b3KwgzdgYaC/eOiOMj3eo+HUvI5hmWc2fPx/Lly/HmDFjBm2+PdQ70X4e8vf59hgurOHygpeDsLwbDCMFMywZDAaD4dcOGioNOVwa9MDfDBnScIkjXGpnL8HBTwfuot/SPZW14OZNQMaikLkodDkQeeDhvQ0Gw5uHlGQtK5s9ezZuvfVWzJs3z23U7fcYkjKtGRtlZWV4+eWXsWPHDtTW1g6ateTDXUz4GVgyjhUXF7t9b0pKStz9hUBxmcHAEI1omTAZMYw0zLBkMBgMhl8baJgUdgPwPur25PzTwaEM71y4EuYfr1S5QXMMy5quT9dSFiPKY+D6vSJvjyQUqYs4gCMu4twfG34ZDCMJLe/xexLJmLRgwQJce+21zkijE+M8VPe1kbf2W1qzZg0OHDiA1tbWyFO8JUvhzgal5Ze9yckwpo28/WbkBoPB8E7BBZ0K134a2HMQKK8AKoZw9WyPc9M5dDpbe9gBHNwDHC8fOo6KOiAtF0jUmDDyyjsJfU3Avn3AyVD+KhuBzBwgwfqJyxatZcDO/cCJk0AZr+Vqu1lfMlkZvVz0Agc2ANspP4ePAEfkjlKmWB+yk96gXhkMBvYZff06/MD8k2hff214JyMoRZYsxx3h0nUX/OPK3DWazuMMeJkIFLiBMP5uwOd8QAXRxRxLxxj6AmlzcIQGxAZpe0Pnm0nPYDDIICTnkZqa6ow02ldJx/jr1xuNVN87Ojqc04lso0aNcr+a2eSNORfLqCOa/IwlIbx0T37nQofCKLyW+unEL83Ikm43d+5cFBQUuJlPFys/hksTXp60obs2d9dSUMnG0qVL3f5eJh+GC0G03MS0trb26SSF88GRHwKf+G+gRXtPDoGslcB//yWQlzj8IKmDivNv/xVwsk2DqzMRNwb4l28CizLemd/1ujYxf+TB8daB/MVPBb76n8C0tEs/T42HgcMJwJwSlsU5ENvbCGziO/PnAInBjGPDENjzXeBPfkT+dgzIxdh7ga9/AshJjniwXv2/DwEPkZ+dPhB5+pFvAb8zC0i+yPxtIh2HKAuzKQvx78TKaLjMwEqjPXX6wQG36/hkZBhAuG+y4dQ7GBwsB8iIOCAAAP/0SURBVK1pULruVtAsJf4EjiXMB3GRuyBISCZ4GRseHGkAHrl0cDeDfIZFYFLqcS6GKcqhl+8qIRcFL2K66SSj8ohDr8JE7qyJNRjOH1KaZaDp6upyxiHd67epqQmvvPIKfvnLX+JXv/rVoD2V9FzGpCuuuALvf//7cf3116OoqKh/2dzFULQ93UrLpyc/OcHTMhx8WBmjNFtLRoOf/exn7tQ7GdY++MEPYubMmc7AZoaDyxtezurr67F27Vp8/etfx4wZM/DJT37S7UvmDZoGw7lCbU90u3JBUtRyHHj1ZVAwh3bPPAzsaKUQR8IPhYNrgKfphnpf7uWNQJ0OTomEf6ehtw7YtI75COdpM5X04KCGSxa99Sy/7wKf+RRw/w6g62yFKPD5/meBz38G+Nv7gWY7tfKsaGLdWf8a8AplY13EvX6YfA5mbweg0J/YBWx+nTK0KeIoO2XNZ69TIw3JwnPfA/7408DPtgIdYRoNhrcZfkA9lOMf9PV28YdC64xMHLzTL3BBPXJ7KEfC6nngfv3Qz5MoeP/ws6H8zgUX8s6bgZLqp1Xl5spYMxHoerrR3tqC9rZWtLa1o72zB509feh27/Sit7sLXZ0dVEA70dnVDT7imzFOJpQDuQDyCTbY7k8r4qJxxjPRQ9mjTxAn//Rx7OWuOQjrc0YvmbkGjJ0amvnh2RnxjTDOFvcbpR1+PlyY4RD9rn8/+t7w1iGaz+F7f/12uwuBDEr+XSnImqGjey0pW7x4MVavXu1OXNPm2F6BlkKkU+E2btyIF1980Z0SpyVyUsAFH5+ny7uRhGgQPUrTK/4+nbda0Q/n6WxuqLCiNXzvEX1/uSCc76Gu/X00hgp7rtcGw6WIt6TV6jwKvHyIQ7KgbT4THKutewVo0Zg/4mV4m9EN7HoC+Ms/ovtn4KdPA0frA+VrONTsAr7xV8AffY6/PwU2HgkMUVam73BQFnY/Cfz1p4HPURZ+wusjbyALBsPFhgZXfnDr0T/oolLf29VB/b4HnR3taG5qRkNjEzq7u50RV284s4GC6j29fIEtV3+aIYT9/HW0Gw7nEvZcwkRjqHfkouH9oxUHuaEQHWYo91bAK2Iy4qicmRB6e7pY3m3YuWM7du/ZjT179qKmrp5l3u3ar67uLlRXVeLQwQM4cOAgjp84iXYqpD18NzAhheCMQ3ID9J8tb/3X/BFdPUxT1/KWzGk81E2n314OvQKjUmBY6jcqheKNdheCoeKROx8M9+5w/tGIDhd2hrcH0bx/u8ojnG5/fb5AaGaPnJZ/6VdGGe+n/ZZ00trNN9+MCRMmQKs0ZMBRelo6piVymuHzxBNP4PDhw2hra4vUYfYjkV+Fe6v4JFo8zYJ+5eQ/kvD0h/MQ9hvKX/n31+KBnOebf+5d9DuXG3yePR88JD+eL2FeRf96edO1d+EwcuEwBsOliLfEsNTXCry8LmoWRgh9dcAr24d/brjIYPu05r+A//N54Fv3AxsPAq0ap0ceD4XaNcBnPwv86zeBZzYCVaElf4Z3MFiIL30V+NO/Ab4pWThgBmDDpQn/pTf8hdf7B6p7L9qbG3HowH48++yzeObpZ7F37wG0dXYOzFqKKPdOwEdYyKMHfp7GMK1DQc/OdeB4PmEFhfNOEK+G5t+Aouf9w/Dhw+/p17/zlsOR6PctIg0yLPVS6eloR01VJda+tAa/fPQXePHFNTh67ARa2jrc4jTNTtixfRt+9cSv8PBDD+PFNS+itrYe3RQI5cI590eNHvMhR98gnQF+CT7fQpgPCt/L97R3S3VtNapr6tDW0emMSs6wxBDBDKmI7PnYB6LrT8endTb4tN/IhXG2uMNpDxWHf8//vlGZ672wHPm4w/B+0f6Gtx6+fHwZXSwnhMtdTv5nk6WzQYYZxaFfDx+v/AoLC90R/tdcc41b9qONsT0tSvPUqVNYt24dXnrpJbf/jF8up2eKQ32Np/utgKfVX3sj00jD58HnPdpp5peW0+k3LBdhg4aMSnquNk73nm6F8bR7v8sN4oGg/Hueen6If55vki/d+7Ae/j3FE/4VFF7PL2f+Gi59vEUtF7BtLVDT5S7PQOs2YFM1K8lb10Ybzgcsh53PAWu2sMzahy6zaNTvBJ5YAxypYUNq5Tiy4Ljo2g8Bn/wj4NOfjrhPAVeNxlu/8TvLcldEFqrbpAAZDJcmNLDyTgOu/kGa/nAgFhMbg4qTJ7B+3St46IEH8PDPH8HOXXvQ3tHllHuvz3v4wdv54mzvhQeO0e5siA6rNLwLP4++HgpDPQ/7ed7JheP3g1cfLpqG8LUPN5x7S8Bo3YFvkV/XWvX2oLmpATt37MAzzz6Lja+/jlOVlWjt7HL9WldHJ/bv3YuX176EJ598EuvXb0RT88BpUEFuCHcR3IkvPTI8DZFXj/C9lls2NTUy7tfwkx//GD/96c+w7rXXcfxkJdo7GRejUUzesOSMS0HUTENucDqC9ztf+DjCTvBy6eHL0juP8LXeDT+PjnM4hMOFneRLcXm5C6dleOvgeS94vofL5WLCl7+caPJ0jTQUr/Ybmjx5Mm655RZnXBo7dqwzLnk51BK4/fv3u72YXn75ZWdo8kYCPVe46HrzToQvY+XFGy18vjRT68iRI+60PL8BuDewyeldvSN/8ergwYOoqqpyxhIhzB+Fv5wQ5qvPu//VMxmTamtrHc/E20OHDrkPHeKv4Pkrp2vF48tIYbwxT/BpGQyXIkasFU9OHhxZzUZgq/aEGaJt2bMWKOvgs8h9DN9Nfmv6E8O5gGXUqc2kz6Mf6GFb6PasiNwbRhCsCys/DHzqM8Af/3HEfRpYMfoibJ4tWWDZWrkaLnX4wZfgB2R+UKZ/mq20Y9sWbNiwHtu2bXNHStc3NnGgxvd82xUan12ozPt0h4KjJeI8wtdDIRxf+P2h3NnS9tDA1Ds/6I12HuF7KVKKO+wXDuvTjnZeOVRYPzD25TRiEBl0npwYdyE6exFHGtrbWqjwnEZjUxO6upXnIFxcrPLDMDqRgmzro4vTXizu7cA5iKXOMU79i/BN8PwI3ws+/709vW7ppWTu0Z8/igcfegivrd+IsvIq9GrDbibt03JGpZAQKqqh0vF+QyHM+2gXRjiuoeTAI+wXHV84rP8VwtfDwb87nPOIvjeMPMI8VrmG6/rbAaUrmfRyNpLwcSuP2m9pwYIFuPHGG92G3dpvSdCMJrVT2tR4y5YtboarTsxqbGx0zz2/RJuvO+9EhPMhJ5749loGpRdeeAFPP/20+33qqafc0kBt8qwNzzWLqa6uDlu3bnX+MsA99thjeP75552hRJuk+/jlRrzNv8ShPAuet54Pgnhx4sQJJ1PPPPMMHn30Ufz85z93s+PEd28wUln4euCvZbiTTL6ujySnTjnjn2TVYLhUEfe5z33u81qTfD44vRb43prBm/mOncmKVUO/SFvS2waU3ASsGhelDHcD9/8T8NThwDAhpE7j+/VAHePzzXVsLvCB3wUmprhx2NBgXGUHQOUB2Eq3fSewR0e0Hweqm4CEdCBNJ9OdrZ8ivZpF7/Y9kCMB7ito5LFQdxTYybh30B09BTQxTE4W83WWeHuYv2/cD9SElPS4UcBvfwQYnRzE31UH7NrBeLcDexm+upX0Mt7k+MHpvxG62fcd2MX8bw34sJPX+8iX4+Wkle1VOvtOndQ2bJwk8LUfAs8xn75MFHj2PcCds8jHIQ6lqH0N+O7zQBvLwCN1NvCJOyI8j/gNh36aVXak+7xpJlReal9dudEJ4bIWf/cy3p3k8T7mrYoykZoNpJwnf88HbVXM0+YgT7sOApUNzAtlOYVVTGmWvQj8aN1gvuUuAX7nhoBvDgyYmMp7ym9GxoBLZhzD1oUIGsqA3cyv5GAb5WrXXtaHY6yzpEMG3AzJ3tkyz/Jf/2Pg+ch+WQ4MP+su4A6Wb9IQshCNRtYR0bBN8iga9rCsKd/l1UAneZ+VxrpwNhpUnlF1UhkPv1LPPElmdtAdZZ6bGC6bMnMhhre+DpbLIdLJ+r1rd4RWtmXd5Hcmy4G66HmhifQo79u2UBYY3zHKdDvjyGIZXqqn6vWyzH71LLBZ5UWeXrBjWceWsH1MOn++nS/8wE0DMA209FVPXwUbG+vRXHsaxw/uxfPPPkea9uN0LTuYuEQsWLwEU6fPRHJKkjvtUiSqSBypfRzQRQbZIwE/wPSDTA/dh3+jEX5vOITjeKOwPm3xSeG8IuH9/fve3yMcr7+Wi34v7BdGdLpyIwYfVQyVJKXTxwaVfj1dnaivrcMLL76I8tM1yMkvxuz5CzGqZAxSU5KRxHDN9bUUhUTkFxRjwuRpmLdgvpvNoBluilZyG8s4YygPlDBllP+1zGaAP8PlR35SEurra7Bl6+vYuGkzGpvaMW7cFJSOn4AxY4sQFx90bEot+OduB+QwFK1Pw/NwKAzF+2iEy8xDfuF39UwuHHaoNKPDCG9En5x/Hg7n/b3zCIc3jCx82XmE24OLzffoctd1dDv0ZuHT8AYhnY4mA5P8tJ+SFHfBK/TqQ7TnkqDlczolzh/VLwOU4jibvL9dED2iTTNb/Gwj6XZz5851R8r7PPiwgsJr1szRo0fd5uUyKO3ZswcnT57E3r17qffsdDzSUfTKu2YyySCyefNmt1xQxg59sJHBSWnk5eW5NAWlcanx6K2EeKlxiJdfn3f1B+KPTiTULNkdO3b0zwoT31Uuo0ePdn2Q3vVxyMnQuWbNGnfKnzaYz6AiUFJS4mT4QmRQNOodGQlVfjJ0qdyWLl3qyvhyKi/DyCFabmJaW1v7tJHd+WDnF4AVf0slNnQC2PzfpPL8CLChkYM7eTCdK/8OeOpPqZx5hZnoPQm890rg51RknBGD4eb+FsP8DHi1JfIuET8ZeHwDsDqH+kDEz6OvGXjp58BjLwB7qGDWsA9oo3Ko/QsUXwLTS6FSnltEhZhp3fNeYPHooZXZ7d8D/v0Zvu8TZmLv/WfgznFAxavAT5nOeirJFdRLWplGLNvMtGxg3HRgFZXt+64B0ocwgHQwzvn3AvubmOeIX8IC4GXSPJv5fOynwNOM/xCVTs3E72YEKVQ8i8YDy24CfuNOoIRK7RAk96OZyv+jDwEvkE9HK6jQky/tLBPHBtKUSOUujcq24rzyBubr9sFxyhD4X/9IHpLG7b9i2bFM+pe1MdCkVcA1EwJlOG4a8LefYNl/G3iIynINFdBHNzK9kIEkeRL5cXVgAFH676aMrCoYbIDrp5nvSuFuEM1dpJnpngvNHt0skz/9f0AZeelJnvIe4C/It7hKytf9wHOvAYdlqIrwNzmN8ZYCi1YC72PZTGQ6I6X8Nh4K0nyGZaF8NbcxTfJNcjiKPLzqXSxTupNfBG79V6CWzz0m/wHwCv0LSZ8Defr9P6N8nGCn5DNH3tz9eeDeKeRR9LiLBX7gReARluEmKvYVLFel38V49EU+nuWhvOfks0znAjfcDdw0h36M00Oy8JV/AnazLm1/MpAFV58ExjGRPLua+ZCxL24q8DekuYjNRj/7SOeRl0nDY6wvlA9HA/neKRr4OI40JDF8Jutz6ayAhnddwboTH7wexs7/Bb70VGBgdGCa9/0D6yTTryZ/73+UbQXlr7w2qJMxvk6SrpUs/3uvBbIkg5HXh0MHy+npX1JO1gEH2S7Vsh50ME3xLDGZtOaS1hnAtbcAt60Ast8gzlObWDfYBmr/uJMcq7ZIBpj5BMaVxbjGMa5VlIE7WUeyz8H4ejHRQfm55y8ouyx/L3IXBJbnp9i2fZjtRcrI6gdnwCsK6tSkCOiranV1NSrLy1B+eA9OHNyDzdu2o6qhFc1dMYhPzcHH/uCPcOc993IAnI4kNkwiUSIoQ4L26YmN412YATFR3HC3KjleuALsRW+o0RQtjMrR5f7xV3Rqzx09j2P8GqDHntHwBHE4X73v/lBJ4CBTA80e5dVZWAOlJjY2Eo9cpFMfiJHhQtEHXzcjg3z+F01SPnp6pEjFIT5O8UmhE081OA4ULMWvuOQX5CP4DWjge/FBPuTl8+jy7cPxv2YDaXaQM8qEaBKiWevQH2aohwPQ0jTlgamz7HoQ09NJXsSgq62NitAh/P0//jO27D6AcZNn4v0f+V0su3oZCnIzkd7bgdryk6hvakF7D2lKTMW48WORkJREGoO+Ko60x2mPpe4O9HZ3ckwSh142MlripnyJ31IGxPtwvvSjOFpbWnHi5CH8+Kf/i58/+gQ6uxJx/U334fobb8KVV81DUlKi+1gTRwZI/pxjdskllrc2xlWZD8i2yltlIX6rcernjEtX/KZsOU//RGHo+NyJGeNxMqQ4eRtLmgPxUxjKBW9cOvKnr5NVpa1A/C86etkZKI6ABxFZ5Dsq23h2ME7JkQCFoSD8E5CmX70bqQ9ORiQzgTzHUZ6UR/HTvUF/b+gbGsETF7fDwNXZ3jKItQO88lCZSAGWwql6dTGgcpeBR4YIT5Pk0LVTIwjF7Z3yprqrfB47dgzf/OY38dBDD6GmpsYZlJS2eKEwU6ZMwe233473v//97joxMdHJqJ4HsnppyJnPm/ipOqq8yRChzchlrPjgBz+ImTNnOmOEwgkKq3xQ/3NLszRzRoYk6YLKq4wMmmGzYcMGZ6SS38SJE10/q1lc06dPd3G/9tprbgaTDHB/8Ad/4PjlDRSuTbhEeHQxIN6Lv15GlH997CovL3dGJMmZnul4f5WRDHSagaQN5T/60Y86nmZlZTkZVZ1QHDLyffvb33azw/TuH/7hH+K9733vGYbCc4Xi1DsyWGkm2te//nVHzyc/+Um375hoNhjOB5L5aDkcMcPSwv8LXENl8GtUqjojCmn2TVQAHwKmUan1ydZRKbziA1T4vUGAY6Xf+QZw9E+AF71RihjOsNRbDfw3FeDvUYnedZgKvZZwRZ6dAdaR7NHA7OXAH/4VFc6ZjDeq3jzzSfp/M6TEUnn8u1eBZUz7Wz8B1smoRGUreh8hzYYaz/ju+BTwl+85U5EdzrD06BeB578DPCllloptu89wBLFUOIuZ96vvIx2fBSYznaGqevVG4IuM63EZTyqYXlQ8YcRSsR09iXmi0v1XjHNWFv1IbO8x4C7y5vkalhnz3z9DJQIZAzy/ElcCm6kwPvWbzO9zQBvLXu+E2eIMQ95QwHx8cTPwcaabFGGMo/lfgCciBp/ovIfhaJ4Y0PyXojlbA/HIQ6LjWWDRu4E9Oq0s4rf085SNqygb3wZ+Rf7KaHcGf5mnglKGvQP4278E5kTFeyE4uQb41/8Anma+Dp0+k48q01FTWGeYl5spD58hffXtkYfEGYYl8vYzi4Bv7Cb9/cID/DmV/79cCqSGKwTLYM23gC/9GNi4C6hUHRquQjCfaXlMby7w7k8Dn7oZyGC8Qu/xwCj4DOnvYPpn5IHhErwsXMu0fgZMIe+cF8Nu+gF58N2B+tI/820IJPG9SbNYdz4BfJZ1RLNbwkXw3B8D72Gb0G98Y9p/zbyvYNzfY52U4aac5R6dhuqkDEG3k5+fex+QGxVvGCdeAr7CNGQIPHgCaGaezyCZLyezrpROBVb9Bmn9bdb5jEiew+A4fP0Pgf8kD9ZtBcpEWxT/hMRMxjUNWEm5/eOPkX+MO1yUbyfafsn26iPkRe1AfbogsKz+nvXgM/Moa29x5vyAWgMxfVXV11b9VldWour4MTRWlaO+5TS6qLT2xmUiLqUIH/29T+Oue29HXn6qa6tUlhyeUbGXIt9DZZZE99FXwiDh0dIlFbCUbZZWTJ+OsOYDdaZxnRw4NqOzvZvxqOGLQ1JSKrpZAWUIamltRlNLk1NYpKwnJqciKzMPKWnpSGRlcm2rouK/GKYTo/R1LaVbqfK9uroG1DbWo7GllYpfJ5/1IonxpGfkIDuvEJmZGVTKGRHJU3yBwYCNHuOTkaKDA9jO7h6GSeB7KaSrm3Q1oamxFW2tPUhOykJWdirS0qRotHDAqzTIm6REJHJYIN42N7agpYXxdAbGqGTGk5WVyXdSObgV/b1BvG3ML8O2s3Po4SAgIS4JGZnZdBlISElwhoI+zTDiPy1XkzHFCRtpdmQL7oIPSL9XgoJyJn94rfFLe2sH02pHPdOSgSOeYeP6upDNdBLJhKPHjuLz//AFbNt9AKVTZuG9v/k7uOraq5Cfk4msXtJGOvVBpDs+1R1SkZmVTN7FMg7G09tFHjIt5rPL8b8OdeRVK/MuxVvGoORk5osKQFZWDpJT0xArJig/GrST95oRdeTwXvzsgR/jiadeRFtvChYvvwnX3Xgzrrl6KXKzUpEaT/4wLFVBV2Z9lDnJTH1DPQf9DSy34NSlOHZOcXF9jt+ZmblUbkkr0xMXxUByHjEsX/Gyr6PV8amjLw5dMVSCqQinsj52Ug7rGhrRwkx3dFGxJq/SkpJIexYS0yk/qYmMpw9JlP1ElodkTJuXx5DG3pgedKnc2T7W1zSipq4GLR0tTD0wsGVkkKfZucjOzUV8YpIrTkFLDtUIipcqTxkglR8Z3aSYNlOh1al5SjcxKQXp6eJnNuLdbAfmWbLMTMnMFAhJIAuubvI5QwS3cuJfJIye+H+G4SEFU5BC4BVi7f+iGSiaTaGyioavjxeCoA6rnQsMDoKU49WrV7tZLvL3z6VAjyQUr/KouL3Cr/xJudcsku9973tuBo6MJnru8ynDyaxZs/Cxj30MN9xwgzOeeIOS/70U4HmrfJ2LYcnzQtcVFRV47rnn3GwYGTWWLVvmlgpqZoxmLckY8v3vf9/NatLJetqX6tprr8XVV1/t9gh65JFH3IbnapM+/elP48Mf/rArV88jX9aep2F4GuR0fS789PH4sOF4z+X9c4Xnkac/XF+GS8fLji8HhdO+XSoH8VgfvhYtWuR4rNlCX/rSl1x9u+qqq/Dxj3/cLc3U7DhBvJNRSrPIvvrVr7o9v3LZxn7mM59xhiVdKx2lEZ2m9wtfC7oWjfo1w5JhpOBlLYwRWwo3ahXwG1SUHgsZljjmxtIPAbNCM0M2fAf47qsD78bmA3/4R8BuKsZHQhtHD7kUju888c/A31GB3UplMDxbZkgwsnYq2icOAgeo7F1zI5AfNVPg8K+A+18foFmJ5ZEdj1FJfIF5qaNyO9B0DYDjU9SeAvbvB0ZfA8wtIDNDEQ+1FE4fN6uoeD7+AnC8juOuISLWh9KmKuDQXtI+AVg9nbpaVD+rWV9f/L/k45PDxxOGVgk0RuKsHwXcMCdY0tRLnvzwa+QNy2lIWsgTtlXOoRT4xHuY3weAp5jnIXnPOHx4vXLDJ4AlLEd9BXY0/xlpJr+PU3k9Z5r3BTRfHzXDRvz9FmmpDskMdTYceBx4UPwdJg3lqYXPDjMPDeLF3MHxni9qqET/1V8DP30eKBvCACn4Mj2oZWnkw6maweHOWArH8E99C9jEd/rzQBqvpuJ/zRjKQ6jt3/8g8GdfBJ7bQT4NI6thdLUClceAvcx/1kJgTnGgkEoWfvwNYB/z0D9LKoRBsjAW+L33si5FZiyVPQX8+T+wbrIeyRjkq9Jw6GGZVZEP+0hD0QpgduGAAVM4wvge2BRaLshnueTNr34EPL+NaTAPQ6Xh6mQ5eXIAKGa8c6Li9Sh/EfibvwV+8gzTIo/PZpTtJq01ZYxzD2UtA1g2m+XE9qG/qpOQ9WzT/uY/gCeZ/xrRNkwh9HRE2gzGVcYwVyxgGUS1R28XulkW3/h5UH5vJENnBeX0uo+ST5SrM2bWjTD8QEkKvwa5GgTr62llxWk0siA627rQG9+MvjgWcGwyEpIKMWfOcsycNZWKbByVVw7EmFvN03CGnSBS/dFV8OMU4w6G0uwYhutlBp0mq860FdWnD2PH1i04cuAIGuubkJyYiqqKahygEG7fth07dmxzx97vP3AQx05UoLqmGU36ihET75bjqdNwsuzSp8Cz4etpb0FtRTmOHDyAXbt2YMu2rXh92xbs2LWVfvtw9OgRnKyoQk1DO/utGCrjyUjkwN4ZaxzpzHd3B2qrK7Brzw4cPnwUbe1diOFgteJ0Obbv3Ixt23di757jqKvtcQpHfGIHjp/YhV07t+PUyUY0NTehuaMW5eUnsWv3Hmzdsp2/e3Hw4GGUnwpmhmk2VVJqAlpaG3H85CHs2buTce9gvHtwcP8RnDhyEqfKqtDU0o5eDlgTUqnYkH0kmXnlPwpaTGAVcKwO/ujXPeCFOEOnzoCNYjsH6dVVFdi5bZujZdvOfdi/7yCOHz1GZfgwaqqqnQKkfbReeXW9W/6YW1iMmXPmYlzpGKQlpyCupRHlDL/30HEcLa/B6YZW5OTlIIWNaiL5Ftclo0kXqstOsswOk/e7sH3XXuxkevv37MVhlskJ8r/ydKVLpzc2EUlaVsP8dVEROF1Rhl1bN2Lfjs3Yu3MbTpJXbT3x6E3h4CghDfFJyexvYpDBypFMuYzt6+J7rVTijmPfgX3YTR5u274d+/Yext7dB3Dy+AmW315UVJZRMalBS5OUh3RnzNJMzb4Y3rODiWNZVBzYhaOMY//RkyijnHWzMrY31WL39i3YvGUrdh84ij37D+Hwnu2oUB4q6lFHuehMimcnmIR4yocMS7FswDQDDLE6ya4Np8pP4dj+o9i5aQc2bdlMWdyEgwcoC2zIqivLUVlVhZa2TpZtEvpiE0hbrJNFVk7WGCqy3Z1oamzECSpT+/buxe7dO8nPHczrbhxmuZVXnkZZRSVq6xs5riBP4llXE5g/ykpQO1QvKL++ZepjPXTCEvj0UlZkoGJKEV//3DAcwoqyjCz6lWFJM1dkZNASHc1YCTspw9F+5+L0nncyVmiJlpz25JEyrVlLgld6R1q5VZxhp/jlNANJv5q1o5kjMniqL/HpS1GXYUAzcLRUSUq/3nkraBwJiC4peSrPsy2FU74UTnnTjBjtkaRNzGXwkOFDBjTd610ZGWUYUXuv92WEuPXWWzFhwgT3nj7myEghvujEvXnz5iEtLa2f154mOfFW+wPJiX9hA6LCeYSvzwYfr1z0/Ug4QXSG/XQ/HH3+Hf9c+ZXhToY3LTnzRiWVhT6Avfrqq87YpKVt8+fPd0Y7GfS8QU7v6z0thdNyTYWTQU/GTvXZgtLyYyC/x1XY6KnfMF261q+Mj6qPthTOMBKIlpuRMyxdC3ySyv/9T1KJjiiE2rskn/43TY4oePT/4d8DLxxnox3IOtKoVP81ldTnqJwdegPDUuOrwZH4myoG3pexZhwV5OtWAlcuAqZN4BiJypH2WOpX8Ehn1QnGdTuVOSqbYQPQGYYlvlN1GDigpUBky3TSd9UyKr/j+YjKd7Shqa2ayiSVqHczjPZG8hjKsATmj+NEtNCjaCawgsrv4rlAIdPhmHiABqK7hWGp5N98D8OGZ17w3Ve/Dnz+B8ApKrE+7lj2zQuuAVYyzkUshwkFpK2WZRFKv4fhTzDed93LONUuyZjwLfLgHIwBceSrDEsHHwaeZd6GmpExCOwzbvKGJd6K5r89B5rbSXPjEDTfdnew9MrLwlCGpfYqYO8Bvk85y5vGcruK/J0N5PDZ6SgDnPYAO8m0Vt8HlISNl+eBvkbgm39GOp6jXITLmYWVTX5dvYo0LAZKSYCMZE0szwrS0RPFuws1LEkev/xZyu825j1SF2MzgOW3Avdof6zbgBvI39mlfM46U00+uqQZZxPvj/Kdm1YHM3tA2n6qOujDnAVxrAsfjxiWQB58gzz4wXqgOVLvlf+0saSV+b/6SmDOdMo4w9ZSxsNtRivvWxjXXeSRvqx7nGFYIr3VRyl7ZeysGW4awy9nfZtDHit9GdTCxpy2GqZVRB4wbRmBwug+CfzrnwP/y/arLjTbkXo+RlNmFsxjOzGK8THe8CymDvLnyKHAYDWX9d2XQTXbwr/4W+CZPQNloPxnkOfK/1Vsk7SUszpkwOpk3Ecop/FsA65kHs5l36q3Gu9Ew5KHBspSDF555RU37by7qxvdbVrOxIFUfBOoOqOrJxFJyUVYfMW1mD5zAtLStYRMM0aCfwzJzjESoZ+xJDjDUief6Xk8ers4aHP/tJynCUcP78DDDz6KtWvXo/zUafR2x2DHjl14/tnnse7VdThwkIo+lf1DHEjuo1K/d99hHDt2ioO/JOTlFyA5lZWeyWlmh6NHszg62rBlwyY8/eTTWLP2ZWzY/Dp27t+HsvKTOHH0kDPuHD5WRleOuvpW5GTloSA3x83WCWZ4dKOzqw37qfg//vhjWPvKa2hq6XCn4cnQ9fyLz2DDhs04sLcMjfXdKB5VgISkdmx8/Xn3BX/71sOorqlFedVJrH35Fbzy8jrs3r0Xhw4ccYrI3j17sXPHdnR0tiMrJ9PR9ezzz+HpZ59xA9Ud23bhyMFjOLz/CHbu3IOTVHA6e3uQXZCLlHQqHbFS/ZlnkjrIBOAvIoYlZ+yLGJh6WcYnTxxztDz++BNu76Idu/cz/l0cpB/EoYMHnEGrsrICjU3NzhhW39KK7Lx8zJ43H+NKxyErNQWdVeVY//LLeOLZF7Bu805U1tRj6rRpyM1MRmKMeN+MJjZUr6xZi1898wLWvsr87GYZ7t+PI4cP4RjdkUMHcfDQYRw8egxNbZ0sx0KkUjnu7urE9i0b8fMHfoLtmzeg7OQJNLd3sV2MQxuScKqqDo0NjchMScLYwhykpcSit72ZcnPS7Qn1/JoXsX7Da9i8ZTv27TmMA/sP4tjRI9i3b5sry50791JRaaESkYJMlnlaVjz6SLMbdlBR2PTCM3iByt4rGxn+RKUz0lSeOIJnf/UYZXEDZegw9uzbj+P7d+IY87N/3zEcKa9AG3mcU1yMzOQUUhmDODWmvZ1o72yiDJzCqxs24tknnsO6l15jng9h32HK4onjzsB2/NhR7JQh8egJxCelkw8ZpC2d9YBKmAwF3V3oaGvHyZNlWPvSS3jy6afcaXk7qfju27cPu/budUbXHSzHfQcPUslvQ2ZmFpWcrIgiTIWO5R8YjSImIw36nASp1pJUJzeqpzJkKcQgqTIMASmYclJg1X5KGfWGFL+PixTdody4cePelNPMiPHjx7u45syZ45Rk0SEF2SvyUlRGUsn18YWd0pJBRCs2ZFRTHyLDtPw9NNtUfJHSLWOK3+zbx3EpQfSId29kWPL8lZFPS9m0BE4GIRk9ZEDz4WQA0hIuGZY0m0vlJuORnGRE/a3ae2HMmDHupD0ZnjRLSlB5hmVMyw3VP8tIJcOVP5Evmo/R92H4Z4pXTjhb+DeLcBphNxwU3suxDJbaT0mzkmT00aw3lYVmIomnWmaoGbFTp07tP6VQvFNdVDyqiyofzVaSHOrdFVQatSRRYZSOoPKW4UlGXJW3nsl5OY6mWddmWDKMJKLlZkQNSx+/GXjpR1SavHLCP50lwIdXBkaX3sPAF/8dOEDl1T0nLTPeB/whFetHvvkGhiU+eIHvfvlFKqQhBW76e4B/oqJ4H5XoVaTh6qup0FGhbGB7p1lKXuHso5KYw2d3UJkLz/g4w7BEsD1AMhXD3/8r4FNU5m9nvhT3NVQSNePoiOKNhBVd9czb++4D8kIGoCENS3ypl/m59dPAX/4BcO+7gOu1jxHjnsC8b9gXUk6J1lpg/geAeVoOGIlYxoQv/Sl5QQXZGx1i2I6/+3PAn1Ohu+1G4NpryAe6K8cBr79CBTq0ZE1K7QqGm5nOOEl3JhXwZdcDKVLcmV6/gs70FjHvf/xh4F23ArfcwHDkXTZpmUGlfjHT3HSQin6Ib2nkz+f/GLiT+brlFtLBcKPEE9L8H/8XeP7EYJrv+wvSzDJ+V4jmZaR587rBhhpH8++Q5owBPgxlWOpkuXUnA6s/Tv5+ijy5HbjhOsbNci+qIS+ODC7nDtI1+73MZz6VfF9w54FTjwH/96vA8dByRyeTd5EPlMkP3M3ypexfw/SXTgZO7ATKm0NhI7hQw1In5fYvvsx4GacLxrRnUl6++CfkKct0OevB4sXMH93iScC+14AKGfYYTh/QM1gGV7LeTJAsMP4MysKVq0nH8UAW+mdVMfxCysFnfjMkC7MYB+Wnge3An30l4IEPrs34NYPpd1k3xX/l/2rKeCnDvEaZ6W83+EIT5em3KC9ZobpzhmGJUJ1MpGz8HmXmU7/Fesw6eV2kTtbu4Dsy2HkC+FvP/LznXqCA9c3HK/+N3wb+gW1UufgQ8Y4lDe+m3H6WcqM6eQN5dx3LpI20Hg7NLutgGuXk2R3Mj/aNi6GM/oRtxHdeBppZxxyY2Gg+/5u/YbvH9G9Q/eb9DPJYBwB4o2kXeXGM5XYd81HMOENN0tsCzX7IGMtyIr03sD7e+CbcqhUcaEqm+hn/1kCDVQ2qNICScqDp4UuWLMH1q6/H6muux7VXLcOo0nR09WnzTCoIfRmYv+BKzJg1CWnpmlXhlVUpohxss2BEcjCLJlBanWGJyjtHemwbqfx0xzM9vaUlBU04fGgXnnjiWezbfxzlFbU4fqKcSvMeHDh4GDW1VahrqEFTcyMaGxtQV1uH2upaVFVWubjSOZArKNTyJs024mC0rwdN9XV48P4H8fjjT2Lj5q04dqoC9VR2euMZPiPN7f/T1taB+oZmlJWfxonjp3C68jQS4hOQn5eHJPblMsh0drXjwIG9eJqK/JZte1Bb3+rCbtu+BfsP7kN9bSPaW/v4XjpmzZ6M9Mw+bN6yBmvXvoQTR+tQWVWHQ0cPY8+efRywlpH2ejQ11lHxakBjA59XnkJ1TRWOHT2GzVu3Y/uOPTh08IgbKDc3NKG9pR0N9Q1UJCpRVVuDuqZ6JKQko2hUEdJYVgkx5L+4HWkL3MAkYD7/BM79I0+0JO34seN46aW1ePa5F7B1yzacOFXpeNBAvjY11KOZ8Z88eRy1NdVUEutwsuwU2/o+ZObkYf7CK1AybiwymX5vQzXWv7IWL7yyHnuPnERsYhKuumo5CnPE2x7UVpTh5Refx+O/ehpbd+3HsbIqtGptMGmR0U57LrW2NKOG+dQsm5NllYhLTEYuea8tkHZt34w1zz6FshNH0d7RjvbeWLT3JaAdSWhu7URyYgImjS3GtNLRbO9j3AbzL7zwPJ5+7kVs37Ub5acryeN2lksK40tEW2sT5aicil09Fd/TqKxo4nUnyysX+UU5iEvoQSLlP7arCzvWv4L1Gzdi56ETOFZJRZlydnTfLkeTlsLVNrc5uvvaG1BfUYGq0w0oo5LX0NmB/MJClBSybGKpkLBOaYbQ4WMH8OTzz+HZ51/Cpg1bUUl5ayA9WvLYx7rX1dlOudCsttM4XVNPV4fY+EQU5BciRUvt2Km2s3zWUzl66NFf4oWXXmY92UdZrKdi04bO7i43600zRaqpGFWSn+Ust6bGJtaJJOTk5iMhMkNEsuDqaZ/MaJQctyQuAolORG4Co5IZlt4IXjH3ir1+pYxqWZoUV+33MpyT8WAo/6HctGnT+n/9tXc6+l/Lq5S2nFfI/e/FUHKl+3hj0enTp90MEynxHqJFxib1NaNGjUJxcXG/Iexi0Hc+cPWEZao+8Y0271Z+ZFjQTF+FkVFJBg7lTc+UbxmBZPyQYURGEs240TI4hdOsJM1UUnyaQSPDiJwMU4pP/t4J4qtOknvwwQfdaZkKp7KXcUlhRHc4/FBQmDD8ezLUaMaOHw+MpPNx6ldpKR3Vk+HoVBgvvzLe6IOEjJYyvPnZSpoFpk28ZbTTuEVGHRmdwmUkGRT/NdtJZSCerlq1yo1vJIMK59NTOet0vscff9wZsFSHVT6iU3R7vnr+6doMS4aRRLTcjKhh6bepJB1/HHg1tAm0Zufc9X4q9lQcq34F/ONDVEa9EsaB2B1/SmV1FPDgN6jMns2wJFCZ015B0+hKCqncFVN5/VvgfcuCe9YnFFA5LqUSH7cNeIyKXHgmUh4V7fcvZTRM12Mow1IM07nv76i0U5lexLiKGXchaZxAhXmUNoam0hs2APWQfXdR2R0fonVIwxJ5P/k+4N//HFi9gDSTVtZplJQC08eTbw9S2QzPGOD4bgaV01VjQkt6GEdiBjBpOh3fK6RSXLyciuyfAMtJX2E+80lXNJppkU/bye8dVIj7DWyke+lH6GRMYZloT5q584BTLLeXjocMGUxvxafIA5bdEirvCxh3OsPnkc45DF9cBvyQchBW/jOvAv6Liv8KKuULmL/RVC6dwWY4mv8PcFUUzZMiNO8MGQpE85LfJM2hjcCHMiw5/t4D/OufUcFdDIxlmRWw7MZMIH95veYXzGeYv4x36p0sC+YpbGw8J1BeHv9n4AebB8tC5kLgC/8EvPsaygPTzGe+ill+U5j3sZT7FzdiYD+vCC7UsNS6DvjiI4GxwiNnLvDBu5ke60Ya5TElFchivdA+QZmkedQVwD2/Afzmh4B7bwKoY7vlWNoHSrIwT7LwJLD2aMhoyPSW/wHw55SFpeTrAsYlWfDLWzOYz+n0K9VpYByjLWNd+JP3UXbHMf9MO5/lNprXk9kXPkI5qwmVWQ/r+YfeSxkIGYCGMizJ8HHPXwN/RjlYwrSonwZ1UtfVrOsM3xriaw/Tup31d7wMHBG/vgbgy5RPnX7Y6QlQ3n4f+DvmbyXzPo78LRlLWllek5nHF14CajWzicTF8V6by6+izIxJI3/YxnzuX4B9klUfHeXtM/T76C18n/Ks8h/FvHMcjc7twIZjA21N82nGcyPzw3AXa3bPcIhh/Zw6i2VL+eX48cId3x+THcioL8+3EurQNIDSlz4NVp3SMo2OBTh58ng2oVSwK07i+MlalmEWliwNZiylpsU5Y05gVqKSQHnQKWAOKmxRz/99EcOSFNsYzQ2hYiu1laM09Pa04GTZIby4diOV6ha3h83pqjo0NLUgMzsLM2ZNx5SpkzCNLjcrE51UptuaW9DW0or2rh7EpaRh0uSJyMhIRoKMQe2t2LdnD/73f39MxWA/Gpo7kJiWgXGTJmL2/LnM2zRMGDuGA0t9VU7iILLFGXyklGvwm5+Xi9zcbCQlJ/C+gwPHI9hMpaD8dCPqmzpx8sQpVNdWkVdJGFMyHhPGTcXUKbMwb+40JKd0Ys++jdizew/pi0dTc5fbwyiZDcikiZMwZ/YMjBs7GmmpiWhtaUBrWzNdG44cO47DR8rQ2aX9drIxZ9YMzJ4+g30bGyDySApJS2sLahrqkJTGuKZOQX5OLhLiIoYl1zFFFAr+dy5ieg9mhelLdy1eefVV/OrJp8mXPRwss11Lz0DphEmYPXMmJk0Yz/yQJ3ExqK2pcQavuoYGxMYnIDuvAAuvWIJRrNSZqcmsdLXY8foG7DlwBPVtXcgbNRqrV69EXhYbiq42HNy9E7/8xaPYtHkHWntiUTJ+MubMmY/Zs2ZixrQpKB1TgqzMDHRQwaiqrSNfVZbdKC0dx34sF70drYjt7URykmYTkZ7GNo4PUpGcVYjJU6ez/VyE+TMmo7Q4D8nxvdi3ewcefuQR0nMIjeRnEhW7uXMXYvHCZWxTp6FkdDEKC7KoWMSRx33kRWvEsJSNCZPGICs7kW0HJbO7B4f2bMOevXtxqq4Fta3dlPvTaKwud3mbO38h28qZGD9+IkryM9BUfdotHW7u7EITFbPUjCxMnzQZ+WnJiOvqQEtjLZ5b+yJ+8dTT2LH7AFooi6PJq4lTxY9ZVCano4SKtvb36ujsRmNzG6pq6hEXn0g5LGD557F8e3Bgz048+cyzeOHlV3G87BTiONYcM24cJk+Z4hTUiRMnIENLCVm/2ppbUVtdhSbtdcMyHsWOO53lrH2XJB+xMTIosTXvHVBAvcjIsCTDn6vLdBFBMgwDKZlyjq8RY47aUSmk2mtnKCcDjP89Vxf9bvhes14EX5ZSgkWLdxcDSluzltR/KH0tTdLsD/FDEI/kr3ZMYaTU57NT90viLiWIHtGrvuCNDEvKn/KkfGgmkvpNv2+P3pfTjELNmNm9e7cz3siwIeORDGzihYwiMphottPChWxfJkxwhiLBGzE8xFfNhtVSS8mZlkCKl+Hwou2NeBoOpzxoFpRmXMn4pRPsNKN2JJz4p3jFAxnfNGNLtCrf3nAWDZ9nL7uSG/FNBjRtfq5ZegqjWUzPPPOMWw4nf81CktFJdU/vKm4ZfpS2DEvKl+qLNvmePXu2qz++jig+zVRSfAqnMZDiVJoq76H46uM3w5JhpBAtNyNqWPrIKl7sAh6isu2Vp+5mYA6VzIU5wCvfpCJOBdA/i6XC+cm/pDLLscLPvv4GhiXSnUMFbeYcKj9UbpddRUVQsyEWUGHmeD+crd5WYP8LVGJDdAj5VwIfvhrQlgIeQxmW4qdRYf8CaaZS6JVnQctl8qm8/vDhYEaNRwzbxjt+L9ik3HeHQxmW9P77v0ga5p+5/CWF/Nn6E2ATleTwTJEZdwC3TBkwJiiOsVRSZ1MJXrwEuOoa4LrVpLX0TOOIZjy9SBq2VIXiZJgrPwhcTaVcxiqOA90mtht/FCjc/YYMpj333cB9pFUGCoWR7GiWE/siNG4Evvv8YOU/bS7wR/exnDhGT2IYP2PB0UyeRtO8aBiaX/gZsDma5g+QZirgPvxQhiWl875/ohxSPlLC/CUd6SzLzeTvtqiZONPfBdxGfoaNjecEyvU3/o58i6JzpWa+3H7mqV9x5OFY5nfLz4F99aF3iAs1LHUfAr7N+LSky6P1NLBnB6vhQXbmdQxDnugYfp1MplPTFiwNZjItnA1Q70Ymq76jk390epzKeRP59HzYsMRnc1iu9y0EMiQLeieSuXjK7bSZrMN8tmQZaWQ7sFpGNW3sHWYA46rdz7r2KNuPcD3PA36DZVsSqjtDGZZUJ//h75kG9dXw7DKVeR7r2E8Z7yBZYJ1810dZvhy7ejnsYJyf/0ZohhehNuhPWCdVx8J1UvEWkdeNlcCk5cDtrAsf+U3y4GZg1mTygc8PUE6/9AQGHWJQwDbpn/+QvGa6Pj9CYhbz2MT8s93UgQOClgrHMF93Lxq8FPDtgFaXyGimpftvyjEOlU+46N9K+MGVoK+tGii7E6bo4llRTlXswcHD+3H0KCtTTBYWX3E15XU8UtM0YylkWHL/KKSyYuu+T2oqQYW1V4YlZki78DhzCG90ElcfWlBefgwvv7aV6TSity+e7WkqRpeMwxVLrsDtt9+Mq69ZjiVLFqJ07GhnWKqprEBnaztlOwZxqZpBNR+52WmIo5avPZFeWvMSXnllA+oa25CSnoMZc+biuhtvxPU33YArFi7CXA4sZ8yYycFlNpX/ZtRU17jZH5odk5ySjDFjS5CVnUHFvBMnjx/F65s3o6K6BW2dpDsuAWNJx4IFc3AlK+tVy1Zg/px5KB1fjO7eWuw78Dr27tuP9lYKY2wacnJHUWG4AjfesBq33Hw9FsybiZzsFGdYqqutcZs6dzEfMbEpGD9hOpYvuxq33rQaK5Yvw7TJk92+T83NjWigayF9haOKMWvWbBQVFbK9FR/VrOl9DXwd2yMQ5wOnfYsOHDiIZ59/ARs2bkZTSxvGjZ+EmbPmYtXq1Vh9nb7iLuKAewaKC/LRUF+L+vo6NLe2IC4pGTkcNGvG0uixY5ClPZ4aq7GLg+mDx0+x3nYjf1QJbrjheuRkpqKtsRa7tm9xy+1O1zYiKT0X1910K2677V1YyjQWzJuLGdOncvA+yp1219zegYYm8r6zCxMnTcTkiaUoKS7AlInjMbqoAA2NjTheXuUMSxOmz2PbuBI3XrccU0pHIyclAZ0tddizcweefPoZNFImsvIKMHPmLNx7z3tw7TWrnNFszpyZmDVnClJTktDa1oXTlU0sb/ZnGZmUjckoHpWNJPJNs4wO7NjilMCymla09iZQFlMwrigP111zFW6+5V1YsnwFFi6mAjgqFx0NtWhr6UB9ayfaemOQnJaJebNmoCQvA53N9W7/pAcffwzbDxxGS3sv8nMLKTNLcf2NN+D6G67DYiqSU6ZMRBYVHplcT1Wepoz1OMOSNnWfPnkCmutq8PKLz2HtuvU4Vd3gOpgpU6fhmmuvwXXXr8bVVKgWzJ+PiVRs06lUdbS1obW52e2lpU3rC0smIze/EBnpmiESR/HgP1XEXmfa7YeuZVhyzgmRXDiEIQzfXkoZ8EqwN6RIGfVKa7Tz4c/XyZAw1LXikwHDX3tE37+V8LyQwUB9h5Z/yQiiWUqaneLpEJ0yvMgIo2WCfh+hSwmiR/kRrWczLHm6ZSiRv4xDMir455IFGR6015b2AfJLrK6//npngNCMGN2LB9qPSXtP6Vf9r487nI5+NQNHs5Z0LSOUDEtKO2ykif6NhpdRPZdT+Wj54pYtW/Dss88Gy7B37HAGljfr1I56A5MMS0pLeZQbTl8O1yv/q/3DxB85yZh4IL76fatkVJKTMcjHK/nXMjjNVPL8l8y9613vcrP8ZNBTWj4dzVLSrCiVh/gqg73fq8nzyocVdG2GJcNIIlpu+odyIwLGPZ/KZa4Uz4iX9qF5iQpdVxt/XwM49uhH6izgCiqW57pkQsqeNmgeN4mKLhVZ7X1UQGW8qRzY+grw8A+Af/0b4PeoUP4LldPwTBKhh4pqUPXPjszpjD9aMY4geRQVWSqggx51MV/8eaO4YxjnEir00ZtxO5Bn+Xw+qHwYIcfjZyCeClweFWzNAFq4FFg2g0ohw5YfBNY9A/yQyvPf/DHw0U8AT4ZnIUXQHcWXi4GLQXNMZmAwGYq/MUy/ODeKv4ROtrsQdGsTZhkBvfGFkDFDS4n6jTVRSB4HrGD+hyz/C0Ay689sykzY0NLGuvDCo8B3vgz8418Dn/kD4Lc+BvzFF4BHWQ9bmLaMQ0PJ9gWB8SRnkLdjgenk/dKrgJlFFN0W4NA24JlHgG/+G/AnHwc+8S/A0WZnYxoAy/VcxDFjKvOaMzivHsmUq1y2DYMasyHqZPkO4BTrUzj9xMlsR0r5O0SZxBUCv/l/gD+l+8TvAr/xbuC264DRlCXtD7N7O9wSuHAaBeMZF/Ou/aQ4bhhwNUAKn+nwgH46+eKercFMqyhxv+jorQCefoxt6MNv0v0c2EsdMrr+XgyEFRL9xrBjkbHIbQIsR8ZrBgxHZS7MmZBkRJ5HgshHl5pYIzNUrxRbQvFrSZwqko6+74uNR3xSKopLxlH5vhnvuuM2LFm2BDNmzuRgcBKuWLIQq65ejkljRyE9kQpVZ5tbytXV1YOerm63rEin2WnD74amViSmZWPq7AVYffNtWHndasyeNRcTJk7CpMlTeT0bK6+5GquvvQoTxhYhIbaHA9Yy7DuwH2WVVWhu73SGa20orVPTenu1wbeO1Z+M1dffhDvvuAs3rF7N/nMx4xqPvFydLKc8aU8MKlO8zs0vwsLFy3Hrbbfj2muvwSzmY/bs6ViyaC6uunIhSorzyZBuJCUkYfzEqbjq6us58L0TS69YhlnTZ2L+vLlYsXwJ5syeiuysFHKuB90cnOvUOR01L7iBuMpJFaK/XuuZnAx3vWhpbnKzcGTwauvoQk5uIRYtWY5bSNeqlddg/oI5mDV7FuYxvWtWXovrVq/CtGlTnaEiPp7yoPJhx+/kgLG6/Z1YeeNVdj3ifWAV7mEH09zcisbGFjcTLDYuAYlJyW4frNLxpZg4YYL7nTxtGhZx8O6MWquvd3vETBg/vl8hz6HSpX1kpk2f5q51Upr6CO2fMWn8OEwsLUIB+Z2QFI+O1hYqE3EoGVOCiVQYli69EjfffCsWL16CCRNKMX7CWEycOJ58n0X5WeyupZyIb/pS39LSyjxJBjXjRMtXBo6pjiVTS0sn4Oqrr8ENN9yEBQsXuVkJM2aI/kW4jfI5Y+pEpCUmIK4v1p34Vl/bQD50U7Euw7YdW8n3A2hu7UVmThHmLlyCFatWYvHSK8jfGZTFCeT7HKxadR15fh1Kmee0VBkdm3H8yGE0U9k5cfQw9u/d4xQjfZGaThm+8ZZbccNNN2PxFUvIo+mkaQaWXLEYN914A2VyFaZMLEVsbxdqqqqwd+8hlFc2oKNTs2ukNGteE/PbLyshBCJlOA+oDYtW1iVbw7lwuHN1Qvjd6Dh9m61rKcLe/2JC6cvIoiWAN910E1auXOlmfqhOe0hR1wwbGZeGMyy8ExDmu4weyo8MCn4Gli8zzbSR4UHGKRlVZNhQ/sUHb4CSgUPvagaN+BdtyAg7hZNh6nd/93dx++23u/iiZyu9EXxcCu/aOOZBM3k0g0rGFJ18p2V5I+XUtmuGkJZ+SjbEK+VxOHjafH4UVvmWIU506l5toYxVar/FP8U9adKkQfzXTCcZODWjSfzXezL+eIOmT0sQD1QuN954I97znvc4w1KYTj0XzpXHBsNIIJC6EYRmBc3U7AMvw+y3NqwB6vcC67Rpd9CPsWYAU5ZRSYua2XFO4Fhw/zrg+/8J/B8qrL9NxfnTnwU+/4/Af3wN+MGDwGuHqdz4tCJQvTqXtHKoqKZooB25DyM2lc+i42E/eC5doWZhuZkZQ0VMP7Wz0Y8cv4aJvLOWPP0l8J9/D/z+bwMf+wT58efAP1CB/9p3gAefAA5TyYuM4/sxVPIXC6L51Quh+RyIluHO7VczVFiWp2ZeRcfD9vbcCi8KPZVAVZcT735oOdEEyk6kLT8TbOsnjceQJ5VdCOLGAR+5F8hLHlymmnRRT/r2bQfWPk2e/gj4pgxNfwV8knXls18EnmV9DBt5RwK1B4DH/pdl+aeskyzbT/wR8Bd/A3zxP4Dv0P9x1tn6aCMKCT+HokV2UdQstBBcnYyur0wkuljL2P7I2Bz2Tx8NFEQbpTzoOWYay6yUYbKiyo0Ff1Ib/Ee1MafI70//fpD/aPd7lPFj4f24iLpjZ8rR24GufcCX/xn428+zHX0z7u+Al8oZ3wXUqfOFH4hp8KSBVHiw5YSByrY2/WVtdUp3sBE3ncrRBY0iUoPCnm50uZkTOo6/k0ptJ1o72qlgt6FNy4aau4IyZxxqO2S06GFcfXEc5HJAt2jJUiy9agVmzpmBjKxMJEhx17PMDEylII0qzEF6SrwzaPT0aIDMSEhnZ1szKspOouLUKXeCm5YBLVhyFeYuugKjtG8FB/NxMfraH+f2nRkzZhTmz52BBbOnISMtAR0drahtqEd1QwNaOrrQ4w1gzKOU8fTMHEybNgvXXrMSCxcsROm4sRz0piMtNcHNUtTm4Y5HDK1B7qQpU7Fk+dWYNWcWiooLkMR8JCcnctCaibGjC5HLdxMT4pCalsoB/Wws5IB28pRS5GRSyUhMptKSxgF/HsaM1VdpKTIBr7vV6IjPvHXlF6lT7ml/Y0zX1+vKQgaKA/v3o7Kyir7xKBw1BkuXX4P5ixZhdImW5qWy3yRtqSkoGlWMxYsXu2UFOp7fGRH5Vi/jCvbgEWRgUvqBLMQwzV46HfWvstCgXlzr6u5mWbNMKipRV19P/nY6I53IzaKyMItKh5RQHeX9vve9D/Pmzu1XurQ8LC5Ov/FMianxPZWf+JeYwGfsoOLiYpDMDl/LI26+5VbcQrdq9fVYsvRKpKexI+nThreBAiUdIY2dV3y8Nmztdu9qBkBX5KuIlAY3s475lTFRfFX6UlpWXrvKGZQyqfwlsgxFR3Z+HmbNm+PKMY00xHTHoLO1C72d5DnjqKmpxK7dO1Fb20jRTEBBUSmWXX0t5i6Yj3w3yyDR5TOFvB8zdiymTZ3mjiifML4UmSx3fSh0+2IdOYJTJ0+gnfUpLS0TVzBvS5ctx4QJE5GWnuFoFa+SkihvE8dj2dIlmDShlHxJYLrarF0b/dahW4OgSPGpikeqeQjy8M5wLvCKppxkzP9KrsJOBgY5Kbqa5XC+Tu9pydVQz+QvaIaN6p1Xyi8mPA+UrpR/GRRkAJGRQvVZzzQTR6d26Vh4zSyRcVf+70Qonypnwedd/Bfk759p37PwskAZy/1pcf49xaV+1/e9cpIVwZel/FS2ai+0VM61E/wdioc+juGgZ+rbfRjFqWWJmgF1zz334AMf+MCIuQ996EPuV+27jvfXaWzRxsZoePq98+MSzx/xQ8Y6zYTyeyGJFzKMhXkoqN7ICKVZTTIAalaZDFEyaipexSWoHslf/YiMYDIyhY1U0c5guBiIDOtGDnElwNJJg2cWlL8KvPACFd3wiVNMmePm8z7qvWpzsDnxpz4LfOHfqbB+H3j4cWAN09hB5ehUdbBEj3XvjGGGvlqfC1KHM/4ICUPPmjgXxKQw7rNwnG3LGRiym2U/sOUB4P/8AfCnfw38v68A3/8JFfdngFdfJ5+PwJ2KpyGy+BANfZ2+6BDNDwKfJc2ffYto1obg6Qw3XPGoT7jAojsTHBO1RRWOZkWlKY2zJMLx/TnP0HtDJALX/T5l4APAWOoiw7FIe2nUVZDH24DnHgO++1/An38a+HfWm8ZAN3lT6Gade+jfgD/8I+CvvgB85VvATx4Gnl4DbNLG2mWR5V8k8Ix6pfI6B36kRjaDHjKo6mTk8mxgX85BUuQmgiTW9QsqD8bTpEMIomSgjm3Qk08Av/zlme6xF4Ea7dcUCSv01NGPdSOKrIsOnYK3fw+wk+W14824ncBp1o1ow/BbifCgSYOuWDYWmpmiRicwKGgwrcGzuKzNLAO/aLQ2N2H7po34+UMP4tvf/Da++tWv4ytf/Rq++vVv4Mtf+xq+9o1v4gc/uh9btuxFc1Obk1ttmi0lXrOjtDxNS32KRxchOS0ZfaTB0SaaGDYlOQHJCTFIogvS52BTg24ZBTrb0VRbhR7+6p3RY8djwpQZyOXAWXvM6H21gRzKO1o106U4Pxszp5QiPyed7/RQHlvcKWctHZ3KuRt8upPX4hJQUDzKzYopLR2PDCpQMjLEMh21GbFM37UdfZrpEuMGzwWFRRhbWoq0LB1tr4Gs+MYmJz4OacxHIolRvUlNTcGY0nGktwBJqcGgV/9kPImP70NqEulAh6NPedCsE5d70aUImXafXORfwBeWk6zjLDMpt9qMu629E/HaJLtgFEonTkZWTnZAl+hmNIpbBiYNrDVjKVvPtXxKeeRD8dTZ2piwaJAxiW/xv5gaKEgykqWkJJPfcVS2ejhob3N7d/z4Rz/C//zP/+DRRx/FhvXrceLoUVduUjSWLrmCCudStyxM7yqd2Igy0RcjvpE8pt/TqxMIlb5SDfKYkpGOsZMmY+WqVVh53XVuBlAC86iNx/fs3o9X163HU089ifvv/xkeevgB7Ny1w20E7xRx0hdwUvxluVEsZCyTcUllkJCYhJLROsFrvDPiiCZlVXyKZ9klp7AM2W5qWXVfD2PqjUMC5UQEtne0uo3ne3tl9MlGbt4YlE6Y4mTRKZaMxLGPSOB9CZWeG25Yjd9433vp3oNbb74JxYV5OF1xErXVpylW2kxeyyZ7qCjV4uixY8Gpegd0ut5BHDh4ECeocDXW16GT5a08dFJhqquup18T86rZa66Y9DfihoArYMO5wLeXaiNkONCvlF0t0dEGyz/+8Y/xI8r9SDjF5ePT709+8hP89Kc/xXPPPecMGK6NjDjVm4sJ5VtOaetXSrxmkGiGoRR2P6tk9erVzmitJU1ecX8nw+c7fO15IEOQToyTUUNLslQmMizJiONnRHqZ0WwmGQglO37poOeNnsvQpOVqWqKmOBXGG0d8WH/9RvBh/HtyKgvN5tGMIs1a8pvEv1mnuLyTPKjc1faJ1rPB9X+R/Piw+hUP1W5rg3h3ci2vZSySsU4y5t+RE49k0JNhT/zXrCfxX4bPcNziu4xP2iBc4f27Pk3dCz5eg+Fi4ey15EJAZXf54sFLSzqPAN9+iEpXaLZCbD7DzeIg5zwoaNwK/P3ngC9/n0rrq1SETgANkX1VEqhYT5oL3HgP8EmG+dzdHMhHaZvn2mfFhZerRIP184KrKCNVvMO9f07xMrNbfwj85T8B3ydP15Enx09H9qNhBDrZa+5y4J7fJA8Y5u7JweAxDMeHC87EBSBCs4wO/3MONN8T2lPKg+3kG5KspZLR74Uxom0reRhtkOhjfty+RF7Ih4AMG2d5fN7IZPl++LPAf/0r8FHK/MxRZ+eBdLbGcmDTM8BX/x742c7Be6WdL/qagB+zXP/pv4CHnmI57wMqtRSK6WjD7aKJwLIbSOMfAl/4C2Aq6+mgakhaz0Ucz2oU5INzKtohAnWH2qTzAuOSkhYNzcCQrJ6r08lyHZKJkRQKQ6SsJYSR2SputpKYrBkrkccRcNjlfjs72nFo/z489/STeOiBn+GB++/Hz352P+5/4CE8+NAj+NFP7sfDj/4Ce/YdpvLNyu6m2zDOvsBokpSciPSMdLd5thobNxlJISIJygQQKyMAnWZqOM+eXnCojp72ZrQ31iKmu9MZdoqKR6NYywVS9IWYdUSyorSUJiPURuMZaYkYOzofWRnag6bPzayqqm/gr2hjrVI4pqI/OVQKCouLkJyqwXEgex6OPd6ROjkNolMZb3yi7hmVZsNQSHWXGBuPWNKtZVMJCfHIyMpg2ERnSAugX/G5i3yhsoFOpidDCOGYITA3gYdPOMInXUfKSooJ86QlX51dPeRFOrLzi5Cenc4+Oo4hgn96zRlXmH5KaorbuDTYCDVQlESWG1wrOf5qU21Rp193z2sNxNPTUt0StJkzpiE9NRld7e04sE8n6z2Nhx9+GI/Q6fqlNWvw6iuvUFnajvKKCipivW6WjTYkd0kwwRhZemRYohM/fQVXCPGylwqX6EtyhqwEtwxv9x5tlrsRL7ywBk/86kk8/vgT+PnPf44HHrgfTzzxGHbu3EE+dDgjlcsXy4GJuLwpczLQKR0Z1JISk9zMp6QkKS3BQEjBXDjmXkseyV369bEfiyNdCXwUB+3N1dHRjLZ2zSaJQ3JKNuUs3804io+PfC3nE2XHZYmRyoi3cOEC3Hj9dbj1lhtw1VVLkJ+b7U7ra29tRiIHeVrqefjQQby0do3bD+X5557Fs889Q/cc1rz4ovNb+/IrOHr0OMu8MzAmaaYSnXjmylApu0TpInnxTmXpnPMwnA1e0ZQMyQkyFEhRPXjwoNvXZe3atW6jZe905Ln8ztfpPR1LH+2nTYm1N44MEpIpOcHJV4iutxpe4daveKC9lfxMERlYpPzrJDTNWJFy/043Kvl8drPtVl5lvDhw4IBzOtFTM2X0THIgI4gMFeqPZFzxhiWVjeIQZCTRfkQKr1PivGFQvFN8OvlM8iQZeuGFF1xYbYTt379QhMtNMiO6VDYj5RSf8u2d0jiXch8ujPzFb/FExiLNggsbi7z8i7eqh8eOHXP8FB81s0kfMWT0FFRGKhtfT7Vxt36PHj3ab1gyGN5OBNI8kmC9mr+cA1mNrSNefRyjbNhGpTukwKbNDvZX0oDhnMD68vCXgJ++AJyiMuv6Hb6bMxP4nT8HvvldKsr/SeX188CffBJ419zBxi3B1d1zSO8c2o8LxpuNums/8J9U4p/fHsw2cWxgPmfcDPzZvwHf+Raf/yvweSrxn/woMC//TAOIG/NGri8GRPN/kebnomm+aWia5w6x79a5GgUvVr5is4GsKD5qPzE3WyNyPxSqwpt9jwRIQN5U4LYPAn9K2f8yefmVLwAffz9w9XygSDOZhmIKiSzbDHz3YaApmL18QTjwc6b5U2DrSSrmkYzHkTc3/hbwr18HvvU14N9Iz+f+D/C7dwAF0cs9ycNzKVrp02+2bDVbLNJ/96O5GmhhuzRckbSxTGUAPeM549Gm6IPaCl7P+gDw7f8BfvSjc3M/YJumgw0udBak4SzwRop+o9IbVzwdJ9/S2ICWpkYq2MFyjaamZrS2d6KxuQU1tVSWOzqcEqvBcWdXJ5XxbvZHMpzIBWm51PjHGy/CCNTfQHmSmp7A97qa6tFUcxo9nW2uU87MzkFWjpbSaUDLOqLlXL7Tk+O9jnPPTEuK9HO9jIWDUi1dEQkuzSBd0RjLQPFJMv6IuoixTZYvRRmBNiV3gi2nRiOeDxXeRRMEjFUEqi+yHDP/SiY2jnkJvAO4oOKFDFydwW/kaWBkUe4F/hUdulIaoXSCX+anRafKSdlhfpPTkJ6Rg4QkGZWYrgbkLp9MX4oKL+Pi4/g8EbGRZWM9vV3kc2CcEMTxXnY+AecDM58D45GRbDwH+9dftwpLlyzkdQlSGFdXZ4dTwLZRSVrz4ho89NBD+O53v4tvf/s7vH4Yr63fiMrT1W7JVpAFLa0jTYwzKOkAwR3hBKPP7TlVw3jXv7YeDz38CL7zvf/GD37wQ2fEevJXT2Ljpo04fOQI6hvqXLulPlBL2ZTvuHjNHJAMifRARhwf6OHkin5xcQnQJvau8VTK/B/QIgFhRxyj8iFN4kdfnKO/k/LXykavrb3Z7WsYH5vCNNP4GyjUKic324s0BHt4kYP0055W2dlZyGYjm6pNfOnfxfrT3cW6wvrR0tTgjHRrX3zRzcJ66slfuTw+9tgv8dTTT+HJp57G2ldewYmyMqYRi0S3ETDplXGJ+dTMu6Bu9fK5bpyHo0d58nz2znBuUJnKGCCZkjFZMzNkRJDTLBA5f38hTpsNe+fj0rVmgmhWUHjDZ29sEC3e72JAyrvSlsKumTW//OUv3a+Wwl155ZVutpLfNNnVgUgde6dCee3u7nZ7+OikNs0ee+CBB7B169b+mUc6kUxtnsLKyKJNy/1pZIL4oNlIMhw98sgj2LZtmzPGKV7xU0u0FIdmpWnWpzaJVrumY/G1HExpjCQPRc9Iu5GE+CJDkYxKupYsaQmc5D9a3jXmOMJ238/m06wmGThVT8UzlYtO63uRbakMdeL9L37xC7arT7k03smyafj1gB9vjSjylkbts0Q5bwud2KQBwZQrg/2VzpWA7n1UxJ4BaqkE+3hii4BP/QMV6k8CH7gXuGklsGgOUEr/Xi05iapfwVffdzb2PQE8Q16EZ5kUrQL+/m8Co8x9twMrlwNzptKfim+H+BXFh0jfMOIYrj3b/6szaS4kzX83DM1Dbait8fGlVHjxOpZemziHaOprA3Yyn+xXhwZlctteDumlZ40wOPbHxBnANe8CPvQx1om/Av7lP4Bvfw/48heAT7wfmFUYZcDgOG7XK0A56QqGdGeByja6fJmPJ38K7K1mnv0zytbKPwD++rPA734QuP2mYAbj1FIqywyjvXcGRcPwQxq+3gKMGw8q44PFqP0Q61RriP4wyJSn/h34vd+hnGrp7ZeA/30A2KK9lRh+IuMbtBG74iCP33U38L73nenecw9w73sG+72Xsl+izdSDGN42JEwHPvM5tiP/CPwD29QLdn8PrCoBEt/uDPULbKCMuuuIEWPgWRhSxmOoFCehIC/Hnfw1tqQEJSVj3NdC/ZaMGYuCgiIkJacGr3DQ7RR45lWGH1V8LePxA7sBpZcICZ0ute+ODB4yoMfKANLWjI6WpmApHN/XV9KE+GD5ksIHju/wN6irmkHECtijjk4NTi//9aGXL/TQDRg09I6bo8I3SJ98HX309UIf+ZF1yB3nTtfDOLvYieodwRlwmKGYXv72yDwUi3gOdGOo8ff0djIs4w6ijfwRlVqQJydafVrKSQTuMshT5Cnh39VlcMJRr2atxOnEvWTE6XhL0uJKlM/92z5W2VDcHkZ0TkFwvuEU4vguXYx+A+OSf1vGqKy8XMxfvBDvvudufOB978XVy69EyahipFABkCJVU1vjviZrQL99+zY8+8wzePqpp7Fly3a3ZE97NfmkgjJg3PrvkyfU3mm2Ul11FbZu3ISnGcczVMB27NyFXbt2o7K80ikXmnVUUjIas2bNpIK7BJOmTESiO9JWS/eCY8HV17hcqr7xRzzRnlKiQzIWPAg3UoL8Sac77VByIyMpS4p87tbeX93BcjRX3n06CTGJbiAO8VUz7pwyROeyprREhrxULqoHciSwpzswvvIP/3e55W4dVDzFT81O0hK5Dnb63ZTHpNQ05OblI7+gEHnZ2WyvExCjPCp60qollXJhhkoknfNMMJwTVH5SaiUzutaMCO3TIkOKNgPWHmJyOubcO+93Ic6/r7jldBqWjBUyXih9V58j7mJCaUsWtaToySefdLOpZBjRfkCiU/sraWaJ4A0r72SIv5o9I2OPjOQypMkwodPQ1KZoRpF44U9x035ImjXjl2z5WUlafqV2UMfyqwy9kUSGJW1Orb2EZGzym05rI2rNjJJh5HKbWSOeaFm3+Cv+q38XTzzPBPFafBT/NftIhiVBM8XEQz1XPDI6yaCn8tCyPdUh9UkqMxmWFIfB8HbiLWkltc/SlZOjlNgwmKpOj4o+cv9saN4F7K4Pxi8e8VOorK0GJhdHKTIMw3p2xsa67/gxB/O1e3PUBsjM0+RVwOoFwCj2fRrYefQ1kA9Vg3kmsH06A/6jZj/4jr5YDodwOh4a5EYlFdC85Uyap4jmhcPTrA+VlzJi8oAFk6IMC6T5hQeBsjZ3eQaq1gJPHxiY2fOmwHH6zheAB74P/McXgT/7NPDbvwX8YDv5SZ5OmME6eC1w+73AR34P+OxfAV/kb742MI9EIXSwTjVHldsZ8hGRheiy1clvW/YMNpRpOeJKprlwKpAZNTupgXWymnLwdlXLAtaRidRLBxVZGfDYOqBtiHFO90ngoZ+Rxz8G/vtbwJe/BHzhH4E12pyaz+dcAeRG5fHYGmAreTrU5tVbWFa/zzL49J+xLL4M/PAh4JX9lIez1LOLhbjxwPspPx//OGn8/TfhPsayzz9L23+x4BRPOUmbvw4XSvg6QFJiIiZPnIBrr1mB22+7DbfR3XXnnbj33vtwB3/vuvtut9GyvranpATHJGu/Gi3n1hwYzQJyarbTgvmfbiCVwMige+c4uHRLyzTTiS4xMQ7pyQkB36iAd7R1Urnp4iAxiMHFrXj5jv/X2d6ChrpqdHW00rvH7aOTkpbujnxXlXRFwD9xbKSC9l3Gs0g82nPKBYigTzcMJMMSf2Vu6EGnS2cADMNwcQwTx4quJVTKUZ8zUDDecB/s3gsMAZoxptgHZkQNxkAK4bSCa80i0ubO2seqix2M9lrq6mGafBwooUFr4vsv8UsbbzujnWZisHyUh4E2J5ixpB2PNDPGvaRcKEIiISUZOXm5WDBvLpXg61n+koHbcdddd+LWW2/B8uXLWf7T3L4X2tD7NJWrLVu3uK/yp8rLA4VJ5UplIbodDUo/oFsGnL07d+GF55+nkrADNbV1KCwowqxZs5nuzbjzrrtxxx134m7+3nnnHU4pnzJlsps9IN4EyjjL1llynJdL16VAPgf7SMkrioh+MA6WjZx7lfxwe4FRABMoi4nkeyz5pKP9JSrSVSQ2ik1y78D0dC3jUX19nTOIVZ2uQmNDPXq6OigfmjUei+TEeIwqzMeVS67AXbffjnvvvos8vQP3sD7dyXqlvMrdw3p2z73vxp1334e7774HK65ahgmlo5CWTHlTejJ2OcNSpE4zfmVPThImR4r4TM7wRnBtEMtPsqRryZb2KFP7ps2rZWSSe7Onbel9H4d+tWeR0tAsGKUZyHJgCBakPPv6+FZDaXazvdCR8ppds2bNGmcA0BH9MoLplC0ZVVSfwzR5Wt9p8PmVUUiGJBkoNIPI76ek9kszmbTUSsZt5VvGD78kTDxQecmAodPNtH+SZt5oRpf4pPg160nGJsWpzallmFM8ilu/cpcb1BeJjzLSaWageCjjpfglnkrm5adykYFISwtlWFL90ClvMh4JWkonnsswqLqkeiSDsOLREj7FYTC83Xhrarj2WaLSFb0UzSO2gM9nU/k4j9R7WoF2tuvh7qa3DqgcYmZS7Sbg/tcGz5ARImO+dzRa26LywOu6KuaVv4OyxvZl00+B12rIu6g8n/GxgH2kxqvRXWVd6N1ovg0VvqMWaGC6Lij/+FfYPw2mjTeOZh/Wg/evD0Oz9sIZHPhtBvN/w/VABmW9nw+k79DjwL/9KDAuhcmt3wH8v38HdpBH0Xm7ULz6A+Cfv8h4/zNYCvpD8u6r3wGOhTfJJ3GpOcD4GcCiyWfWyaR8ICc8i4cXQ8oC6fYGyn5ZYP0aNBORkJ5XdXogrIfq6v0P8VkUX6QBX4wTxITEacD1s5jnYMsRhz62H49/GXjwdcppyEDW1ww89g1grZb40b+1Eag4ARwh/WNzpdABxdcCy0Yx3lA71rwb+NLXgT1RMty8B/i2NjVnmX33m8B//hvwj38HPPIm97gaKWg/rCzKCccwb84xDp3eFy0/FxdifEQJdTNwtH+MCknKdBf/ytAgg4P8RCnD839CchLGUelZQYXi9nffgzvvuQN33UV3BxXfd1HJv/023HnHasycUYIUZlIzcVQXNKNGs0RcrQvW7Ci6SB3QjSpdREj4gp+pJKpkQZdinJiZjpz8PGdE0d5FTbW1dM3ojTTsbrzIgFLuY3mtfDU0tePIyUpU17cwrVg3aNVsq7TkRD5nOozXGRdEKSMQOVo2pYGsU5Jc9vkro5D+iU+OVnKH+dCsGEbh4MIrqHw0GGbEUlDcQJZe0hVcepFflyrfccYzR0RAj07Qk7i77DiKwlf61dUAtHdRohqkvh40NzWivq4abaqojhYZb5QgAzL/oqmjrQ0N9XVOKepRp0H6RKN47vLAwCp5mSEERyudfjrbWlF54gTKDh9xSx5jYhMwZ9583HHn7fjgBz+E3/7t38EHPvh+3HH3rVh+9ZUYP36MW/ZVc7oaRw8fQ0Ntk5OF7t4e8rvbrcBU3p1oKFXRqORIcwwbh8NUZvfs2UsloRWpKZmYNGk6ldnb8MEP/QY+8IF3U/Zuw6rrrsUVi67A1CnTUZRfRH4kIj5B1HcG+0yR8F7GpTS0sbtolkHISVwkzy7bEWieVlCG4hc9SKtmlcXF9SI+MQHxyemsB9pPKQlxmhHX2YTu9gaOGTrQzYjUpgUGJv5hmfT1dqGO/N5BJfXV1zZh7dqN2Lx1D2rrm5GYksL44smLHqSlp2HuvHm4/Y7bcfddd+KO2+nuuAt3330v7rrzLtarO3DbrbdixfJlmD1rJuvYNMyePQPFowpIF6lWPgJhdjxUDfayo/+BGDNfgfAZzgJf/4P6QL6xPnsnRdYrwJpRod+RdopfyrUUYaXpjTaenrcC0Xn21zIiaQbIE0884ZYWaTaNjCEyKq1cudIZTUSfp1PQ9VuFMJ3ejTRkxNAMLRk25GT0kJFPxnLNNNIyQBmRtFedLyMZNGTokEFJM482b97s9vWpZT8lI5ze1wwaP5tJhg8t4ZLxQ2UtQ5XaYRlBlE5gIB+MN5PXaJ6NhDtfhN8L/8qJLzIQafaz+CKeakaYDEkyxMkIp1lH2n9MBk4tI1TZyNArGRQPfTmoTHQ6oeRUs5u0z5XSUPz+JMNw2mFnMFwMBC3lSINyPW/Z4H2WwkifA1xBJSR6H52zIWVMcCx4+JWew4FSvf4YlVOOgerLgOf+F/jzzwHPH+fzqHrUQmXRjfHeqWDmx5ScaZA78gsqqg/wt556OhX9sh3A/34R+MuvAMei9/whT5r9HlUejDc9lT9h5vL59p8A//Jf5PE/Ap/+QhCXf00nIku5Dr/SwXT/iel++f8Bf/Fp4FGVC/1LhqH5vx7kb12EZirYP+C7n/vqMDSz7C6pdpEZn30vsGosFcRQ3rpOAw8w/3/8p8BX/4fXLJfv/Dvwmc8C//MS0BRt1LtQsP+eOQGooJyfLKfskz+aVbSTPP3rfw5m4RyrpD/5e4r15KWHgX/+AVAbNgSR7gXXsl6Fl6RKFtLOlIWdPwP+VbJAOZAsHFV5JLNsC/huOCxpeIx18kGmX9sBtFMmNbPqX/4C+MqzLMeo/GvWUxPfuRhFG8N83fdBoDQ9lF8mXL6eefsz4LN/B3ztOyyvr1EOPwP8PduSU+HZZ3xp8X1su5hnHewVz7L/CGUgPAtM+8mt+W/G9Sfk1bdZ/iyPHzC+P/2/rA+7gDbypJk8KWe5HWVZzIqe9WYYAajEyOjeTirwKXQs8L5EFnUX9c5WOpk2xHRZGCUJFAL5xcchKSsXuSWjUVxKN7bIDepKCkejtHgMXREmjMlFVoZOPNPGZHynl0pRjHZJikM3haBXVp9IeYqKXiq6MijIjOQmXLARi+EFh4lI5DPNxOnTsfQ6XS4jE7FJVMZj4nD62AlUHjqBjkamw4i6NMuG4eN7uxHH+97uBFTU92LDrlM4Vd/N9JOQmpiEwowUZCczXnQ7A0cX89cXq9lV8UxRxgQqSX0apPJee+zEkU8xdHwa05tMTiQwP7on70Q303T/3FpkGRZ66PSeyOJg1b0Xx3iZebKxUzxw+e9zG3wn9IhmhhEfGEcno+xgGBmYnGWjjw0C4/NxyTnI+MLBeCqVlfTkBCTFsvRaG1BfdQo1lf+fvf8A9PO4yvzx5/arK1313ovVJUuyXOVuyzVxipOQkE6AEBZC+MNvF9gsWUiAhWVhF1iWEgjpxb3KtlzULKv33nuvt/d7/+cz73euXn19VX0lS/J57NHb5p05c2bm/c557pmZI/ab0WA6aFYz3JElRv5M7Tt25Jg2rduo2qpqNTKn2vKF7EE28stpqVex5VnQ1GB6TCZP4WqbY3o9sHu35r7+hn76o5/pxz97WvOXrVNdfrG69+mrQQMHa/SY0Zo0daKmP3yXPvuFx/XgA/eoe5cuKlSxGita1EzBaFP2Y9eMF5qlX0QjaDDDIrfI6qhADSYr/AjylJ8sV01VrXKtPrp27a8xY6fq9jvv1ujRIzV4cB8zKrqpS6cOpoNS1VU2qq6aqRT2QcqpUktejYUW1VM+2DzStfprzrH2bqXKs/LkNteZzk0uCmmiWSuzgHeI6dZkyTWZKHeuKpWXX2v1lqOmfPthL+htxkup8hpOWPPYqcoTm3Tk2H6VmTHKFGAMxPAXduqtqVb79+/Rcy/M0I9/+ozp7SXNeG2B9h+rVjEGZOcO1iYag+9bnQ3SOlob79Wrt3r17qu+ffqprx37mX779e6jIst/28Z1mv3GK5r5yvNas265TlaVqc4U1mhlaM6zPmR9LRDCVh6m8UGx5Vmfyg/BerMFSCbHmYHhSYhECUZvvE6TKDFee4Z0HvE65h+PkBoc2xuNjcn6PxjYHLnGmH/rrbfCFDgIJhZU/vCHP6x77703TD+K07+irPF4qXGpyADSg9SB4IHgYJoVhAQEEIQfnpd4It18881hSiRrYkFCsdA6z/BwYqF91mRiWhvrZt1+++1hbS7SRT+kM2bMmLCLHp5MEFKQUZAeEFDETXs/tUc5ybe9w8UgloW2Fc9jm6P8eADi9Yp3F3pevHhxCCxwz3pX7DyK1xxEE+/QBhmD0DfQL6TcxIkTQxrUHXWAdxjEE2QTz9NyEEDUs8NxOXDJvpA9bzajCQMuu3/aNesr9T0D6XQmFE+WppshnTbiMeLeNEPwP/+m9MUvSF/5qvRHZvT+1AzZMsaUmXgRR/e34SVzlWHSQ9Jw1q/KXIPqHdL3/of0W1+RvvAl6avfkP7iH6RZW2xMy8A2Dbs+cIAPTeYaWEUMy9ItOLpc+pe/k/63pfX9J6TtZgjH1zoNfXcdNrPt/L+aQf2/pX/+vjRvu/2Y2wuTHrT0S9qW+T9FmX9H+nNkbmtqUJT5Cqu4klHS178mjbCxeGvZTMYTpvfnf5AsWv2nfyr9JYvOvyEdNJugU3+paxZBelGwBKZ8TvrcTVKH1B9/6kxPL1if+O//Wfrar0u/Yvr9qvWPP/gT6YdvS1UpYqfzRHv2Uam0KHMDWLpDh7zbs+noCum7f29twcL3fyFthfwrtj55r5Up/b6Vf8dsK/MfSr9q9foly/937PzvfyJtasNbq/mY6cXs2Oz7lwRWtpGPWZuz0I2lWjK3zdbUxnmmn3+S/vovTfa/tnb/U2mlfS9a+49F7jbV+thnpD6RSDId3Wbl+5U7TQeFIVZAjdXBm09Kf/dXSf3/uaX3o1elQylvLaYrfurr0oMjL2xKsON8gJZhcVjTxUzpxiK1wHaYsd+s2mCQJjUYFc+1DbzsViB5cvMs5Nh1MsDMM0O8IBPy1Wj3rMFYYJ2cvJxCe9PysGdhsWZLu9ksW3iWkHKSqEkEiZUXvEmgT4LnSBjs2WMzmItKu6q0V18VdCxVYUGh9m7brvXLVujArgOqrq5XrYmIxwjT5prNQD92tEybdxzSpl3HVF6bo4KijurWpYt6lnZQZ2tQ0YuuxfJj/Rwzh8RuZdhEkERcQx6FbQkx+8Ogs9Du83HiI2HlNNnDVCp7FDyDeMVURvn4q1BYvNmeN1nnhWsiCd4MREaeGZBBZ/lm7OeG35tGvHdMhuagJztH5828mHQyJAggT2Dpd+zYSX1691LHDoWqrynXkYO7tWn9ah3Yu08NdZabvQqh1GTnVWWV2rlth1aaEXTieLKIKetAsSsacgaPl8Z6QQNSGwXow454iEFCHT92TFs2b9bCRYs1b/5CLV6xTgePVQS9o0Om1RV3LFSP3l00dPhADR7aXx2LOyi/hTJaik2WmhWetZpoa7mNTSo0HbCLXuDQLHtEQBdhAWzTQ0FeoT2zdpVfom7d+wTDAMOV9YnwGmOaWfnxCq1dtV47t+9WXW216bHGZKoxPeIpR7ksbZOvqRnSpSiQlfkQpU0QqaYbxDGV0gqZBEhraKGure0m61E1WDq19rvbpCarr5LSXmZgj1CXjpZe3SGdOLJFK9cs1469h1VjP84spN7YyFpJ1Tp+/LC27dim5StXa+Xqjdq5+5Aqqk2g/GL1HzJMnXt0s/ado+qaam3cvEmbN29VeUVN0rYsWpPpCOIPT4gN69dr8aIFWkpYtkj7Du5RVW2NSUx/svimRwhc6KQE0JBc0S8IptLME8fZkTae43n63qVEdj7xOhI36WftgWhgY5xzxMhutD6PtwdkCUQJ08EglR599FHdddddwbOE+MgU5bociOVPh/ZE+Cbm5wdigzWk2O1u6NChYeFyiA6ICp498MAD+tSnPhWmg+ORxNQsdsSE/GBtJjxCuX/fffcFzxk80aK8kHEQSAR0CGFH+sRjTaC4Exr1EANo77K+H0iXIba7eI7emQbKul20MYgm2h+Ln6NXFk/HiwkiD/2gO+oi7sbHNVPiWPQe3TJ1kbWYaMeQTyzwDcHEuyBNJl3ONuxwJC3wEiCXdZZG2Pgiuy1bjhe6vhLI7Sn92m9L49jZKZVmzSHpHTPafmHG7rMzpCWbzHi2+5Mfl27M8ooqWytt4Q/ZmeurET2nmXH7cTNy02u72Lfj0Abp1WdND2bQzphlRrwZty1W/sc/KnVPT9eywq9dKdVmkTfj75WGmrGdbhAYC0f2SntNx5VmZO/nj+fJd0qF46W7WLz4tBcs3hFpt71zolLaZ+/wm9HT6huZT1uPJiPza8+9W+aPfyQrrqWxDplNnisKZkvc+FnpW1+XRnU9vV02VEi7tpjc66Rt+0x2K0PpKOl3flMalEWyXSxKhkm/+d+kz98sdcRSyqDG6mDlO9YeXpSeM/2+PFNauMbqJHormZydR0vf+Kb00Mh3E4rjaAsmY7qLhrZg5Ui3BbwOpv2K9LEJUnEqMouYb1xgeT8hPWltctZi6YC1h+6TpMduTBbQjmguk1ZtNXsvm0y8RMjvJX36/7N6eMzaZYpcCm33qMwwtfraKR2HOMu0dSJ1s/bO4tYPWh2mSTfq4KtWB1978PQ222Q62Lfd6t++OZssPTy1YnIF9i375O9Zep+U+mateeVoL5i2IUOskwayxHoc09VYRJit+k8hap8j8QnBVM3cSxCubJAWFjXOWLDJQA0SwHILA7hkIEkgLiKQmt0J9xrNcLehXjDykYA3GsyobrAbJaXdNNAM8aHDRpihn6ejRw5p6ZKFenPmm1qzar0qysvsfbaCr9Oxo0e1YsVKvb3AjO8DB02QPBtsDtGEsePUt1dPFbHoNzLQgPk/DN7NPLe8MrcQPsgfZLP/WJsIx56ECDO5KR/xToO9Y7LxxwJ2PUO/DHbDQs72X+gvvESwc65DeqEe7FbQO5q1/JIo9uzU8+TFTB0E3WKklGjsmDFm9NmguTBfhw7u0+y3XtfrZuSsX7dB5WXlQbcV5RXauG695s2dp/XrNwZDBkUzDSvmBxGWkwcJaMEyD2VAT/xn2TEoLyouCqTJseNHtX7tWq1YDol1XFWVtWoyBfHX55M2kN++fVtYC6OmJply19EMq8IiyBoyQheWtp03Q9bY84Mm98ED+8wIKFctnj92PzesfZWjBnvONL9dO3do+7btIU693WO9onUmw6w339Kbb84K+bFOCe24sbFelVWVamyw9ky5WOTaysaUx8awIF5LUocW0DPVkJwB00hLbrJLr7WdYEAT17REXfY1I+XGm27WwEE2iBMk5gEtWviO5syZbzrfqhMnyoJ+d5rBOOutWZo9Z66O8Bd2i91vwACNHTdO3Xt008iRo9Sv/wDTa4EqTp7QymVL9YbV29IlS6wezYCytoyaDh44pPlvz9crr76mdVZ3x06cVHVtrXr17mlGaEflQ2IG+Q2hMMnpaeB5DA7HGRA87ayPMP0I7xu8lVhfCc8bPJUeeeSRYLQz3ej9QPz9iOeXApAMkBp4FH36058OYerUqYH4ueGGG8J6bpBOeC2xBtoXvvCFsNA63keQF6yZ9JGPfESPPfZYOGfKZPgtycgLgRKnUTIFDm8nnuOtA7GEbqkH7kXCI5Y7kkxXIygHgTJQrlimeJ8y4x2GztDrL//yL4c1vNAJayWhc3TMHxf4JqNDpsJBLkUvPnSHRxh5sHA6hChEHh5neIKB7IXR03I4HJcDcUTX/rDv8u1m8GZ7PuT2tvvj7ONzoTlbn5hghtif/XfpfjOGs3cdsn4T4nSzZ5//I+mvviV9hnWeUvHqzdB7eeXlM2IvBXK6So+bYfytX5NGt7EtP3qwcbNG3i394V9Kf/xfpJuzCLbtb0ory+1HNvW71f026Xe/JA3NWkw7Au+wo/ZOMB4MOZbmV74h3dmGp1OAxTtmhjq2RE6X85P5uozM3/oD6ZYzyIwr/pWEQmvPH/matbc/lT48WSpJkSYReZ2kGx6TvvNX0q/fJ3V+9/Tyi4PpZ9hd0v9nOvvvvyHd1Ian0Wmw+EXdpGmfkP78f0pffVTqkSbwMuh+q/Q7X5CGW1vLrisAcXQsM52yy3jp979t5XpQ6pUmaoA9p7ryLZ27fln6C5PzD+14GqFTL731ih2YfXOZ0HOiyfvfTAe/Z3KNPp0UOw0mZKHp6/ZPWVyru199IIvwBHYxyPT121b///MPpQ/ZN69HW7u8Wbxia/s3fdja9/+SvvlVaaK1nbb062gH0PD4WEFaWKCtsrNZUSHu+kmUbHA7kAytV6eDJBPwjL+4shBqkxm+yaAPAgcSI0wRtihJnhaVEwvsutViA04+dnju5NlgMa+wKHhi5Bd0UN/+gzX1xpvNoO6louIC7d2zQ6/OeFFPPfELvfzCc3rhhef17DNP63k7vsxfjpcvC8QJ7vI3mmFwy803qW/vPtamcgMpzJQ6FtgusB9bnGhyg6cW8vA/kposoVBWZry07AyCiUFxPgP+Fhv8I3uIkilzS65y83BVxQuI23i8JMQS1+QL74bu0Q87sOXmFaqgoDAsCM1izvhLtXqXBH1YCCkkeYTANDw7dujUSeOun6jxE8apZ8/uqq2t0qqVrO8xVzNnvq7nX3xRTz9lOnn+hfBX3wULF4UFtcN2/6Rg5WdR9jyTEw8qvIMaWpi2aB9qKzMkHp5n+QUFgRQZagZmaedSVVdVaOumdXrztZl66YXX9PLLr2jGyzP04osv6bnnXrT8XtLb8+YHw6mouFCDBvVTj+7dEoPC5GYXOzyXWGuppaVB+/fu0KIFb+ud+Qu0fcd21TbUqkfPHupq7xQU5lt+ZVqxdJGef/ZZS/s5vfzSy6FMz79geVmei5cutbyOmk5t8IJhXF4ePLPWr9ukE8dOBI8r8ssx/YaSm4LNNgkajeF0mH5z8bbDo42/bJsxZK/RR3r36a0Jk67XpMmTrE32VW19jXZs26SZryVTNV6Z8UrQ9Qsm2wumh4ULFqm2rtaMpq4aN360ptwwUd26lZouzVCdMlWjR45WifW7I/v36p15s/U8bfi5Z/WapUF6P/v5E3rOyjrvnYXaf/iYOpR208RJN2j8+LHq3dv0w2DRmm5sihFJmdIlI0JWJIfDEI1rADnP9CF2QoP04Pv5cTZmePjhMPULgjmQrXybrjHwvY5kDlPhIJQgiD72sY8FsggPJO5BgLDGEtOr8GqCcMN7CfKNI/Gi91EkLNI65l5jY2NYaJr1gkgrLjTNPbyY0juYpd+92kE5ok4AayVBAC1atCi0NzyMIPFob7S7T37yk0H3t912W9A7pD0eSrRF9I/uqDNC+EOOBXSH5xi6xIsprmXFTnxMO6SNx3pGnuQb799Gx+VBTnV1dQuM54WgbJ00c01qmoih+wTpfgtpkuHkWukNi5ue2pRbKt39kNQ35UWDoTr3ZekAHjGZe23FAw0npZVLpMUL7bje3jlh9yxCp+7SCMt/6g2yAZE00oy23W9Kz6/ir8KWBy9bvOvMAP6IGZaR2Dq4VJq39dxliWBR39mv2nsma+ymOWZsTjODcZAd4yvNB6UZ85I1dWK8XJPxgfst/bamAVqkTbOtTIf4S2rmnkUaMk26dZAN2LNkObldWmp6WLBY2rBDOm5y5ZjB3r2fNMHKP2WKNNnK2cfyeutHlm5qGlJOifTgZy2eGc1pw7bM0nx7roVF0ua9Unmt6cDi9uwvjble+uhnpLEpz5ymMpPhbYtvYcXmDPFk+XXtaXKPke75qOUz9pQeT5qcyGxjf61Py9zXZDF5p5jcky2fIPOPpVXHThFJyPyAyTwxIzP6fcXyZQmSVv3as+mm3x5ZbSbAIm1mxy57r3W3QPR7m3TL4IsgOrNAu1xnbW3VcmmZtfsD6NvK0d10N/kmK994O46TOpvOnn7Gnlubj2J0tXJ/+vbUlDZ7sNza2BaL20r+mXzjp1s6bRBzlO34Tst/o7SR3ROtLvYeNt1UJWXNNx13trY3cLi9b+16jNXJxNFSqeX3Lj1lUGb1Mz+2hT12nWoLo61dhbYQ24+18R2rpSXWFhevsPMD1u6tXoo7Wf+1PCdPtbqdZHlCCFu7+skL0jE8BzNlKxkh/ar1nw7Wf8Ah0+HbW2wAmPpudDPd3WeypxfejmCdprkzT9cpffLWR6x+TeYzVS2eV2tNX2ut3lZvSLyxKqycOLh0srKhr+tN7nFWd9ebvjrZ/TPpC1TZ+5tNbnak3G76O2jtt6bR9Gb672b9cthQk8fSHGtpQT6dLS3He0CLNZymarU0VGrenLl65oUZmvHGLBV06Kzf+K2v6+OPf0rdzKDPtw8ZZjgTbPBiamnB+wNqJLkL+dIKBosMzJrqlcsiR9bom2qrtHjBQv3Z3/xfrdmyU6PGjNeXv/JruvOuO9WjW1eLn9kxrtmMfkt7+7qV+sm//6t9Y+dr59EcDbv+bv3X//afrW8MVMcO1lCa6rR3+x7949/9h5Yv26hDR06IGVYduxapQxd26mpRoX1gm6xTHz56Uicrq9VnwGCNHT9B991/v+6+63b17NJZBTnNqqsu0ztz3tI//eu/aemmA7rp3kf00Q8/oofuvV1dOxWqABdEyy/s2mYl3bFju37y45/q6edesN/LFj36+Gf1sU9/QSOGD1ZX63RFVl7WJzp+cK/W2eD4ez/4gRYsXaU+Q0fp01/6dd378KPq2YPt4XPVQY3KbyjT/q1r9facWfq37/9UO45WadKdD+nxz35Fd90+VZ07FKskt0n5LXWm/aJA9KD5PKuHHLuDiyQ73VlhVVZeoXdMz69aHS5duVq79x20b0VHdevUVSW4/lt+TG9jalZtXVXwHKqortJx+wCOm3SDvvjrX9WNt0xT/x7d1LB3h37yvR/oqddma/eJGo2ZcqO+851vaczgXsqrL9O6ZQv00vMvaM6iFdp3vFYthV2tLnuppAAi0GRtLjP9VIaBe2V5o5obSzRh3M36hLWpO++6VT17d7T2UaUTh/ZoxlPP66dPvqgdx6pUW9BJeUXFuumGiXr0nlv0wLQbdGjnFr326ht6Y95i7ThYrqbcYnXp3EFdOxfbb2aO6muqoH3CguSFRQV2lmvlqtPJqjrVtxRo4LARZpw8osfvv0Oj+3fXC888q+deekVrNu5Uh85d9ZVf/5oe+9iH1aOXtQn7UOdaXbNQd0tzvU4eOKAf/NO/69kXZ+pgZZP6jhin3/uD/6K7b5+oEquIqmP7tWrpfL39zny9Pn+J9lc0qroxX91KOqpnx0LlNlepvvqEqirL7Tuda7/hwzVm/G2a/uAjZiDdoN7dS5RretqzZaVenfmm1d0C7d57QPX1dSot7WwGZqkZPqZTM5IwvKqtvioqq9SpY8ewhshDj3xYt9xxj8neTYUQdDYoYtoe/QmClB4aemf4DbGz+DuZISmThw4Hn+5TnjAY7ZBKTz31lF577bVgtGPUQ5xAMOENQvzLSSylDf5IBKSRJinaAvEJyItXDP3pF7/4RSAy8Br6/Oc/37qGUowfPYbiexHxmmME8SCJOKbJCo4EdJv9Dl4zLCr94osv6j/+4z+CZw5y4HHDtDrIEIgppnVBosR8Y5pXI2IbQ1d4GAHKBYm2ZMmSUB/8blAX06dPD55xlJ3y4kGHB9L/+3//L0w5hCSC7PvEJz4RdMc1aZIeaUAgffvb3w5HPM++/vWvh+cLFiwI30+mKaLjWC9RvxzJD2KKxdf/6Z/+KUzP433kIY7DcSGIbSqNiyKWrgRUHTVD0oznCjMmmZJTZEXo0Vfqk/KysPGTKu15+jOdawZnJ/u+Xp2friyYbXD0oHT4uP1gWln5I2yHUjPmzfjvmjJc683wxsBNo7BjMiUpWw/NZlgfOmDpnkymnuUVmmHTWerVx4xj0nzXC1KZGdQHrD6qmGplg9JiS9vG4upjxvm7pkJmZD5iMldny0y9ZOJfiMxXEurLTRcQFJAc9o0u6SL165d4MgW5TV/M0kh7i+UWJKRKe5Srtsx0a3VRVinVmX7JJ9fyLi6RunSXevc4/2mozXXWFvZbfVmatQ2ZtmB11cv6WVttodHq7KDV7QnTAaRQvpWp1PLsZ22nQ6r8LKJ/mueZ6alzp3end7mAzg7ZtyTojDZn8vA9QV99rB2jrwsRDXu4wvqP2f2BsM7LtPEuFt73bfg/CMBNsqnavv9VgZB44605emveAlN+oT73xS/rwx/+aDAo8jC27dchrDsDsWQDQzw+8JzhLrWO+UpTZX0eCPVcPEb4iLXUWz3Xa/XKVfqff/dP2rRjj64bM06/9OnP6IapU9Uz473CgsLsrgVZsnfrJj37i59q8cLF2nsiR31G2IDwd35DE8YPVMfiZjOam1RvP1gb1mzVrDff0bLlq3To2CGdqDiqmoYyG1xaQ2pmcGky5hWY0d1Xt95+h2659TYbrI4NW7ozDS6nsV51VRVatugd/einP9PK7Yc05fb79MD0e3X3tBtV2qHA5EpIBogyvJ727tmr5/BGeXWm/ZY06oEPPa6PfOIzGjyonzoV5FoZ6oOeTh45qPWrV+nnTzyplWs3qefAoXrsE5/W7ffcr569uqnY9Fdk5c0z/R/auVlLFpoMP3vKylutibfcrYc/+ku65abrVVpSrA5QJZZuM7SQfaQY0uaZvgKxBAFiMjbX11I7YarVytVrtWjpMs2a+7ZO4DLJN8aesR8+fRT9XH/9eA0dNlQbt27R5q07NHzUGH3kk7+kqTY47921mxoOH9KTP/uZXnrrbe0vq9GI8RP0R3/wexo+oKeKc+vtt2yftm/aqDdmz9eSVZu0dffhsCMp07FstKRmXHdzG4Lh2amkm4YOHq/773s0/LV5yOB+KiyGCqpQQ025VryzSC/OeENL1m/T4erGsIbRhLEj9ZEH79JD905Tkel+zdr1mvHabC1es1knympVV1sViBP+GJOX0xJ2+evXt69um3ab8guKtG7jFi1dsVqHTlSoyH6YH37oYX3mww9ozKBemmFG3Guvz9GWnftUVNJZn/7s5/XQIw+qe49SFdiHh236I7FUdvCwfvHDn+tVi3+itkU9B43Qb/zW13TzjWPtW229wn7IaqqOm+GyXq/NflsLV2/UnkMnrFvVq6PJ1txQpcK8JhUVmB669tRkq9ubb7tfo81o6te3mzoW0g6r1Vh9Qjt37NTipWu0YNFirbf0qqtrQ7+qD8Yqxo5UUFgUvNMmT56iaaZLytvTBh35Vqd4t+FJF9aDsgv6bI4dQ8+0/08HrYi68g+tIwGGD0Y/a9JAajz33HNhChyLSj/++ONhWhJT4SBeMPQjQUAfv5wkB3LGYwzgXHLEuPzeXAixlCYRuEceMc90mjHvGJ/7kUyKSMvHc9YJWrt2bSDwWMPqM5/5TFhXiDWBIPYgQyZNmhS8pmI68Xg5dd6egFAC6DZOXUMPs2bN0k9+8hMtXLgwEG633HKLvva1rwUdUD+8xyLyL730kn5mv01MzRw/fry++tWvhkXk0RHpRf2wMxyeT9/61rdC+qyHhdcZXlF4K5E+0w7xDou6jEfqhnMnlhzthdim0rhqiSWHw+FwON4NiCUzXpvqzKjdpa0WIBkaW3J0y7TbNWrU2DCgi8QSE7YisZQMrOxHEoM3mK4JsUSSEEvRmwYyg5t79+zR7LcX6uCxk+rVt79umHqj+vbvr04disOPLTtWMaUMb5GKY0e0evlS7dm9x4z5QhV3G6S7775Nfft0MSO9OVlwubFJDXUt2rJ5hzas26Bde3bq8LGDqqkvCwI0NTHNqkidunTRwIFDNdEG56NGjVRXu8YDKxCXNlBtaqjTfnt30RLL71ilBowcq1HXjdB1Qwcm09FMprxcK3NTgxkJTcEraO2aNWb4bxLrPo0aP1njJ92gbl06h+m1uc0NlnazqivLdOzQIS1dvkL7Dh5WSdeeGjdpqoYMv04dO3VQkakP0iqvuU4Vxw9rzy6TYelyldU2a9CIsRozcYoG9O8TvFCKIDqYKpaTF9Y9QvOJ9iGWTOEQS0389cHumIxHj5/UTqYULFmmQwePqaq82qrBBvFW7tJOJepUUqTrr5+gIUOHatuO7RZ3r3r06WPlmKqBgwepY1EHtVRWaYXpZMP2nSqra1T3vn310PS71a20RIW5DWqpq1J9bbUZRZu0Zt1mbdu533RTkxhTLPxuIb9A1n46qnev/ho6ZLRumHKz1SE7qVkZrE01NlWKXflOHDykNes3afWWHTpebXViddO/Xy9NGT9K464bog5W2IqqGq1Zs0mr1m+x8pWrvKLS2mFC2JQUF6lXz25h17SbbrnJmmS+tmzbqVVr1gdvrJa8fE0wg/HWSWPVv2epNqxZa8936+jJCtNfgabceJNGjx1l9VIcPH1M2UG3LVaXtVbfq5et1fqN21RjghV17qbb77pDAwf0DPWd11xjam9UZUWZtu3ep8Wr12vPwaOqOlmpQqYZWv8qsYidSjqoS49eGjflFmsDo1RSComVq2L6VmONclsaTJ81OnzkuDZs3KR169eHKX2sM5Ws05WnQqsX3uvStVv4a/sIa6e9e/VOpq2a3BBL9MHQ/6weqAt4vuRB6J2GeOSFpBU5PligXaSNHI4Y8hAzGO8sTM3ub88880zYDh/j/Stf+Uow8LGBovFOXNKJ3iTtBdIE2WnG+wDCJpJgeKZABrHWDmUA6XfT73GO7JAaeGU98cQTrcTS5z73uVDWSCwBykh83iPNeATxGjlivunnETEeiGkBjqTPYtQsTM0W+l/+8peDd9Ia+42BGMEbB0IDvce0Y7haEdsNeoveRdQj5Nrf//3fB0KNOmBqIUTOrbfeGuoWzy52hfv5z38eFvPmHmQnhCBrLlEHhKhj9MdOcngs8Qcydu+DFMJ7ielz/JED77tYd7wHeDce8ZCaO3du8JCCdHRiyXGxoD2969vgxJLD4XA4rh002//MQW5UbW29GbENqqmtE9v1l3bppuKi4jDo4reQn8NALFnAKwlvpXDXHnIVdnrjjv0TfjuZqtUCucRftZtt8F+rssoa1TW0KL+wSB0xrM0gYZoPb1ou9h8+N01qbqxXlRnq9XVsv16k5jwzyrt2CiQCNFYuctiPdIsZ+rU1dSovL9PJ40d1ouy4ausq1WAD1saWPBUUdlBp5y7q2aOnDSy7q6RjiQoy5Um2W2d7YwiqOlVUVqiqUcov6WSD2iKVFBUG8oYVlcKaS5TDAlONGARXVdegPRWXlKq4U2lYPyofLxFLj/jNjQ02gG6wgakZPma05eQXq7hjZxXYgJlBaYHFxbOJqX9NDfVhgeZyS7epOVeFHUpV1LGT6QcSCRKM8preWzUVNG8h0W0I4TnnNnC38ldDUhw9qrLjlSo7aem2EksdVVpaol69eqiT5VFdU6tqyzufxU47dVah1U1Ye6rBymlGZZU9Ywp9rtVVt64mvyklP8eMLYgsy7HS6pSd5Q4fPqaTZdWme6sXQcLVm/5z1blLV/Xs3ltdu/ZQl85dgyHBe0jfojorn9W3lZ/pXcfKq1TdaO/n5VodFKpLp2J17lBkuqJt5Fg9V+nIsbKwW1pVda1Y2BvijTJ16dxJJTY+69K1iyWda3EsPRbPZn5/Tn543rNLB3UqSKb51NU2haUHWAurY6dO6tCx2OrQtB3shYRYCoRdY7NqKuosv3rhT2cdQp1MD4XWFqmXvBbrP3i02Tu1puMjJ8t1wuSsqqhWjuVN+YpNxk4dStShtIs6du+pAoxEy4h2WECSTckUUAjbRjuvqqoJO+8dO3ZCldXVwWuVHfuKO3S0vLuGv7B3sSPtlJ3tTBQkCzoC4V+Mo9gXA2gb6J0ArKBOLH0ggUEfjefoNQI5w7ceb47Zs2cHbyUWwWeqENPfWOeGRY/5dkVig3RAexvZpHsu4gRygsAObYcOHQrGPt5UTIWKMkbEsnIvGnfZxBIkBd5ClJc0YvwoS5tGYeZ+PAfxOiL7fvo6BryT8NZhyiGLf9O/IfTwwLn77rtb9R6RLcfVBnQPqL9ILEHgPPnkk4FYog2y+DneRdQJ5E/0PsKr65133gl1xKLpTIGD8GQ6G0A3BOqNHflow3gbQZyyDhM7x6FbvMIgESEUI7LrBjn5rYdY+sd//McQ/7d/+7fD7oDt3eYd1z5oU9l914klh8PhcFxDsMFuxqOIYS+Ujf3U2dGCGZ1h6MRAjSOnIRYkhh1aMnftOfH5Pxk6h1OD3c2QMckTaBDiJh5OmUiGTM6WDoRRSD/kwRHzvlDNOcmC2Yl0HCFakiikiJdOY0Od6uohG+rFDmvNbG2fV6D8okJ1KCxUrg1gKUlIg+yDsJH4SsD6RY2ZH/4kn5gnhBcZhpcQN6x7lujJQm5C9iSkF3EoaWK8he37g46QOik7cSGhokZa0w3xCEl5I5I0CfZmRu/hXwgvS4Nn/Jec8ywZWDOFqqG+OYQwqLFn+XhAmT4CaRXzI9lwTNImqfxmnlmKdosQJIA4s/Nc0xkEWlJO02JDQkzWWT6JyUC5TWf2kHWciotLVJBvdZCwNgl4MerfAju44ZnTYBkhB7vAMSUNz7KwoLi9gB3bkNnGv76J+CaLPcNjp9AC56H0dmTXtwYzDBqDt0+ymGthrqUHPUQeQceQXEk5ES28znmrXpHNbjZlatYiBE3bLc7ClDmTmzXHIEh5Tn519Wb0mnC5VjxKjPz51hbzmD5kcjRZXFIHSJCP8WptOGnQlh5ZNjBVpy7UIX2RlGjDBUXJNCR2uAtNweo1EJrIY/8lNwnZiGVCH1wnabYd13EtIxJC0Ximb3Bkgf3XX389LDjP9CyMezxm4jo3kXC51EAuEOWMZEG8zxEiDLIBLxeIiIceeih4oEAUZBNLkRyKCN8HKy/EElPhmHrF7m/sPoYnIOsbxTwvFShDLA+kCl5iTDuEAGF3M/TN2kr9+/cPer+UslxuxHIzPS35Q0OycDfE2r/8y78EMmjMmDFhwe7bb7891N+qVasCqYQnF3UHMfToo4+G3fkgldJecxx5B13SppnKxvpNEE2QQiwIDkkEcRe9ldLg3SgjU+HwJPvnf/7n4Dn2W7/1WyGNtt5zOM4G2lR2P3ZiyeFwOBzXEBjcJoP305FQGZlh2inTkxMGXCFglCb32rRl+RHNDM5CYhxCvMSQb70ZjvzgxnOQMYAt0WRxcMsrPEpkiQGPoGDcZ24kg0ECgz5CYuyHt4iDTNy15BJygXxOlb+JqWYhRoIQN4Tkvfh+5tSQPEmpIvM8ypGJF24Sl7tJGaA1OCaxspC+GQsXYO+E9GKEQHO0nieHECFzytNM+S3EvGNqCewqcyNJwf61isq1wHUI5GdxmjP5JqkQrzmspRVi2v94uiFvjumRG4mOuGXpBaIouU5gF7wW2p+dhLST0oQ74TESQynZf/YgtEoStf/ZpS14EBmSnexMCnsWd+sLkQxmIti/yMX7eBAl74cbgdY5hVb5giy8aZIEQTL9ITznLCQQEB5nDFeeB51HvbPGF/JbdMpAhIZcS9VOE7mQIEf5lk2Oyd0SSF7TZx7yJ8YR6ViB7NpksPe5DsFuA66YGpoblM1NC6FBZiJEQJa1EmaAOEkfcXyw0Nh4anoXoJ1BbmC4s/sgpBLkBmQNnkp4ekC2YExnG0aXAhAHyJb0qSQA7iE7OHbsmFavXq3vfe97gZz4nd/5neBthJxpYin2x/Q155QZcgpiCeKBXduYUgWxRHrZ5NR7BfmeCZSXHdAgyCDL2EYf/UN8RA+sawlRF2liiXssys2C3HPmzAkkUN++fYP3FvpBNxBFeG9Nnjw5EE4Qb5BKtMs00UO9kR51DGGFbg8ePBjaOB5LpIGHGtPt2qrj2P7QO+0MD6n0GkvuseS4GNCmstubtyKHw+FwXDNIDFQM1iTAuLBIMEZw8i//ZYM7mZ9DxocW2h5+x3inQkw1ObM7ZnEn4fQ0IJJiwHAO08sY6FleyRS2JF5unLpE4Acbg5xdDliHKMcGm/YQX6L4XoxGmi3BM4QjOkhCRiOtuXMOkjPikH4S8L5JAumeis8bXOGdFDyUiG9HAv+GqXUtzVaGTCHsLeJBeXDkOsmtyeIQIhEA7J2wO10kCEgDuQmn8mHR8rBwOTqwATCD4BBC4S31oPBMCIRPUtOt9WKBJJPHUR+JhAAJuIKIa7J8glMQrwSSz+JamrlWB3m5hDw7J+VTb54iN7ibyGqKCsWhnoOOwlPOIPtYWwrDIUkn6MeEC+miXzsPREumPEEzllYwYDKyhfRCPMpvVyGExMJrhIBw5J8kkG6zNZ6WXEs1h0W0ITM5WjnsWdBOLjvRMaXDWpsFJmySNM9bZQzpxX+RMKULkxEyKMd0FnZbDGWyazzhCFZ2ZIdAS0JCCcVAWzmVHomdCfHZ2eI4rnVEoxjDGyP6yJEjgaTBYwTjnq3c2SafwHo/kDWXE6Fvm4yhv1ofhkxCTsA1RAHTovCu2rNnTysJA0nBOxGh/2eBewTiEXgHUiLml36/vZEtT8yPvCG2IErY2Ywj5cEL51oFuoj1RTtEB3jIQWZ++MMfDtPb0AleZcRjTaR77rknTI375Cc/GRY05znvZddd1DP1CnkEkRR1y3RJ3ksTUdlIp5NuHwSHoz3hHksOh8PhuGbA8CsG0Gr+to5/W08yyAy6uX0aN2A37Mjt5A1oCvs33khuJnEzSSQJ8ACDPdxojZa8wk3+tUEnA8WWMGmIxwnsMR4lLWbkB88SuwEJgYHe0mwGg13HrMJA0y4gPRKLHwIoeSvmmYD8kreS+4lGEllCEsmdJLkMuEiUgbdTQg6dni5xk3eTHCOpFEiJnNywQg/gzeDJxDSzVk8e7uQHgoOdysIOdZkUE7kgZpLrzHjYXrX37H/4o/CIC+Int+2UUiaReac1Cv8E2biTPE8emDyBiCP3sDJUEt2QZ0YBi5BTtsSzyd5rwSBK9NCKHKbGReKDtK0uqSuehX8g28iHYFdW7saQalIHgUQx2ZLdBpvteb6FU3KkpQVJ20uuECnRRaz1pPyBRrMo8d3TQHkpk53G2qXkCYkDknppom5IwSIG+ULsRBdc5dJuM1UJf9ZkfaXJyhgnDZrZovymPMsukaIlzyIH4bnmJf5PnkWDBxADBPIxl3We7D22mkVTHMkMxFdoo0H/CAMycVsjOD4owJDnmwhZg0cGawwxDYu1ZOK6PuyghTGOzYNhTdu7nIY18rUV8FxhOhTT9VjAGZKAHesgG3r16nUayRDfAfE6khhc4zEDOUU6eAZBaIwaNSqQCe1d1mxZ0kc8cTiP19QLOic+clxOvV8ORD1EQBxSRsrNOdPX8C4KaxlaoA1CEDFdEW8uvJiInyaHYhvN1jP1He+DeH02vcY0CHi1LVmyRD/96U/DFLrPfvazgQC71urEcelBe4p9PCLvm9/85p9cywyyw+FwOD5YYLhF4OcuhtNhT8PNrKfJOO3U7WAMg+RGVuwEp92MORuyIiZPkshQNTYsDOcJWZGJHA5mKAQCID5noGlGgxnpIWYmagA/6qnXQZLyqcC/p4aLREyHBDGJU3cs78xFTCcbMf67n9odBr+ZK9JO0k80EN5iUGx3E2IJiSOxcSrV8MTKh3cM58kd+w8FWDKklNzM3AsXrbcyV2mcipO8fYrsgAiLNUKIXjTcCWmF9KOWUrD3A7EX7mfFCbeSNDgnFidJuS1eJrOoG6LzL55HmRROQ5DDjnhoBSMivJBoOfFMA3YMGcXr9Jkh057Jhzf5F6+thBQkQGpBLiEj+XCHMgDKyhl3MvIDu5WQb6QYSmApWAy8lSCWklfsyAkhnidI0swgDlItrYSwi++QQIowiq+EfFOCtMaNERwfFGDgYMRjvOP5M2PGjLCODNOE8Bh58MEHA8GS7Ah6iuA4rf1dJpAvZABTxNhqHgIMzyqmrzG9Cc8VZGZNoji1qS05471o3BE4JzAtClKKNDg/G+nQXsiWMy0XiOfvl94vJShPJDdjOUHUO2RhnLLGwt39+vULhCeedJHojAQhaaTJogjuR8S4MU52vtngPu8A4kP8cWQKHB5P9IszvetwnA3Z7cY9lhwOh8NxzYChVwz83MUQbgTYSfwdDPcyF/ElEF5K4sVbMV6wY0/dTBDTCw8SA/vUveRuEhgk2gDQjPnEY4lrPJYsciY+09n4L3mDmxYHI50kCTHdOMjMRCFf7kCQtCYW8koCzzhLvdCKcJe0k0sDF5F6SFJoC0lqPLW4GXHCtCxLPxnCJnGgK5LpbxaJeMErB/KC53jMRI8l7gM7tzIHYikzsOZp5mEYRPNf0EXyT3yUxIvHcDM+AfEpsiTyBOkDsXRK5uD3wtS+TJwkD7ubuEqdQtBRfItn1NUpWUBCmkX9EyyfFLEEjRO1HP5l2tgZQA6tEoT2Y+laxUViycyKpH2eipU6MxDXDvxLayHfU8QSQIp8u2syZNIMjnvhuZUzvE8e6CI85hUrT5oMpYRm7DRnPJZIhnB6kwt1CBiUpg2mZJBKe8joPug0E0JCGYTTRKYkHogZpeI5rjlAINFmondHNKpZw4YFjdkVDe8fdsr64he/GBZExniOtk40xDlmtz+Qvpe0x1OIeZ0LxMsmGjiPO9UhK15KCxYsCKQSC10fP348eK78xm/8RpAbUghPIxDzjHKlkSYh0A1p4xXDOd4wcU2j+C1tL7QlS1rOKFcsOyHKeS0CfYN0u4p6SOs/3o+IcXk/u03zTjp+jEuaMS73eDfGPxN4J4K+gWcfbYNpl3Fxd4fjQhDbaRpOLDkcDofjmkJ6uHveQ6V3j5HP/HJ23Bgv3MfYDVenITMszPzLlYVAVGQGgpl3onGegJvxHUO8nY3wkEEjKWcSagV0RfpVrrLjtHXnTOmdjuTpqQFrfOfdJcjECQ/sDgPkcCMhVWKsBMlb2XcvClEQQGLh2v5JGJiARN5TOZ3KPfvlbGnScdp6DtK6OVNeSZzkfltpnMLpT5O8Y3pnfzNBlJZ2lkiSLiPgzinjJKQZopiM4cL+ySLYkilyp9LhaQ5xCDHq6a+cA6QVQyad7ATCZYwT0UY8xzWDaBhHI5oQDW6A98+bb76pn//854FcmTp1qn7t134teCqlFzVOG0IxjXQ66edtITt+NmKayBvjNWbWVII8Yit+dgRbvHix1q1bF64x9LHFWEyZ7d8feeSR4M1yNqIggjyizFG2GNLkw+VGWi6QfX2tgfKB7DKeqdxt6Qecj47aevd83ougbRJ4hzZ2Ie86HBFttTsnlhwOh8PhcDgcDscVCwzhtGcGZA2GDQHCht23XnrpJW3btk333ntv8FRiwWSmgoG2jOd4jzTiMTtefBbBc0L6HYB8TDHCKyl6DUEYEThn0eZ9+/aFHepWrlwZvKu4z7pIvMui4h/72MfCmjfs5ObTkxwOx5WMtr6XTiw5HA6Hw+FwOByOKxYYMWlvpbhA9NGjR8Ni1T/4wQ/CTnCsYfPYY4+FrfpZ1yZ67bSFtFEUz6OXENecR4+OtJcHskR5CJxDdEEUnTx5MhBdTDVidzoCaydxn3vsAMdaUGwbz3ukiYyQSXgrsch4//79W6fBORwOx5UIvl/pbyhwYsnhcDgcDofD4XBcsYhkDsCYgViCyGGdInZCe/7558PuW3j+jBw5Muy4Fe2b+F420kYR55FIgtRh3Rmm0LHBEc8gkCCPyJcjhBDHdIAswluJwDneShBJBDyW8E6KeUUgG4s733HHHfrGN74RvKy6dOnSSnA5HA7HlQgnlhwOh8PhcDgcDsdVhTSxBCBrWKvo2Wef1Zw5c7R58+YwDQ0yCFIIcigdP/v9NKJxlCaWIJRIhwAisUSI3kvxXryOIeYTn8fzKAN5xDjkzbbvTIP73Oc+p9GjR7cSYtlGm8PhcFwp4BvmxJLD4XA4HA6Hw+G4ahCJGDyGIG82btwYSKW4rhJeQpHEAZA3xIuI758NGEnRUOIYiSbOeT+mx3l2yEZ8J6YZz2PceE36N998s371V39V999/f+s0OPJiihxxHA6H40pD/Ial4cSSw+FwOBwOh8PhuGKRJnWY8jZv3jy9/PLLwWuJKXEgTSSBSOJcLpyLBIrP03JBLE2fPl1f+tKXNG7cuLDYOOQZHlNnWx/K4XA43k84seRwOBwOh8PhcDiuKjCVDEDEMA2OXdV27doVFsKGUGqL1MHwuZzkErJdCJANL6sRI0aExcY7deoUvJUglpiCdy6iyuFwON4vOLHkcDgcDofD4XA4ripEgggSKa5dxDF6KZ2JhLlc5BL5XwwRRBkgk6IthpcSZeN4oUSVw+FwXC44seRwOBwOh8PhcDiuKqSnwoFo0ETiqC1S53IQSmlcKLEU5U6TYzENjk4sORyOKxVtfXedWHI4HA6Hw+FwOBxXLLIJJMiYNHF0NZIw6fLEslCuuLaSE0sOh+NKRfr7FeHEksPhcDgcDofD4biigSGTNmaipw+4Wokl1lNiKhygDPX19eGaKXIs4J1tuDkcDseVgLaIJafCHQ6Hw+FwOBwOxxWNtBHDOURMJJuyEe+ln6eJKEAa7RUi4nk633iELErfJ24kldL3CHgtpdN1OByOKx3useRwOBwOh8PhcDiueEDAZJM3EEaRZAI8j+fsGldbW6uioqLgAYTNE99vTy+n7LwjiRXl4vro0aNht7fi4uJwjORR+t1YFofD4biSwXcrfksjnFhyOBwOh8PhcDgcVyUwcCJ5E4kZSJsTJ05oy5YtOnjwoLp3766RI0eqZ8+e4Rnx25vAIe9IEnFkWhukFverqqq0bt069ejRQ0OHDlW3bt2Ct5KTSA6H42oE3zgnlhwOh8PhcDgcDsc1A0gcCCNIHIwdpp0tXbpUr7zyirZv366xY8fqox/9qIYNGxY8hojTntPNskkliKRjx46FsGvXLm3bti0QS1OnTtX06dMDuUT+eFK1lwwOh8NxudAWseQ0ucPhcDgcDofD4bhqEQklPIA41tXVBU8lSCWOeA5B5MTn7U3mpNM8fvy4VqxYoTfffFNvvfWWZs+erTfeeEPz58/X7t27AwlGXORxOByOawVOLDkcDofD4XA4HI6rEvzlPHtKGdPMBgwYoGnTpunBBx/Ubbfdpl69erUult3egChCBmSpqalReXl5ILdYS6ljx46t97mHNxVoT48ph8PheL/hU+EcDofD4XA4HA7HVYlI1EDSQOAAPJggdyorK9XY2KguXbqopKQkLOAdPYXac32jdL5mWwWvJbykwKpVq/Tiiy9q7ty5+shHPqIvf/nLGjduXJgG154yOBwOx+UC37xsYty/Zg6Hw+FwOBwOh+OqBAZOJHYwdCB38AzCUwivpcGDB4fFsiOpBJnTFqFDGum1ks6EmF8MkdgCpEu+AwcO1IgRI8KaTr179w6eS2niC7i3ksPhuJbgxJLD4XA4HA6Hw+G4KgGZAyFEqKio0N69e7V161Zt3rw5LJ7d0NAQCB1IJeJwHeNDChEi4cMxPks/55xn8TnrJKXfAxBFhEhcxRDz5Ryk33E4HI5rBU4sORwOh8PhcDgcjqsWkDesYbRhwwbNmjUrLJj97LPP6tVXX9XGjRvDlLhI6KQJokgYxWNE+l46LtPq4r14n3vxfjYi2RTPHQ6H41qFr7HkcDgcDofD4XA4rkrggQRpww5w7MTGkeulS5eGtZXuuecePfbYY2F6GgQU8VkDCSIKryNwJtInTRbhcQSRRFwCaeG5xFpJTHfDnorppMmnBQsW6N///d/DGkuPPPJIWGNp/PjxKi4uPmO+DofDcSWDb1v298uJJYfD4XA4HA6Hw3FVAnKoqqoqbOe/cuXKQCYR/uVf/kUnTpzQXXfdpa997WsaPnx4IIHwXnrnnXe0bdu2sMB2JIsiEcR5NJjS5xBLPCc/SCUCazmRLrvP9e3bN9wDMS2CE0sOh+NaQ/xWpuFT4RwOh8PhcDgcDsdVCYybo0ePas+ePerUqZMmTpyooUOHBsMH0iiudZQG5FAMeDDhecQxHeIUN9IA5JOfnx8IIfKJBBa7zUVCyeFwOD6ocI8lh8PhcDgcDofDcVUC4ofFupcsWaLOnTurf//+2rVrl/7kT/4k7ND2+OOP65Of/GTYIS56Ge3bty+QUZxDLkEaZS+uzT3iQyYROCcOu8vxDIKJa44QTBzTiB5LeEdFj6VHH330rB5LMW+Q/czhcDiuFPCtyv5GObHkcDgcDofD4XA4rlocPnw4BGyaAwcO6OWXX9ZTTz2lW2+9NZBKN998s3r06BHIIbyTIKOiVxKIHkeRDMJgIkAcZZ9HQDZFMgrEZzE+IB+m6P3bv/2b5syZE9Z6+pVf+RWNGzfuXUQU7zix5HA4rga0RSz5VDiHw+FwOBwOh8NxVQIDB48hpr+VlpZq586dWrZsWfAsGjVqlEaMGBE8meKUNoCXUppAikgTO4B3iAsBBSGFhxOLfhNYq6msrEzV1dWnpR0R3wUQUJG84j75tBVAtkwOh8NxNcA9lhwOh8PhcDgcDsdVCYgaAsQP6yz95Cc/0dNPP60hQ4boi1/8YtgVLq6DxOLdkEPsHHfkyJFwzrtpMgeCpy1iJ5I/kEQQTXgsQRz17NkzEFiQV/E9jsTlOYt3f//73w9T4R5++OEgE+tAxalwkVACXLeVt8PhcFxJaOs76R5LDofD4XA4HA6H46pENG7Y4W337t1hvSW8iCBvBg8eHM7ZLQ4iCRKJeKyxtGHDBq1du1arV69+V1i1alWbgXR4Z82aNeFIgKQij2hopY2teM0z8oaQikQS1yDGSb/ncDgcVxucWHI4HA6Hw+FwOBxXJSBk8CKCqNmxY4e2bNkS7o8dOzZ4E0Ei4TXE2ktxahqzNfBiIrDAd3aIz9KB+0y1y46HFxR5k3aaXIpygXiefkaIz9LXpBHJJ4fD4bha4FPhHA6Hw+FwOBwOx1UJCB08gSoqKvSv//qv+t73vhempX3nO99R7969g2cSU+QeeOCB4MUEgVNeXh7WSGIB7zQZBEF0NlInkj/Ei2QWBBMLgzO1jXu8H9dk4vnbb7+tn//851q8eLHuvvtu/fIv/3LrVLi42xwhm1iKazI5HA7HlYb43UzDiSWHw+FwOBwOh8NxVQLyBoIIsui73/2unnjiiUAoffWrX9XJkyd16NChMCXujjvuUN++fVVYWHgaiQOyr88GiCzix3fiEVKJZxBceEexSx1T5JhC98Ybb2jjxo2BUJo+fXpYkwlvp9GjR6tbt26tpBRpObHkcDiudLRFLPlUOIfD4XA4HA6Hw3HVAs8fdoFjZzi28seDaP/+/Tpx4kTYMe66665T9+7dW72MMIg4j95CnKevzxSIQ17pwD0QSSl2jMNDav369YFU2rt3b3i3V69ewZOJXetYo4m1nI4dOxbupQ20bGPN4XA4rga4x5LD4XA4HA6Hw+G4KgFRBPBaYo2lpUuXhnWVmKI2aNAgDRgwIOwQB8EEwQMisdReiKQSx6NHj4bpd7t27QpeVEyJw3MJwgkiKq7TBBE2bdq0ICPXIJJKlAn5nGRyOBxXItryWHJiyeFwOBwOh8PhcFyVSJM6kDcQO3gqcc1aS3gKMdUMsoZpcDFuJJnaA1EGgAx4IjElrq6urvVZ2giLHlB9+vQJMkI4xefER1aeO7HkcDiuRPCdcmLJ4XA4HA6Hw+FwXBOIU9sInOO5FNdBApFMimQNwChqT4+gSB5xJJA/+cVrkJ4yF+VFnng/3ovvuceSw+G4UhG/Y2k4seRwOBwOh8PhcDiuSkTiJh4B55A7kUgCkbiJaE/ShvzS+ce00/faQpQpOx7XkXByOByOKw18o7K/of7FcjgcDofD4XA4HFclonGDpw+Ba0iZtHdSDJcD2cZWlCs7f+LFuPEY4zip5HA4rjb4V8vhcDgcDofD4XBctYhkUpqoidPM0tPNIi4VyUS+UQYQr8k/hngvHS+NM913OByOKxlOLDkcDofD4XA4HI6rGmniJiISOOdL6lwsYh4x3XQ+2XLF+9k4032Hw+G4GuDEksPhcDgcDofD4bjqcTZiJv3schI4F5KXE0sOh+NqhRNLDofD4XA4HA6Hw+FwOByOi4ITSw6Hw+FwOBwOh8PhcDgcjouCE0sOh8PhcDgcDofD4XA4HI6LghNLDofD4XA4HA6Hw+FwOByOi4ITSw6Hw+FwOBwOh8PhcDgcjouCE0sOh8PhcDgcDofD4XA4HI6LghNLDofD4XA4HA6Hw+FwOByOi4ITSw6Hw+FwOBwOh8PhcDgcjouCE0sOh8PhcDgcDofD4XA4HI6LghNLDofD4XA4HA6Hw+FwOByOi4ITSw6Hw+FwOBwOh8PhcDgc7YSWlpbTQhoXen02xPRjaGpqUnNzc+t1jJO+F0Nb9y4WTiw5HA6Hw+FwOBwOh8PhcLQDzkbQQObEQLw0uQMuhNyJ78dQX1+vkydPqra2tvVeJJpiSOfFsxh49l7gxJLD4XA4HA6Hw+FwOBwORzsgTQ7l5OSEEEmg+CwSPdmI8S8GR48e1dq1a3X8+HE1Nja25glIM+YfQ3vCiSWHw+FwOBwOh8PhcDgcjnbAmYihbDInXkP4QARF4ifiXORPJKEiabRz504tXLhQhw8fDl5LIDc3oXxiWmkPJd7jeYwTyaiLgRNLDofD4XA4HA6Hw+FwOBztgEgsQdJEoiYSQPEexE5NTY0OHTqk3bt368iRI2EqW4wf48XrM4HnvIe30o4dO7R///6Qdl5eXngeySpIIzyZtmzZoqVLl2r+/PlasmSJNm/eHKbPNTQ0nDOvsyGnurq6pUOHDplLh8PhcDgcDofD4XA4HA7HxQKSJu0VxDWeQuXl5Tpx4kQglLZv3x4CmDJlim6//XZ16dKl1YOI9zmPRFVbIM2qqiqtXr1aixYtCp5Kn/70pzVkyJBWIgvSaOPGjYFQOnjwYEiTeLzHOXGvv/56jRo1Sr1791Z+fn4m9bZBmtkyuceSw+FwOBwOh8PhcDgcDkc7AvIlkjt4DJWVlWnx4sWaNWtWCDNmzNBTTz0VzvFawvMognfOB8Srq6vTpk2bAmE1ZswYde7cufV9yKmtW7dq3rx52rBhQ4hbUlIinIsqKirC1Lknn3wyyMLztAwXAieWHA6Hw+FwOBwOhyODuAZJBAZaOkRgsBEcDseVB/oq/TjdZ7MR47R3P455Rq8ervEaqqys1KpVqwIJxLQ0PIaYwnamqWiRlMq+D+J93uP9PXv2BFJo6NChgTgClAvy6J133glT4IYNG6YHH3xQ06dP16OPPqqHHnpIo0ePDjJAPEFw4dEECRZBGuRzLh05seRwOBwOh8PhcDgc50A0rqKRx3n62uFwXDmgX6b7Zuyv6XCp+m52ulxDEkH4TJ48WdOmTdPNN98ciJ7i4uI2ya3o7dQWYvoc8UCCDOKIp1K3bt1UWFgYpriR7rFjx7RixQpt27YtTHEjzxEjRmjcuHG65ZZbdNttt4V3mJK3YMGCsE4TaZF2W+FMcGLJ4XA4HA6Hw+FwOAzRw4GQNvbiMW3oncnoczgc7x/ou7G/ptcqyiZFYj8/G4HzXhHTJkD2sH7SrbfeqrvvvjsQTP379w/3QZQvLUv6PMob4wGeQwJBCjG1DcKoY8eOresyVVdXh7Wc9u7dG+IwJQ5PKb5tLO7ds2dPjR07VoMHDw73mI5HPBYVjzojnXQ4E5xYcjgcDofD4XA4HI4MMJ6iYQbSBl/asCJONFwdDseVgWzyJU0QR6T7cjpueyGmH2XhnG9FQUFB8CqCYIIAgtxh2hkypmU6EyhHLEuMy1Q3dnYjPRbfxgMqfpeIS/rcQw4WDmfaXMwPUqt79+7q0aNHOGdaHd5PLOwd9Ua8WIazwb+EDofD4XA4HA6Hw2GIhFIMGFesW4Jxlm3QxTgOh+PKQFskUSR3IikTr2P/vRR9ODvNmCfI/o5EWc5FUqfTAJzzXcIDidCpUyf16dNHRUVF4TlpQjZxb/z48Zo4caJGjhzZSiLxPOYLwRWv+eal84pHnp0NTiw5HA6Hw+FwOBwOhwHjKRpVGFj8dZ+/4LPobvwrPkgbXucyuBwOx+UD/TJNEAP6MVPC8NiJC1On++/l6sPkGQkuQL6QOlHecyHKSiANpsHt378/rN3Uq1evQCSxjhIgLwikAQMGhMW6P/nJT4YpeIMGDWqdfkcaTJdjEXG+bXhUReIpygXIL+rrTHBiyeFwOBwOh8PhcDgywICKpBI7OM2dOzcc2So8/dd8jLLzMQYdDsflQyReIhEC+bJx40bNnj07bPUPEZMml2K89gbpRlliAFG2+DySN5FsOhOy00kTS3379lW/fv0CMUR66TLhycR6Tvfee29YT4nrmCeEObvJHThwIKRLOqy3xHpN0YsppkV+6XSz4cSSw+FwOBwOh8Ph+MAgGnUAAzNeE6LByV/xV65cqddee01vvfWW9u3bF55FYglEoyteOxyO9x+xH0cihKmseCtBKr300kth5zOIFO7HLf7buw9npxcJoXRI43xliHE4Uj7Ibr5Nw4cPD8QS3krpdMgHEgkyiYW6OXKPOJSdhbqXLl0ayCk8mdghbvTo0WFNJhB1GMPZ4MSSw+FwOBwOh8Ph+MAAAyn7r+/RcOI+RumGDRs0c+bMcOSv99ddd10wyuJf8THWooGWTsfhcLy/oF/GAFhzCC+c3r17B++cGTNmaP78+Tpx4kSIE0mo9kQ6/zS4x7cjegy1FactpL8x8dvFot2RIGN3uW7dugViKXu6bnw35gm4ByG1YsUKLVmyJMhxxx136NFHHw0EE9+5+G781p1LVieWHA6Hw+FwOBwOxwcK0WhKG1ARGGtvvvmmli9fHqaG3H///WG3JYglpppgYMV30u85HI73H/TJSKJAsuB9Q/+9/fbbw3b8eOnghbh27dowlex8yZ32Rsz3fPOP3xuIMI4QQ1u2bAlrIrGzW5y+BvFEmumpbATAM3SCR+bChQv1zjvvhPsPPfSQHnvsMY0ZMyYQcVEm0gC8HwmmM8GJJYfD4XA4HA6Hw/GBQTSOopdC2ug6duyY3n77bS1btiwYWLfeeqtuvPHGVlIJ4yrGJ50YHA7H+w/6ZvToSffP0tLSMMVr2rRpYcoY5NKiRYsCOcOUsKsB8bvDEXJo9+7dWr9+ffBW6tq1aysJlCaD4rcJMgpwj7XjmOZL4Hv2yCOPBFKJneNY/Dt+F9OIXlBngxNLDofD4XA4HA6H4wMDjC0MrHQA7Bi1bt26MAWO7bsxtK6//vrgEZDeaSnGJ51z/RXf4XBcPsQ+GZHun0wVYxFrPJfY9Wz16tWBXKGvt0WmXGlAxlg+PI5YN4odK9n1DUIofpvSxFL6Hcgh1mRiei/rTaGDW265JXgr4amExxMeXJDrkG28G/USv3lngxNLDofD4XA4HA6H4wMLjKeampowNWbevHnhiAcARujQoUODwRWN02i8pc/Px+hyOByXHvRTAn0aIoUj/ZN7cev9uDsa3kpvvPFGIFro/1dDP6YclIvpuqyxxLeJ6bqUDcSyAo6RWOOIpxIeTuxwCYk+depU3XXXXWH9KTwyeb558+bgzQVxFXUHeP9ccGLJ4XA4HA6Hw+FwfGCQNpY456/0LOrLuiuvv/56+Gs9098glrp06fIuoyoaboD341/1LwS8lw7xXjTmskN8fq7gcHzQEYmUGLiO9yBgRo4cGXY/wxORHdGef/557dq1KyyC3Z596kzvpu9zniZwzoRYBuLW1tYG8ofv1pAhQwIJHssJSCumR3wCU+H27t0bSDTeh1ibOHFimEZHXNJivSY8uCDc0EVarnSaZ4ITSw6Hw+FwOBwOh+MDAwymaITx1/+qqqrWhWwPHz4cdoCbMmVK8G6IU+AiooGXHS4G0ViLBhyypA26+CzbwIvXGIvRK8PhcCSgP0K0MCUsTSzFZ3j5TJgwIZAr9LcFCxaEndHwAoJUjn0PpPvehSCdRhrci2mmz6N8nKc9rSJiHO7zvYrEEouRMw0uljWWl2ME7+7fvz94Km3cuFGVlZXhu0Z5IZog1yg/esCjiXRJIwZAvueCE0sOh8PhcDgcDofjA4NofGFwMeVjx44dmjt3bjDWmFbCttvsIsVuUtG4ikZe2tgCnKeNuPNFOh3SxnCLaXEd84vnMUSDM55HcO1wOM6M2OfoY3369AnkElNdWXdo1qxZWrNmTZhelu5L76Vfxf4dQX+FDIa8xkNy586dYZ0k7kHmHDlyJNzHs4jzOB2NdOIReVgTCq8iygEJHqfqnilARLEZwezZs8NOl6wtxa6XP/vZz/TjH/9YP/rRj8Lx1VdfDUQTmxRAPMXvZAznghNLDofD4XA4HA6H4wODaCxirLGzEkYlxhaGFAt2M02GnaOiMRXjn49xdSEgXbwT0mQSBh35xGueEdIkUjT08FKIngrEdTgcZ0f0BsLLh6lgrDMEgcxi1vPnzw/kMkQMcehTF9vnYx+NiP0ZAonpZhDZ5AepHfsw0/FY441neBdBOuFRBWJakE0QUpBRkGOEbK/KiJgf6fB9gzSCkKKMEEx4KOGlibcSgW8h+mGRc3bETON89JD3zW9+809gpRwOh8PhcDgcDofjWkckaVisFiPuySefDAbXuHHj9MADD4SdkljMlngYfRhxkeBpL0RDMxJL6ekvGIPkSSB/jDoMTOIQeB4XG04bsOlzh8PxbtB/AP0q7oKGh9DWrVvD2kP0e0hljrHPt0e/j/2d/Jh6xjQ0PKXo8927dw/TbiF0kIvpePAz3GeNt/gNIC4eTRBCkElM12WNJMrRlozEJz88nHiPsrOuFOXr1atXWJuJ6969e4dr0mIXzDvvvDPci9+T+E1Jn4P0Ociprq5uQRiHw+FwOBwOh8PhuNaBwcVf/vEYePrpp/XCCy8ED4bPfe5z+tSnPhUW98VQwxDEwIPU4YiB114g7UgkkRfGJGufYODiWcB5z549A9mFwYnxi0cBhmJ8f9CgQWEqDF4LyJdt+DkcjtMBuRL7Cef0Nxbs/+53vxu22WfR/s9//vNhOizEDv3qYokl+mjsj7G/03/ZdZL+DXEc5Ynfgfid6dy5cyCAIH64TxyILzyrnn322TBV9+GHHw5x4lS4bJAmBDQEFt8O8iR/0ifN6A1FnvFbxLeGtadKS0tDmtznGNOPx3TZIpxYcjgcDofD4XA4HB8YYFzhMYAxOXPmzDAd5dZbb9WXv/xl3X///cFLAMMpAuMqGmPtBdInXYCBhkys8QLZxVQXpqswRWfSpEmBPMI4xPAlLgYp02aQ85577glGMIZg9GxwOBzvRuxvIPZv1lSir/3VX/1V8ASCZHnkkUcCycxUOXiSiyGUSZ+Q/maQP4G+Hj2n6K+E7GsCshAiDh48GKbKzZkzR3fffbfuvffeQH6daSociOQVpBTliEQWciFLtowgekARiE+c7G8L99LXoP2+jg6Hw+FwOBwOh8NxBSEaeBGcMwVu8+bNYQckpogwJQRiCQInLtgdDan0eXsiph2nvOFNgDzIhhx4LGzatEkzZswIi+7i0XTDDTfooYce0n333RfkZB0W1ms5evRoSCO7nOngcDgSpPsFawkNHDgwkEgc6X+sNxR3T2ur78R3z4XsbwZEDd+SkpKSMNUuBrwlIYbT9yK5E/PhyM5uLPzNtLW0l+LZQH6FhYUhz5gv+XFOngSuowwx34gL+e45seRwOBwOh8PhcDiuKWCI8Rd5/uIePQU4J7CYLYvXQipxn52hMCxZYyTtIRDJHwytCzGwzhcxfUgjvJFOnDgRCKXBgwcHQw/Dlil7GHtMfWH9E6apjBkzJngr8Ty+h0dCtrHLdQwOxwcd6f4c+3QkevAM5DsAmDbGdFSOkbDNDudCzCsb8T4hypA+z44T7/HdwpMRYmnIkCGBXIIwis/PhJhG3BQgXfbsANKEOuB4vsS6E0sOh8PhcDgcDofjmgMGYCSWOMdIhMRhvSLWKuGItxLbjkPm8Bf7tgy8S4FonJIfpBA7UbGeCsYthhyEEfLivXTXXXcFUok1lyLxxdoplIW4GI1puSMulewOx9WKdL+jf3CkT9G/hg8fHjx6IGyZloo3IOeRmI7fkdivYloXg7P1zWwZ+YbR3/leIQ/EEotrp0nwc4F0skP2/bNdnw+cWHI4HA6Hw+FwOBzXFNIGEgYaxhlHPIC2bNkSpsIx7QUjjSlmeADEv+pfLiAT+UEO4akEwcXC4dGIZJrO+PHjgzcFa6kQjzJARLFGFEfiYAzH7cExStMGb9SBw/FBRzYRFL8N9HsWwR4xYkTrdFi+D3g14iEEgdsW3gux1BZiX419OJ6zyDZeiZBKeFcxZQ8SnO/BlQQnlhwOh8PhcDgcDsc1hWj0RTIGcGTrbXaCwlDDgBw2bFiYXobnUox3ucFUt759+wajll2ZMCCjBxM7v0VSiTLhxQQhhsHLVBjk5v0zIRqrDofjdNAv6PMEvH8gliZPnhz64JEjR8J3ggAZTd9Lfx+4jqG9EPtqur+SPgQ0i/fzHYB4ZhpsjJOO+37DiSWHw+FwOBwOh8NxTQJjEOMLYoa//LOb2rZt24KxCJkDscRCuGmPn8uBKBPAYyIurIt3BEYtciAfRmT0pCKwixWL+EKQQTwNGDCglVjKNnSvJKPT4Xi/EftQdr+I10yHZa01pplB5uA1yELe9EcI3csB+m+UMfZlvhN4KN14440hsP4ayO7v7zecWHI4HA6Hw+FwOBzXJDC8WBsFsGg3O6mxCC4YPXp08ABgGlq2sXmpEeXiGI1IjngjIR/P4loqadkgleKOVazHBLHElDjeYRtzcCUZmw7HlQL6UbovZfcTiFq8liCb+Saw2+KiRYtCn4uL48cQ00qn916RXscpgvTxTGSqLp6VrAMFCQ7Z1Fb89xNOLDkcDofD4XA4HI5rFtEYZG2lOXPmBIIp7gQFuYTHz6UwFM+FaKCCeGSKHh5VPGNqHF5LeCwB4uzbt08LFiwI1xjBTI/ZsWOH3njjDR08eLDVsyKWOQaHw3EKbfUJpsbivYjXEv2Otc7oi3w3mJqKxyNEDn2M9y/FtyL7e8Ax7dGIjJBKMUSPzCsBTiw5HA6Hw+FwOByOaxKRWMHDByORbcSZboYBCXHDEQMN4+xyG2hxzZZo5GK44rEEuYTHBN5IrKGEfCBOk2NhYabD4M3ElD6u8VjC+MXwBbHc8dzhcJxCW/2dfsb6SnGXSK5Z24hvBrs0xkW8L1V/4nsQiSJC+jx+o9Jx4vmVAieWHA6Hw+FwOBwOxzUFDK8IPAy2b98eCBgMRf7yj6cSxA2eANE4u9wETCR/YoAYYvoN5xi2eCPhTYV8EEZMdSMOz5m2wxGyDE8ldoqCbEqXheBwOM4P9BfWMorT4fhO4LXEdwNPQYilSPTE+O8HYv7pb9yVACeWHA6Hw+FwOBwOxzUJjD8IGdYlYocnzvECGjduXJjuwvol4P0y0tJeB3hVpYkv5GS3qgjisZg3W6NDlq1fvz5M04F8uuGGG4K3RfRuclLJ4bgwQN7S33r27BmIXbwZucci3gS8A8GVRuhcKXBiyeFwOBwOh8PhcFxziAYgXgesQ4RxyHQzvBJYBBfiBrImkjCX22CM+WG8Erju37+/pk2bpptuuikYuKyvgnw8gwQbM2aM7rnnnrCQL0YwnkusFcUi5Gnvq5i2E0wOx/mBvkKgn+EByOL4nEP2spskOzGmvZZiH3MkcGLJ4XA4HA6Hw+FwXHPA8MOzh+llrEHEOikQOHj9QODEqWPvF/lCvpFUQg48jiCVPvWpT4VtxZkKhwcS8SgL54MGDdKHPvQhfelLX9LHPvYx3XXXXRo/fnzwcopxAem54etwnD+itx9HiCXIWxbLZvop3o4Q0+wOF0kl71+nw4klh8PhcDgcDofDcc0BkiUu2s2UMTwP2KqbKXB4K8VpcGmcD8lEnBgvnl9oiMA4hQQiIBtTcLKn6aXfiWvATJ48OXgqjRo1KngtxZ3jYrxswzemca6QRva1w3Gl4Ezt9mLbbPQYpB/SlyCW6GeRWOL7sXv37uD9mJ2nI4ETSw6Hw+FwOBwOh+OaA8Yiu6yx+O7hw4eDUch6RCzaHRfFBpGAOZuxmDYm43m8Jp/0vexwJkRCCQ+JeMSohVDiyDWyxecEnjEFDhIKo5fANfd5HpGdd1qedIjP2iqDw3ElIbZL2mq8bq92G4nY2N8ga9l1ES9CcODAAe3Zs0fl5eVqamoK4WLzulbhxJLD4XA4HA6Hw+G45oDhhyHINLiKiopgDELE4A0UiaVIKp0PohEL0sd4njZO06GtZ9kgDe7H9GKaoK346XTiu4RYpvMNIB7bytvheD8R22Jsl+k+GBGfgdiWLxTpbwFHiNvOnTuHhfIhbvFaYvfFQ4cOhem1jnfDiSWHw+FwOBwOh8NxTQFDEwMQjyWmsDAljnsQSuz2lF7oOm2Upr1+zoR0vHgejdK2cLZn7zeiUZ4uQ7zncLyfaKsNxv7Gs3TfI7RnuyVdpssOGTIkfCsgpfFaYlptXGepLZLrgwwnlhwOh8PhcDgcDsc1BQw+yCQ8DAh1dXVhuhhTWyCW2poKF49tgWcxftqYjOccLyREkG57BdBWXucKGMjpqT0xLYfj/URs17FdRhIp3Wazp6Rxnr6+EKTfIx++Faxhxrpm5Ldv3z5t2rQpeC9dbB7XMpxYcjgcDofD4XA4HNcUMAQhlNgmHK8lvJfYDY7FsTEYmd4SCZRorJ7LWOR59FKIhi3psgX5hYb6+vrWY3uG7HzOJ6SN83iMunE43m/Q1wj0tRhopzEAjrTZSD5dKGI6EVzzvbjuuuvCjovkj8cSu8MxrRaQj/eTU8iprq5ugbF3OBwOh8PhcDgcjmsBkCxz587VE088oRkzZoT1UUaOHKmPfvSj+tVf/VUNHTq0dXFsEA3TMxmKPMe45DlEDGs34cHATnPx/pnQ1rOYX3si2zg+H2Ck45EB4da9e/egk7Qu2ltGh+NCQF/DQ+jYsWM6ceJE6Ne00Y4dOwaCmBB3TwQX22Zp87Hdx/5M31i1apV+//d/X4sXLw7Pp0yZor/9278NuzKyXlv0YvygIeoqDSeWHA6Hw+FwOBwOx1WJaARmGzpMfXv66af105/+NBiFx48f19SpU/XZz35Wjz/+uPr373+ad0N8P9tYiuA5efEOU+zYfnzmzJnasGFD8PqJ78Y4IO7wBuK9+DzKfbGI6UW5CNGbg3MQ0ycOAaTliEemBj7yyCOaNm1aMNjje8R9LzI6HOeD2D6z2xokEt5BO3bsCFPQIIfpe7RZ+tWgQYM0ceJEDR8+PHgVxfZ6MW02LUPsKxxZUwliafbs2YHgGjt2rL7zne/ozjvvDKQWffyDiLbqy4klh8PhcDgcDofDcVUCUgcPBoxNDMto8NTU1Oi73/2ufvSjH2nz5s3BKLz77rv1hS98QY8++qh69ep1GnHSlqGUBs/JgzhMrdu4caP+5V/+RfPmzZPZU63v42GBPKTds2fPkA/32WWKODzHGEVu4pwJZ5KF90F8lzRJC0IJLyoWFsYgj8QR8TknHnHie5yTB9csUvy5z31OX/nKVwLJxD2exeBwXErE9pnuD1wfPXo09F08D/FYYmoacZmSxk6PkEt4Dt13332BYKIdk0Y6nfMF+WWDvoNX4h//8R8Hr0c8piCxvva1rwVyesCAAad5S32QgL6yvw1OLDkcDofD4XA4HI6rEpGgweCMBiUGD0YgU1Z+/OMfB08H4j388MNhGtw999wTvA0uxADFkCIP0oa8Yae5f/7nfw4GJ+eR8AGki8E5fvx43XLLLcE7Co+KaIxBPJEGxzMRN2e6jwyA5wSuyRuiCIILDw8IJqbooYMjR44EIowQvT2yyw3R9aEPfUjf+ta3wnRBrokT83A4LiXoF5HYie0TcnTFihVasGBBIJLwTmIhbdoma6e9+OKLwYsJHuOuu+7Sxz/+8dDf0rs9Xghi/iC2efrU4cOH9Zd/+Zd67rnntH///tCXP/nJT+pLX/qSRo8eHQjjD2Ifid+yNJxYcjgcDofD4XA4HFclIFUwcDhC1EQwfeZv/uZv9Itf/CKQLDz/pV/6JX3jG9/QpEmTggF6IQZhNH4juQSB8/rrr+uFF17QK6+8EkgcnkUZMDivv/76sKbTvffeGwxSgGGcTudMMpzpfjToOEbEc8oIYQWxhIcHhvCePXsCsYYxDrnElEDOkReyLb47btw4ffvb39Ztt90WPD+Q82zEl8PRXqAvANpibI94Kz3zzDN64403NGzYMH34wx8O09BYdB/C56WXXgqkLtNc8RzC2+6hhx4K57TdC0W6P8U2T3+iv/zTP/1T+I6wcHfnzp31wAMP6Ld+67d0ww03BGLrgwj0lf1tyPvmN7/5J1SQw+FwOBwOh8PhcFxNwLiJBk48YqgyhWb+/PlhDaS44C+kyYMPPhimqKVJqPNF2vDFeIWAwY5ivSWIHAzRdByIGwgsDGN2l+rRo0dYw4hFf5nWw6LZeDK1Fc70jPdjIG2O3I/xkYny9evXT0OGDAleFUwTwgjmOHDgwJA/usKzA1kx1Al4hfAeckZSKerU4biUiO2MNklbxAuQ/vvOO+8ETzsW22caGu2b9ku/o88tXbo0EKUsPk8cpp5eDLGU3c5j26cPb9++XevWrQveSwByCU9E+tcHmUfJ1tmF+4k5HA6Hw+FwOBwOxxWCSOREQCThrYOHTiR6IGEgcyBiLoZUioZmJGM4Zz2iG2+8UTfffLN69+7d6o0UA14XeFTMmjUrrAmDwZw2xmKabYV0OumQjoMsMcR7lA1vKYxf5IPUmjBhQpDxjjvuCIt0f/7znw9rTXHO1DfiMo0OI53Filn4PKbncFwOxLYNIGhZE4110miXeApB7kAwEQ/gmQQJSlvnPl55EE203RjnYpB+F3kgjpg2G8lY0odgwmOR/vxe8rrW4MSSw+FwOK5g8IOd+dGOp+fxG27D78x/p78WQ4J4hQs2IR2DcD443/jpeOlwfnjXW9k3UiH71vuHbElieG94d2rZd5K74NSdts5OhYCsG6c9uxC0kUbqluHUnfQzwrtunCO0ceu08N7QXim+1/cdjvNDmgTByyCuLQQgXvDogUC5GG+GiJgH6UHgYFQyxY01m5j2hjcFaysRD68pAgQXiw8vXLgwGL8Yo+cjA2mcLWSTSiB9HQ1erpGVPCHWIJrY/e0jH/lIWCvmscce06233hr0g+cVi5LjAeJGs+NygDYW+wrnBNosfQkvJLzsRowYETyRIJEA7RuCmL5GuyY+ZDKkD+m0J0i/e/furVNnIb34rkAskafjFHwqnMPhcDiuYNgAIQxsc1vtUg4tLQxCWpQT/zxiN22onTm1wQnv2WWIm7kfEQbKIU3Wt2AQw+CZNTrCU/7JHON7mWN8lIa9n5BSgAxPz6sV4TYLu1r8kDewY8jUDIDkxlmRUF+nYoass9BCevZ/EvcUTkl1ppxOxbgovCszbiBFlCQGHlqI8VvjniP/TPyQikWlhuN1TqYuUQjn1HeoY9NFiG+PwjizGU8BO1pbagppWI1YBKLSjEJsXjCENmP/Zy4N2a0ogxAhFZd/LEHyaWKQbA8aLSNu015t7GsyBmGIbRcmS+aK+mwzj7PBXuDdkPd5oq12E9CaeWxlGRnDFYEelpbwnAllUooSJmmA1n/PnYTDcV6IxijA+GOdIdZmWb58eVhLiGcYpxAqrK/0XtZFiXkRMDIxdpmCFqfm4GmBl0WMSxyMUI4Yy3E6HHISzoT4/HxCOn48j8eolyg3hjLeF8jMlDmmxuH5AZh+BPB04h56iu9HhO+rIebBdTyP5ACeJhB76CY+z37P8cFDmvShjdBXIqkUCaLYPqLXHUQopO2UKVNCW43ELWsf0b+ZLkc6eA5CkDKdk754se0svpd+n28IU/JYtw3SGtluuummMDWPvpzuI/G9dL+4VpFdvtO/FA6Hw+FwXFFIBiGMRxmSZsalmWv+ytVoBnyy+Cj2ekN9sxpt8A6x1NzSZEY9we5ZfEiEerPymyweqWL4NzbVWdxGrjKBJ+kQcrVwBgSBzhEnIMZpK/1TOFNK8X5iqMeQSYOCR8UY0jHejfTTM8d6TwhJxrTRadTvu8t7Ku4ZEJNJgctG+5eQUIgZIhGyscnyot4b2Xq7yQw5i9dsWgsNxuJZ22i0BlBn0ayptEoWsgg6PCVj8m8EVzEQJwZqJKYfY5g0TZa/DT5pYw2WP+2P0NzaXuK7p1oe5xcKkktLkx3aSvPc+RAjhphKW2+l450pDkg/P5NUDsfFA+OGEIkLjFS8bSBJ8CzAEMRoxeMBQzV6Gl0MyCdt/GLAkl7fvn3DzlQs0h13igLkgzxM1Vm2bJnefPPNsPYTxBP3zyTHhcoXdRBD+l48R+4YuMZAZ4oPO20xRY5d4TDKWex71apVrTvpna+csayQekxbwhBnEXEINZ5daJkc1xZiGyDQJtjGn3aGhxzthLYTQfuE+BwzZozuu+++sC4a7RSvIfobYMpmJHoga1lfielx75VUiiGC/kK+9On47SBPvPogTzmPbTv7+EGDE0sOh8PhuGKBx0dwAoq/8Zlj8sPPILbRrIhTpEV4bL/nGPD8rNtQ2oLd5cJC8l5y5FZTjJcaRJwCT86F84mTBvnEvNrK83S8O0Yb74cCJafnxnlHbAecr27OIhOPskKSKvXHDU6TOy02KKXeG+rrbNCabL/NEU8h4hC7qaFejfUNgYCsb7S655mlFFII6SRpvRtRgDSSNmQjSP4PiFXBkcEoJyFnO+bksC4LsdL5xOPFI+SXnLaex3DeqccEAugx2SmdFiGDtu61hVNppP8NSJ06HBcLjLj4Dcc4jeRGeh0UnuNZgAdO+P7HTnsRSP9epEkaSBmmxOEVxXk0gCMwQhctWhS2T8eoZhpNW3JcKqM0LXdElB3SDY8PyDHIJuRjTSj0mE0s8U5baUVAoq1du1Zvv/128CoBadLA8cFFbEf8PtO+aCMQrqxFlk3Q0Lfor5DBtEnIHe4RD8KY9cBoZ8Sh7eLVBMFEnPbsQ7R1yCqILjz9IKn5pkAs8Y1BHtCeeV6tcGLJ4XA4HFcs+JlmOBpoIxvHhp/tcLSBbnOjDSCalWchTHOye7kZcgCvlMZG4tgVhkY4h0hIjiSWk5Nv7xZa/AJ7AwOAn8QzD5bbRBhcx3DqcBrCvVQ83mEOX+s8vlOIsdpC8iwVIxxSse00Po3h3Wjrbtsx3zvSksTQFs50/8xAD1CGTImMYKDa2NSovfv2m1G03wZ8R1RVXaMGGwA2Nma8BsrLbUB6QifM2Ckvr1aTtQW8mkLDCo3rTEjLmJQljiGTQyYBboY2mKO8fNpUJq4dWux+i50kFBcheZOzi0X63fNOJ0TMyHtaiCACgfYZ+0RbfSP7GrQVJ4Z0ehFnk8PhOD+0RVrwPWB6TFxzBWMTwzCuk9LeRiBpYnSyHTreP+wYxbQ3jND4HCIpGtNM4YF0wUBFFkIkcM5G2lwKRP0w9e3OO+8MXiLoDqM9vVjy+QKdY3Tj+YRnFuW53GVyXJlIt2+mjbKmFyRmnCqaBvFi26N9gvA7bm0Sj7gVK1YEYgdPJrb/p+/F/t3egFiC4ILEgjBGHsgtPK3owyCdL+eXQo4rHUktORwOh8NxBaLZjNAQ7Pc5DC/C7zRn3G1KSCXxV656NTXW6eSJY9q6ZauWL1upefPe0Vtvzdabb8zSnNlztWjhYu3fe1DVlfwFljRy1dySZyHfUsyzEI3etsKpw+mIN9t8mIUkLYgF8jpFMKSeMOgKIT45Hae9AVvReicGkORASHRFSKOtd9ob2XlkEwoXgnQ5KNepVK3ig754xKC0vKxcixYt1Buvz9T8d97R3v37VNtQb3FzrN6rtGHdOs2dM1szZ87U0iXLVHaygiSStABZJP+chuT5qZzTUsQBJANgiK5AZDY3qjkQXZZWrt23qBkxM+BdcCqli0V8/0zh3UjkSRpZJrRZ5uz/2kI6p3fHSO7yX8ZzMIRspORolcfhOH8kfc/6UqYv4kEAocEaLtFYheBh4WrIJYzCS2H0YfSS/vjx44PnEgQNC2JHo5gjMkHYzJkzJ2xfniZuYjnApZDvTIh5oSOm8UGKsXYM9ynThYJ30Ht2vTg+2IhtAXCkjdAfztROuAfiPdoV5CyEJf0HD0Cmv02fPj2QuUxHpQ1np/NeQVrx+wGxBJClrKwsELCRHI5In3/Q4MSSw+FwOK5Y8PPMsDaE1DgBzyS8lVpYX6mpXlWVJ7Vt2yYtXbpYM2e+rieffEY/+P6P9b1//57+7bv/pv+w409+/BPNf3u+Nm3aoqNHT6i2rlENTWaEWMLNwWOJDNoK58JZ4pz2KNI9p4cEsaTpYzI4iVKkkzplpGc/Td7L0HEhpNNKYHED05F+D8R46bgXgZBkTJthRnY4F9JyENJ6scAANA7cUgM4BnonT5wIC3m+9PLLenPWW9qxc6fqIZbyclRXW61Vq1bq5Zde0pNPPWED01k6cbI8I2lMh2OSVyvHEUM4ZNedhTCI5WlzWFupoQGC87i2b9umLVu36rjlUVVdH6QnYvJegkAicsyECwX5Bq0iK9dtBHCqGPE/6zun/RdjZXDqBQuWSjw/dZIBzzKhNTeQiUf9pN+PIYNTt9L/xfp2OM4PEDZpYw5jD28IyKV4nzhxKtylIJaiMUtgWhkL+zKt7LrrrgtkU4yDPBjEixcvDustsUYM5FJ8/n4Amfh+EphKdPPNN+uhhx7SbbfdFoixtuQ6H+M56jnGfb/K57gyQP2n+2psD3gAcZ5uHzEeobGxsZUgZhFtCFnWZmLHONopazBBhEZvpXQ67QVkxGOJPAAEFx5L9F3kS/eH9PkHDeczwnM4HA6H433BKQM+GxifNtBoaVRjU70NNNbqiSef0M9+/nPNnPmm3n57gVYsW6H1a9dbWKuVK5ZpyaJFev65Z/Xss89o3rz52rv/UJgyR/KNTeTDTyJ5EeJ5MkiIIXmcmL/8dyp+DMic+q/1XdKx5xY44siC01RYCyo8TKZAJFO7knDq3fByQkJkzgNIzg6tgUfhLKaRWXsqpJ2kx+PMITnaP6cCcfgrc/KXZnD681PhXc/4L5zzIKbNwDAGys0x8zw5nAE8iTIjS+aYLpclFFpGSIgELZhRxABv3/79gVDCvb7VsERXlsaJE8e1d+8e7bLnBw8cCIPDpNYMMZ2sEPIIz5PAIUjCeUiXcidyNVtbLD95XO+8PV8/+vGP9b3v/YfmzFugnbsPqq7BypHJjKSpF+oz147JYCzRY1Kvbf8XhI0BZGQkxPZxihCzN2KwS9paaHN2RQj/Bd1mzu2/ADuEK7tv/4TrcAwnsQ7i/cyBY7y2k5BuzKk1jfTzU+kn55n7vBFkysiVCSB97nCkkTZWAesCYfBFYzQamyy+y5QW4ra38Zlup3g3YPTitQTBxA5r3IO4AXhUMSWOXetYX2a/fbP4Fr1fQBdxeg/rLbEAMuvVxKlFkSCKoIwxRKTPY3y+x/G9WBdnQzrd7NAWzvbMcTquFF3RHqIssZ2k5aKPxGeAc9oObQnCmIW+IWMhbCGVmAI3cuTI0L+Iw/sc02m+V5AWckIQQ07HxcH5zjDtM+aVzpPz9pThasFFEUst1dKuHazG3g5hu3S0xtLMpH21oaXSyrBRWr/+VNhgZapNfjta0XxSWrFQeme+ND8T3lklVbKBTSbORcMSOLhFWm3prYphtbTPZAuzPRyXFuh/axv6rzhd/6ENLHp3G6houHrbv8NxqZH0jWRgesrAt5OM8ckAffeuXRkPlTlasmyFduzcZUZFjUo7ddYQG9wPGtBfJcVFqqku14b1azRv7uzgzbJw0RIdP3kyGNz8GtrQwRInRFIpyTciDhQIzc3RzZ+BUCJSEieRi9SSeMkgKXmW3GtqYRJfhvYJ7/OcE7vTnFlvg/QtxHzAqWPyDoHzdLB/7X/yJB1+YEiDv/ZxTVpJFLICTaw91JTIFWU/VbZTgXLEkH3deo/3k2QTMYIoOZa+DRwzXAT5hTiZdM8O0kUWCxlCAw+soF8LoYYYlAb9J2lxL5GFaWhNYXF2bprKVViQr769e1vooyEDB6lXz57qUJws5GsxEqXYe5ZACMmaXCHZ8JgcCKHOLCBVsvg7A190bTJZI60sO27tbK1mzZqtmWY4rlmzXkeOHVc9C4ln3qduY3459l4ueaZAGRhMp/UdwXW8h4zNDSxgn5EXopS0QrDbmfqJ7zUyRS88Nk2GdnjKpw1FxbRbrE00k9apbO1+UhdJ7OSNgJCPHQiZR+g/vBzkyKQZHmaex7Jxaf802cvoMsgUjtxPveNwnAdoU0l/TsgbEA1UjEG8bzAMsxfVbg9kt1XyGTduXCCXWFiYxYeRJbZrjFLWl3n99dfDIsSst4TMyH8+JEx7ArkwzAmcs1YU036QORrRUa8RXMcyxzLFc+oBHTeagR+9UWI9nAnx/fPFhcb/ICNdNzG8XyDv2HZoJ7FPRMS2Fu/FOBDFeCktWbIkEMSsBYZH3ZAhQ0KcTZs2mQ2+Xnv37g3trr2BDJCu9JEoIzIR4ncnlo3wQUXeN7/5zT/ho3EhaDRj+A//XHrhVdkH8T2GN+3jP06a1NuEuQrroXG99K3vSM+8YmV5Q7IxpGZtkW6+W+pmao1Falwn/dc/lZ5/TXrzLektC3O3SXdMl3oUnop3UbDfn2etPv7xKdkg1tI3nb45y9K83vTax/R6UfSh47xh+n8O/T95uv41MdF/fkb/tIE//rbVVVYbuO0+qWfRe2wDFwob7+9eLVV1t8GPja8+uJ9Ax5UOTE8IH7pRCDbWwBROqJlGHT16WIsWL9HzL76qffuP2g98gXr26qPhI67T1ClTNHHieA0fOkjdu5baANeM/sqK8FevCguV1XUaMHiYxe9pg+c8scRqbuwNWZ2CgQKDh4Q0YnCUHHmDnccw1HNzMQj4i1lTOLdYIV4cMyVHi29pBbPBopCuDatCyIFk4L5FDMRSyMMGK633iMPgJcrCY7vmJdIyBRG7xVIPpBK5hAFOMtDJYbpfxmsokSX8E2SFFIIMSMb+xLd4EBXkm0QOiAMmBm4hTQtxUBVyJ53wXpJ18jzKEF4N+ZEi6QY9cZF5liDmG/UdYifn4Z5Ft3KEE/ufJEixsbFBJ06e0Kw5s3X0+Al17t5dEydN0qChQ9WJBTcba00lzSruWKrBw4ZrxMjRmjB+nDp2KLTxB60MfQUBgtzUSpJ1kn8iiZXHjtSfFTvET/JP2mRLU53Ky05q5arVWrVmg8qr6zVs1FgNHTFC/fr3UZEZWZi0udR1ZEophpUr6Mryil5s6BUEWZAhKtAQ1nHKGJ+0ifCE9zJ1QcqmqXAOmux+E0RWEjMQN0mD4ZqQa+Ww98IDAo9Il2eJ7pshK3OoA+QJ2YUQ00yyIk+7afESKeyUeKQbykCMpHxJGe2afO2/5A16IC01pnnqGIPDkQ3aUmwf9Bt2mMKrgalmrIMCUcMUL7YsZ/0jSJ/2bk+xTWOAkm40RPFyQCamzTAFDs8k4gGIJOQjbu/evcNi35A6Edy/3Ih6Ie9ICmXrKX1NvFge7qNrygRptnXr1qDznj17BoM8XU/ZiPfbCufC+cT5oCNdR+nj5UbsI4whIIK2bdsWCEw8kPDso88QJ/7+cQ4JS1ymudO2Jtnv+sSJE0O7Ii36Owvis/YS/Ye+RDrtWUbWgsLLcPXq1SGfSFzj1cfUUfouIM90vu+Xni8Xsst3UcRSwzLpG2ZILzbDdMOG9xg2SwM/Ij00/JQBfjWhcU1Csi1cK22ysmy2sK1e+uwXpP722xDVHUiFv5aW2fMdO2WNU9pjffxzXzw93kXB7Ien/0T64Txp4xbZh9zCdmn4x6X7h0kFV6Feryqg/+9IP5qbtOeo/6EflaZbu476b4KE/Btp6cZUG7DvJm1lQAeG9ZcH5TukF34o/fPPpd7TTc4S+xBknjkcVxowjkGuGbP0kdBPAtlgT5oa7Ju7UbPmvq3lK9arpj5Xg4aM0t1336v7p9+vu++4TePHjdHYMSM08rqhNtjoYQP7w6qoqtTxk2WqrKlV/8Ej1HfAYJWUFKowN8mjFad9mJGDgOHOYBrjmoUkG2yAlNxP0BIM+FobhFRUWB6VlTYgqbaBUX0goHLz8gPb32hpMM6D+I+kEu9SpmBm26CqzgyQ8vKK8JfsEydOqsxkrqioVENjk/JskE7AXifkmDwY9HiU5GL851h6zUwThGCyZ9bLGaDV1TWqqrLG0q1SbR2LnvPXQDMG8GRhvSoIBMs7N4evQk5w82bXEwKDOwZT2X/tJ12MiSrTa4XJW1HBTkyJ8ZSXm0yvAKgzkROZ0ZmVPQ5KModExwACKdFJotvkGjlra+tUWVGtmqoaO69RcyDzcH9nC+IyzX17ng4ePqoeNri8/vpJGjB4iEpLOqigpVGlpZ3Uu+8ADRs1Wv0GDFKf3t3sG20y0aaCB1FCzDSZjisrq1TOri8WysrKVWZlq6qpU6MpPMfKlcdfw2BN7L1ASrU0qKayPKzztHr1Wq3fuE31LbnqN2hYILIG9Our4kKrN3snz+KHPAPrQr1R32Zkmp6p6/LKijCNjzYQvKEymrCY4TwOuqn83JxcNVu90GaabLDOs0BO2X8QShCpx08cD22x3uqlxvSHZxDkIe8GosjiUV+hGng3kFBct6ixvs7SsHZ44lgg7tBxeXllaEtqyUu8HKjHWIeUiTZInaEbimnP2MWxutp0Wm79wo6VldWqYqqiPWQc2mLtBCcpZMqzezl2/UEaoDsuHqHt0mYs8C1iGiweDPPmzQvfLp5jbDJthgW1MT5j/PYCeYD4vQN8K5lKhqcUxwMHDoQ1YpCRfkr+cdoe5927dw8Gatx5qj3lu1RAxlh2zikXOo/EEjqPBEC6ntpCTOd8cba0HKcjW1fvl95iG4BY2rBhQ2gjtHmIJRbfTo8viMducZA5ePaxExx9id0LGYuw8yBkD4vhz507N7wL0QNBFT3t2guMhei/EFy7du0K16QPwYXnFGXgOrbzc7X1awXZ5bs4jyUznv/hKTNQE7LuvcG+vzd+Vnp4xNVJLDVtNwP9CelYvXWWzL28ftJXvnw6YXS+8S4KNv6b9T1p/gE7jYmbLm/5nPSAE0uXHqb/2f8hvbPf+kZK/zdbu34gTSxZG/iXJ6Wjtak20Ff6lS9dHmKp8YQ07zmT4Z+kH/xMmrPV5Pt1aXwnk+Pa/u45rmJgHNM38GAI9iqdB4PcjNaG+towoHhrztvavueISrv11bS7HtCHPvyIpkwar6GD+ql7t87q0aOzevXurr69e9hA5KAOHz2ioydPhkW7Bwwxg3/wMPXqXqoi6win9cNMv2CAgBdSMkhIDHaeVVZUaf/+QyorY5vcRjOw88LxqKW/e/euEPaagXPo0GEzJiBm6uy9POUV2W8uW9FbGgyhWGMnJ6TPYKRRLZZGRVl52DJ/A+7dGzZqmw2oWBdo7549gbjJyS1QUVGxcjE+chnMMLiHcKi38ybV1Vbp4MF9On7cOr4NdPLyClRTzcDokHbs2G0DtF2qqqxSQX6+pVNohk2Fjhw9qLLyk2psaArxMXgOHjwY/qLI4I1BHCQX4K+B8S+CEBf8JZ54uKEfPHjYdHDc9FNjMfNtgFeYbL0f5LPBFrJyYTgTsYQueJQE9NKi6poqHTp80PS6V3v27Ndh8jlyWCdPnlBtjX1Y7V2ImQWLFmnv/gPq0au3rp9ygwYOHqxOEEtN9Wq2wWyjfbPzizsqv6BIXTqXhKxzrT0Fci8HwrJFJ46dMB3t0NbNm7XLjtt37NSOXXt08MgxVddaOi25yi/MC9Pr8FaCzGtqqNWBfXvCoHPN2g3asXufmnIK1aFzd3Xr0Vu9evZSiekaArMgl/IlJF5dTbWOm7F5wNrJdnsXPe7evVv7Dx7QMdN3hRmdEEQQLWGwHAxXa4uBEAtnqrD3KyClLD5/WUXf1M2hw0e0Y+cOk8najrXFg9b+mf5ZV4cHk+nB6iY/49Yc9JDRN95J9LHmhjodO3pIu3dt19r1a7Vp62aTb7vpf5/pvVxwXrm5eVYOS8sGcYk3Gv0zac/0VdpzXW2Njh07op0mx/Yd28OaMrTF48dPqrauPvx25lqbxjCgTeRZOum+GAfpDkdbiCRNNOhoXxitTJuBtAEQS+wexdbk0SviUrQp0kQe0sfIpE3jtcSC3nwn+UZiLBOHZwkpXxWIZAglSBi8q+KUmysdUe/x/GKJpZjGuRDfbysNR9tI6+z91l1sA2liCUKVfgkhRJ+IMkIe0Y5ee+01zZo1K5Cy3KMPrVixIkwhxYtpwYIFYSwIqTRt2rTQ39qTWIqyMP5BZrwhw++sycp0VzyW8LqKslPGs7X1awnZ5XNi6T3CiSXH1UAstZyUvv/n1m9NzhfmSvvK7J7l+bHflCaUmhzX9nfPcVXDjHbrMJiZ2Kmh86SJpfUb9PaCZTp8olp9B47Unffer9tumaLuXTuGds3OcRAteXnN6lhSFDwmdu3ZrYNHj1vXzVfvAYM1cPBwDRrQQx0wjMkyDUuDAUJiBNBREpIJ75jdu3brlVfeCDvNQbo0NNTaoGNd2Mp+0aIFYeCzetXqsIPJxg2bA1Gxd98BNecVqmPXbipi+p39KAePJYKVq7aqUpvYEn/uXM17+20tXrJMq9aYQb9ps7Zs3BQGWdu379TOnXt0/GRFIAY6diqxQRQDGgRmPaU6e75Fr898TYsWL1ZlVbWqKqu1ft1GzZnztg3EFmrNmnVB5m7dugdCYPnyJXr11Ze1Zu3qsJvSoYOHtXjxkrClL8bZmjVrQsALgIDhwF/9cUHHKwB533nnHa1atcby2WBx14b8Dhw4qPr6JnXt0kVFRQWhpImnD7ImhzAwyVxnKjgZmPFxtXqur6/TkaOHbeC4Sm++9abmzZ2vVStJf73WrV1jYa22bduqA4GIOWFtYp2dH1FPG6ROmjJFgwYPClPhWqpParnp4/W35mjx0hU6dOSYhg4boiIz4GBIcnOadPLYUa1avtLyeFtzrF6X28B1g7WxsH6D1cGmrdu1fedu7bC6LysvU6eOJaFc1RVl2rBulWa+9rIWL1ykTZu3Wxs7qfqWHFXWNqqsoiqQX/lW9k7FhepUUigW+j5sBvCalZaf5TV3/gKrr6VhHYn1GzeGRUo3kq8NZPkrKSRfgw3GCwuLVFRcFAw1NVpfaGzSEsszDLAXLtSu3btUXVOtPTb4nj13juZYWLV6tVavIazRlq07LO1tgRRlcF9S3EEl6MfaeIPpOngZmd6PHjmk1SuXae6ct/T2/HlavnJ5IpfpYeOGLdq8eZu2btkeiErIpWJLp4P1MRtbh/epx4b6Gu3fs0uLFrxjhsFbWvDOfC1bvjzIAWG6ecs2rVu/SRstrbLyKhVQtsJiFeZZf4c4yxq0XuuDdMfFge8FiAQTHksYmvQliCUMPrwc4u5RkRRvz/YU00oblZFMARi79LfDhw+HkN5mnfvBQ7GuLhioyIpnBnJf6aCcsYycXyyxFO+fLZwJZ3vmOIVYT9m4nPqLbSBNLNHmWYAbj6VICEHk4CE0e/ZsG2e9Yr83mwOxxLiFP97QvvgjDIH+TnzWXWKxfPpaexOzpM/YCO8pZKH/0qb5nuC1lE0Gc4zhWkZ2+dqPWLJv3z1mID96h3TLzWZUX0C4a7o0vqcZAFeh7s+bMKqTDluckRMlG+eGcMOt0kOsxWRj2vdUdCeW3l+cJ7HUQhuwMHKCNDndBu46fT2uS4EWaxvf/j3prR2nFpbPKXFiyXHlAwOV5sk6MgnnwBUnzaqtqwnE0tIV61RR26Jh1rmm3niTRo8YpA4FTM9JPElycsxQbmFNIAa8J7XRjNk9ZlTXNrSo38ChGjpilAb176OOBXmn+gJZkGVOMghieltYg8YGRZxDLDG4ePaZ5/XOO4u03wZAR48d1dJlSzT/7XlmbG/X7j17tGfPXu21AAnFTmU7d+1RfUu+Ovfsq65dOqtDfpIna+401FZp2aLFeu21V/X6G29q5co12rV3X5i2xyCm3AZVRw7zF+/9Nhiz9PfuDdOaOnbspC5du5pRnkyzqq+t0IZ1q/XiC89roaV34kSZ9u8/rCVLV2jx4mXaauU/bOmwuPXIUSNUXFxo8ebr5Zee16ZNG3Xo8FFt2bxdCxcuNsNsZZD9wIH94a+E+/buCdvoHzx4SFVV1YH8eGvW7LB1Nm7qlBdvAd7ZZjLuM1mZQtapU6l69ekRvKPCYCvzXbSzcB0+naaH5AydQywxva3eZD2kZcuXmk5mhkEmhNXe3ftD2nv37Q263rlzR1j3AINtj8lYUVWjXjZInTBpsgYNGqhOJSWqPXFUb82cqdffnGNtZpVq6ht02623qVPHYuXltqi2slxrVq7QSy+9pDnz3tbadZt0YN9+nTx+IpThyNHj2mP1vGP3bm0xHUCqlXYuVY/uXeyT36jlSxbo2aefDIPlE8crrH3ZYFT5qqpr0lGrg3ozGvv07K6B/XurS6dinThyUIvenq833nxDb8+fr+XUt+mP6WYYZgyg8VyibAyi0X91dU3Y8riHGWosYJpn6kKHlAuCb8nSpWHQffT4cZN/nd5Z8I7WsaApHkL7D9jR2uPeA9Z+dtlg/ECYftejey/17dNThfmsb4T+m1RRdlxLlyzSa6/O0Ow5b1kaa7XbdH306DErm7XDI8dM/6aLHbu0bftO1dbUhYXQu3bropISphk1q7qmQrt2bNP8eXM187XXgixbzIjYbWU8cPCgDh44bG14n5Vtu8mzLeg3L69QpdZWOnXsoII8PKCsodA+zFgNTYQ+SUPJIJyFxpPBqUeODxAiocT3mYCxym5rkPoQNpDgLPILscRube29/ko2SDu03cw5AZKIvot8kMR4L0EkRcIlekRwjaE9aNCg0McvpZztAeRD/nh+scQSiOm0hfgOcQjkE+v9TOk5TiHqLX0ery+n/siT/NLEEtPIIJbiFDbAWmT8xuItjYcfHoe0IwLneDlBRPHO0KFDg8fT7bffHqbUtfcC/ciMPIwvli9fHv7QhEc35eB7MmHChCAH35l0vvEbcC0ju+20H7FkSfzqP0pfe0i68w5Z5Z5/GDtAKrnEhvWlwvkSSzmdElLpNtPNnXcm4Y6bpAFdpfz3WnAnlt5fnCexRBu4bkIbbaCbxbnEjb/5qPSD70o7qjDHEzix5Lg6wJScTMeCVKKtQjrYkUH5nr37dejIcZWWdtfEiZM1cfx4DejTXYV5zcrPhZRKvF7s10+NDY1hitLyVWvNwD6quqYcjRs/WWPHTtDAfr1UUmhdlywCeUWuUBvs/WUDWKar5eaTNaMMO9Zq364tmjtrtvYfPqay6nrtP3Q4TNVqaW4Ig5+u3Xuouw2YOhYWqKW+WpUnjpuxXReIpZLOPTRw0ACVdihQIfLV1erwnj366S+e0PylK7Rr32Ez+pvVtUt3DbCBy8DBA9Wje9fgXcJCyDVVFTp29IBOlB1TrhnjPXoPVMfONpjKlxrqq7R31zYtXrBQO3fvU1llnfbuO6Fdew+HNYI6dS4Nfw0fMmiIJk0Yr072A7x1C3/dX6aTZRUqr2zQwaMVYR0ciJPeVpYupZ2DF0lN5QnTe1UY6O3ec1CbNu8K3l8NTU3q3qO7lbebupgcOU31JmO5qqorAwGV36GDBg8bptJupSYv3ihUZUIRRKIgqWX7FzIPr7SWRlWVl2nlypV6661ZWrh4ufYcOGoDtxJ17cwAs5e6WX6lNojEq6ns5EkdPXYsTNEizZ59+mq8tYmBZqCVlpSosdLSWrAokGaHjp9UJ5P3/gfvU2mnIuWrQbu3bw6k3ttLluvA0XIVdcBzYKCF/urdt486d+2sgvw8q5e6MHXw5IkyyyVXfW1A2a93Tx0/yjTDzUF2U4camvPUlFOkDp16qrRrD42w8l8/bpRGDOpjY54mbV63SjNmvKylK1fr4JGToT32HzjYBqqD1M8GzF06laqkg7WOxrqg85MnTqq6qtmM074aPGS4SruUBCIREm7FO3O1e+uW4Kl1tKJGh6we9x86qKbGemtDXdWjW091s4F4cVGeairK1FBdG6YqskxStx59NWToEHW2DlBgfaa28qSWLl2sV2e+rqWr1lj7PqLComJ17dbbBvL9bQDdy/Tf0eqnwQbX1WEh/OMnKtShpIt69GDA38XqkekK2zR79hy9+vpsrdu0TRU1DSrsUKqevcwY6Nsv/IW3xAz8xvoay7NCZWZUV1ta9NU+lk+x1Vme/YCG1tHC1DpODHYS2wxIt55wdeqR4wy4HAZlzAPEfNL3IqKhmX1+IYgEA4ZcNFghuyH/MQhZ3wjj8+677w6GIJ4FoL3LT3rpNJELYGwiB54UGJ9xShxT4JgKxzvIxG9aXLtlxIgRwXiOhmpM62J1dKmALLFeOUfOsxFLsa5AfI8jAR3x2wLBxiLNeJuhH3RA4BwCjvvEIfAOacf0I7J1FJ+l886+916QzvtS41zypmWJ5SRE/ULYcIQc4X70tOE8HuO7EfSr2FZjPBDjZF+nkZ0m17GfZnssRTKGOJzTZwYOHBjIGxbtnjx5cjjecMMNIVx//fXBS2nKlCkhDmnBa8R02gv0S/ot0+8glrimTfJdQQ6IYL4zsaxRH/F4rSK7fO1HLNk3+uN/JN032AYpNqbocr6hs9Qh22OHMXYdbmc05EywewyYz1Q9Noa1wV4qvgU2jcksHXBWtNh7B3dKmzdZ2Crt3CMdPmFpmlo6MUXpLG3ivIklS6vUyms2hjX6TLCynxfpY2U/ZvKtXSetWy/tOiBV2L2ull4gpd4DsdRUKW21NNdvsLDRyr7P6tV0X2Ky2fjzgsdnlYcSPW6wNDdYepu3ZPR53OrE6q+05Oz6pKz8drIYLd8gikObTb9SZjLaWME6trTH8quySGb7vHeC7kzI6B/do6dd+xP9036j/s+LWLrYNmBt+ZDlv5E6Mhk2WtlZHHyflZ26KrKyn6uuWkz/P7E2sqM6FCfggoglZNhlOk/JsGWbtNvKfMLaUL6lZfZxqKszIdSrhVCvGT2dFt/y2GdpUrdm9+mgydxsfaiUfnQu+dpAfbnVlbU/2skWS28Pslr5kbWYb8mFpGl1fNBko/5pB1t2SEfKLA37PphNelHyXUloPmxt+G0rG30W/V9sMH3n9LU2niFo2gfWMGi1MDqkGY52YoHd0fBw6AOBMGacpkwYp+uG9FfX0gLltdiPfi6kEgMq2l6ujhwt18w35mrx8nU6UVZt35kC3XrLNE0YP179+3RRYT6LKpthwC5mdBTLq1n1JgG7YTHVLE+5LawBY+VrKtfRvZu08O13dPhkjaqtMRyvqhWLQ08cP0b33T9dN912p268YYqG9+uujk1mfB/cqwZ7v8p+L4pKumr0+FHq0aVIHcxAbzhxXMsWLNSTr76ubUfLVJ9TrEH9h+meO+7WfdPv0/VTJ2r8xLEaPXK0upWUqqn2pI4c2qbamvLw29ehtK969OuvDh0LrKwVOrxnp1YtW6lDR06qsi5PFdUFyi/uon6DB+rGW27QpOvHm74madyokVamGu3Yvtp+Y1aqpiZHdU2dlFPYTQOGDDBD7Fbdd+ddmjJ+onpY2WoqD5sxdMwGqI0qK2/SsfLm4H012nR//3336rZbb9SEUUNV2FKrhpqTKi87rrrmRpX27K3BI8eoZ58eys1nB75m+0xSP1SqGQShppJLiBIbdoY1iw7t26233nhT899Zov1HKpVT1E0jRk3UbVZvGIkMJidNmqiSDsVhke2w3hKGWV6BuvfqqwnXTwkDvtKOHZRTWaGNS1dox9bdOllTqy4D+ujuh+5S106FyjE9blm3Sq/MnKlNB49a3+5pg9X79dAjj5i+pmrS5AkaN26kBvbrad/LZpWFNY1qTA8tGjZshIZBzHQuUb8+3dS3d3fVVtsg9Hil1XexBo+YqCk3mh7vu1PjRw1R326Faqo5Zr+TqzTj1ZnaZwOO3OKuGjhkpD78kY/orjunaYoNnMeOHq3rx41WcVGTjYnKdNLSq6kutoH2EI0cO8HK10G5eQ2mvQZtXjhPh3bs0KFjVTqpQh23NpxXmKep10/Uw/c9aO38divDJA3o20V1Jw8qxwza2pomVTUWqKRbX40cZXVTah+zunId27tDL7/yima9s1QH+WgWdtS4CTfozjvu1z133aubpk7QmFEDVdopRw2NNTpxslzllU0qLO5usvUww72PGuortWzRXL3y2htavWmvTtbmqPeA4Zo45Rbdde903T5tmm6aPFGjhw5UkfWxptoK0+lRq8PjqrB+1Nd00blHT3UoNgMh/Ghg0CStpCUnrIiVtBf7J/yEhgtD+DZkzh1tIhIU0SDACIpGX3saQek0CfE65hfvxXPk4vxiDMIoN+9i/GKsYgCyFgrGdPRYwqMBI/VSEUsR6XTT5+SLtxRGNdNqMPDxRo11AjBYuTdgwIBWr6VYLoCOwKWS/UKBHGmZzkUsUXYM8ljf6Xcg2yAb+GNCJB0gkbBT0Rvx8OJkajDTHDHw8VSNRn708IoyRb3GfNLgHiEb2fHOB22lcylxLhmjPMSLOoCQw5uVqVx43VA/TDWjrdE/0C+gnuI7HGl31A3TzWiztGHipGUgP+7F8/gsrZdISgGOaWIprrEEsRRJLtKjPruYsYWHEv2BPgyRAzkcj/GcvsI6ZrG/RHnaA5SD7whT8fiu4KkdCU2mwkViiTXSQMybcsQyX6vILl+7EkuPfF260Qzn9+r90GjGzXf+Qnr6JemVV6VXLby+Tpp4sxnzbZFL1v5n/1/p//xEmvFKEv/V16Sj/ewdM3LORC7VmWH+1nPSj38o/cLK8+IMy+cNadZsac486e350gozSqtMPQMtrcI20jlfYoky/flfSk+9kMhoYzbNXCuNm2plwiDPxDsNVq6dC02+70k//Jn0rOkD+WYj2zsmmxlxTV2lwd2luRAbF0As1R60tEzu733fyv6MyWT6srG75mbKvWC5tL9K6j1Q6mzfmrP2C8tzz2LpiR+ZnD81Oa2Mr8xMttSfPcfSnCvNM6OVsNz0WddJGtS7bbk2WT381b9KL7yc6Ih0cidIQzubIb9C+rnV1Q9/LD1junjNns22tOeavMusfZSbnIMz9fQem2AC0/+uRdJP0T/lsjxnvn5K/yutHzSa/geZ/t/+wbmJpUYr+//4K+nJdBtYI405Qxsw21ALTA8/srR/ZnWFTmZa/b81y9onOs3o9R3T/fbDlsYAqXsWEXrC2s/fmj5fsffmLZVOWp899Zk3mayOV1s6b1nd7zD9je9vXTnlPdpiNsUSkxMZfmoy0EdeMx3MQoZYt6aP+ZbPZmtTHU3/vTqeLkNAo9WZtf9/tTResjQo+2sbLL/J1r5MoJXWZ8njx79IntPOKSPprt1ldWrtpd95flsOW796wdL5kX0PnrL+PcPSfiPVFklz0z4rZw/JbKyzp1lr+jHd/ND6108szeetDsI3wtJ6G91bWhstrYKe55HWFYx66+9/8OdWv/QpKxt1e1HBdMJOg+OsT7SfF54Nps2QDx2ED1HmiKcIi/0yxap///4aPmSwBvTro66dO1jerJfTGNZoaTEDm4WWWTx74aLlevX1Wdq6Y48amxm0dNBdd92lCRPGqWc3ey+3yYxYiCXrtGGRaRt45jaYBBBL/E7mWa5msFsvyqk/oSP7tmjRQjO+j9erKrejCjp01M033aBHH7hXd919l8aOm6iRI4ZpSO+u6tRSq107tupkTbMFqaRLL025yQz9XqUqbKzVyd279Nbrb2rB+k06Zv2lnxnh9915nx6ZPl03WLwhIwZryOCBGjZ4mHqUdlFzXZn27F6vqppKlVe3KK9DLw0Ycp169OpkZajUwd07tGLRMh04clINLSUqKR1kRv1NuvXOm3XXPbdo8vXjNWroiLCgeXXFYW3dslJr1q5RbX2hcqxBDx4xXvdNv1MPPnCHpk6crJHDrlPnDsVqqD2mY8f3q7KqQbWNHVRc2leTb75F0x+arnvumqaJY0dpuH3gC5rr1FBTrv0H96u6sVm9Bg7VsDHj1X9AnzBwLLA6zQ0LRFOhZnBYnZrqA6zGLDSqrrJM620QPNd+kDdu2amWgs66buxUTbv9Lk2/727dONXkGjFcI64brm5du6i6ssIGvkeDB00OXly9+oSpcAMHD1LnjvZxrDip9UuXaduWXTphhkip/bDf+eA96t6xWI0njmnTujVavHyZdhwvV/c+w/XA/R/WnXferhEjh2n40EEaaj8w/fr0UGE+O9VU6bDptqklT9ddN9oGl0PVp083DR7YS507ddCBfQe1fed+1bYUa+z1t+i2abfrtlvHW313Ucf8BlWaDrdt3ay5by8w/eRq0LCxuunm2/Xoo49q4oTRGmoD6EH9+mvE8MEqMdHLyg5r755jqqoqVqeOg60uJ6nfwE7KLzAjraVBWxfN1/5tu7T3aJXK8joor0dPjRk9XI89eJ+m332fxo0br+HWFvv27qTilhpVHTmmE2V1qmguUmHnXpp0/QQN6tExkE6bVi/TzDdna8veI2rI7aD+Q4br/ukPBVLphkkTdd3wgRo0EI+xLvZ7kafN2/ao0n4rWlosraJijR87QlXlRzRv1qtauGRlIPQ7de+nG2+9w9rJw5p22y2aYO3kuqEDNcTaQ0f7WDTV11oZk93wymsa1XvIaPWy8nftUhK+JZCQYaxu5805oQeGtsIt1mBLftnsXvxGONoEBlI0/KJBEI2/9LE9QgT5tHUfcB2fY6hBDlyMQRjT4IgxzLRcjGcM6UgsYYCye9PlIJYAaceATJSNc2wuPBswrDHsIZeQMRrzlANPJgxkDGkMa97hXdKIOmxPw/m9ALmiTLGsZyOWCOlz3oH0YC0/pvNCfPAeU6AgkCAHmc4IIJBefvnlsJ4fxn0koiCbIC4gJjDuo24iGUceBJCWIft++vpCEN+7lCGN7OuIWIZYxhgPPTD98s0339Rbb70V+gVrJqJfvHBoV9QR/STqJaaBVxhb+bN4NkQez5i6BhHVlg4JIN4DtAnux3rhWZpYSnsspb8BnJMP/QXPJaa4xcC99H3O6SfZMrUXkBdiLXosxalww4YNC3/gSnssIQPlvRRyXGnILt8VSSw1rJR++4/MgDOjbZkZPPbboFUnpc980QbbeAdk4rXCvsUv/Kn0v56WFpvxTPzlK2wgc4/02LhThn0a+y3tf/zf0r+Z8fmiGcpLzRjdtkP2cbJghuz2rdK61ZbOqsRLwWxmjRljaWYRW+dLLDWYPL/9B2ZMzzdD3WS0dqkVx6VPf+H0eK2w9BaabH/9D2bQW7nm2fvbdkp7zYjdY/JtWW/vm2ybtkhVpdJRM5yXHj4/YumopfUP/8vK/mPTm723xupzl5V7H2nbcesm07fFWYtnxgGp50hpYGdLsq16Nd2vNvn+5/+RfmxtYtYiM7TxZNlj6e03PVuae+18h93bYPpcaTJvsPQrrZ1MHJ542qSx8l+lP7TwttUPOlpqcoz6tJVhtsn8f83Af9LyWGLltvpB5p1WZ5vXmS6szZBuuck5+bqL87Y6Dab/RT9L9P+TjP63nkH/lZ2kI7NM1kPWN1L6fxexZDJ+3dr1q2Z8t7aBY9KnrJ6yF+9utLR+Yjr9h3+Xnplh7dp0R/579ppOTa/77LjbrrdsTOpqtelgs93vNVoalOqDR162PP9Kest0drw2VNcp2O/tTkt36WIrq9VbtfWVj01NvHlA8wnp2X+U/o/Vx1MvZWQwfSMDdRvai+lim7Wf1Va2VdaHNtl1Z2svw7ubDKcVyNrbN6R/ecXatckSyl5mZb/PdPsf0v/9rvQkeaxJ8qAf0mbWmY5X2r1NVtbSUdJ1PbLSTYM6s774dyYzbXHmXGvb1iZ2mEykt8vSoG2vNn0h63prQy19rH1BRma1Q9B41Mr//6S//zfpiedNbpMj9kH0j3xrkc/S2mDtoN7KPHrgu9v01YAGq9tv/7Pp28oU+u3FBmu3N31JutX02hYRf1EIC3XToGOCSeNOulpL2NWs2AbgxR2KzajNt6fNam6sD9Ot7Gc9eI6wK9vKVWv08iuvae26DWG9nA4lHTV06BAb9E7XqNHD1MEqLq+lXjmNlj7uruSTY4OhnPrgV2M52b8JscQubs0N5Tq0f4fmz1+qgyctToeuGm4Do8ceeUD33n6L+vbro6IOHS3dAnXuWKgOjdXauGGjDpTVqqI+X9369NfUW6docN8uyquq0L7NWzRn7tvafOiIWjp21k033qaPPPigJpkBXlLaQQUl7K6Wp47FHdW5xD46DZXas2erjpWV66SNuYs79dGIUWM0cFAP++ZU68Cu7VqxeLn24y5a2EWDh47Xgw8/rNumTdGo64aob4/u6tqpVEX2gTp2ZJ/+orUqAACJlElEQVQ2bV4ZFlNuai5R5x5DdeO0u/TII3dr7MghKi1mANfJfubN+Ks7rl17tuvw0Uoz8Es1fNT1uvv++3TnXVPDdDCmU3UyWXMaalRVWWb9ebfJVx+IpVHjJ5lx18/6W761DzyWUnWL2sMgjFqzD0ZLkypO2oB27hwbB6yy/MrVvfcg3f/wx3TH7bdq/Oih6talU9iVjTWiOnc2nTSzuOZRHTx8KNRZ9169Nf76SRo4ZJDJ1UHNlSe1Ztkybdu2W8fq6tW5f3/dbfXfk6l0NmDctHat1pmxsud4mbr36Kcbrp+qkdcNs0G0DWSLCyyffBvEFqujDR7zCorV0GSD8V59NXrMWBtcDlT3LiXqUNiixtoaM3q2WlpmEDXka9SEGzTx+gkaObyXOlsaBS11qqs8rmNmUO7Zf0Rde/TX9TfcakbvHRozeoQ6l5aoyAbTRfmWJ1MlC5qtX+7Wpo17VVVdZIPovpp84/UaPIypeWawWrk3L16gfTv2as+xKpXnddCgseM0/Z7b9cAdt2lA774qZlFs00Fpp1x161ykgzv3aMfe4ypvzld+SRfdfONkjejXWUf3bNPcWW9qkem8qqlApT366uZbbtd991pbGDVcXawtogeMt25dulub7Kg167ebXI3B07hjpyLdPHWijuzfqYXz5mj7zr3KK+qqiZNv0H333a9bb56svr26qqTQymbtuaSkyHTaUfm5eTpy7ISOnqiw/mHf+54DAiHYv3d3+03Ktd80aysYLNZG8B5M2k3yVUi+DHwR6LOEcMNxHkgbBXguYMBjMLVXgAjgSNoECBQMNIDxhcEZZeA+96JheKGIhhxGNAv6vt/EUjbIK5JHGMIQR+gmeuXEZwCZCUxZxtjGkMdWi8Y5aV1O2c8G5EiTCecilmL8GJdziEA2vcBgp25YvByygfYI+YBXEkY95AgEB+/g5cKR6Y7EQV94jzDFNhJxMZA3ID4BcB/EaxDvxeOFIJ1OeyAtQ2wb2bKnkS5bBPG4d/LkybDmGMQdXjcQlpCa6A6d0vcgSPD4ie2LPOlLEHs///nPw3b/rJ/It3+MGcSsF5ZuizH/tGzxPiBuug2cjViKaXA8W4hpphHzi3HaC8jLGksQS7RtvmfkHT2W8JqKxBIhlrM9ZbgSkV2+02vjvcDqsbGOH6YLCw2nvqOXDYfekf7y22Yw/lBasEEqM7lP74oZ2M3qI9Ky16V/+kvpb5+2uFkeH5cEppPlP5X+7K+ln79pRrEZ4AzYsmHjey1+2Qz//yG9ZUZdK6lxFpxYLv31d6R/+JEZymYM21iwTTTXSjtXSr8wY/Pblv4iMxhbSasUDprx/lcm589mStuPnVuGajPW8YD5u7+QXjTD/pz1b+ltekb6i7+SfmjvbbP6YFpkNupNR6vfkv7R6unFze+xXdm7K34m/Tn6f0PadbLtsp+m/73t2JZtUP3KP0p/Y7p/c4V0zPrJ2ZJutvj7N0ovfM9k/htpnekiyotDALtwE95VBruu51mmL7LWRuZ7HDKcZ+n9tckxc6l01AzXttpgK8yKO7pdevXH0v/4e2lz5dllBi0W59m/k/6nxX9lsXSY9Z+y87BEyky3s35h7czibaoIWb0bdnOh9ec/t3bygxdNB3uk2jYjWr7IusN0+4TlbX3hqTXvjgup9ov/bd+Jf5BeWmDfjLZkAybfiV1W/08m/er79m2pThPujnYABgABY5KQ+dlizSOrALyKWKC7xRoB52FR6Nx8NdQ369CBo1qzZr1en/mmnnnmeS1dslTs5FViBvboUSPM0L3bjsNU0iFfzY0Nqquu0PGjh3Vw/wEdssBC1bv37NauPbu0w8KuPQdVXllrbaFFzWRkxnCTNQwGYAxyp06dqvETJqh37142OLbBEWy8/ejmmwHR1QZOGAn89Y2BEwO2JhuosChxbVW1jh45EtYIajA5+MvX9ZOut4HeYHXqnOz4lmv5sXg4x1IzMobaIHDsuLFhQEZfZh2jsrJyG1zTkVEP/5B9rhkluJmP1KRJEzRk0ICwMDKETCHpmowMDEKZLH5RcQcNGz4i/AWOtX5KihkoWTqWGORdsuZHYpR16dI5bLU7avRI9ezeOZEzL1d5VsZONuhkUXHK2mJ1FeRBIEMyDAmJWkBI60iBUEriEF/NTaqprNL2bTutTk5auQvMYOgT1lcYPHigCgrjX/Ch+prVuUsnXTfqOk2azO4sXSwd029zg5WPAW3ISC25TWrObba6szysHQWysAX3/0Ll53ZQbkuBmkx/hdaOKsoOacvmVWbwbA4LTR87flSVFfZxtbcGWP3cfscd+vKXvqQvfOFzuuWWqZZnt0ByhrKZXEkZw2kYfObmoWfuWJs1mUu7dLE6Ga2Pf/xxffozn9O9903XmLEjrd3kqKq6KhiaGGdHbSB74vjxsKB3k+mk0AympsyAP+iJPEy3aCH0CcuEBdJHjx4V1p7AQCvIN11ZPPSAMdu7T++wyHZ+gclkZa1vYJ0N3m3WyRPHg5FXWVlteRWpX9+BuvHGm23QPFgdOhYl+rN+mJfXScVFvcxIH6ObbrxVE68fq1Fj+mvAgFLLr1G7tm/VsUP2I2nfw25dSnX9+LG6bviQZDe8xibV1dbZ70+tGjGeu3bTiJGj1atvf7XkFajBfqz2hGkXx62c9HP0aLVsZXa8d6BLjJ6kDSXfL4xNPEAWLVoUtu5uj4BXCTsVEjjnHuseYZjhLcEaL8gSA99GjtciovGLvgmUFUP0oYcesv51Y1j4N5JdkWzBG+eNN94IesOgjYY+z65mPSE7ZQEcIYzYVRTPGH5PHnnkET3++OP65Cc/GQIeyZAPbKrwwgsvBOP9/vvvDwGSEH2gH8hECCjaVdQzeucY8+McpPWX1ml870JxMe9cDM5V75QzljWWB8KNbzp9j3Y3ffr0QPaNHj06/D5DMOElhu7QBYj6gBjmOYvgJ78LlSG98JuW0W0sezxmy8g1+cQ+cDEgjTOF7Ofkk37WXog6ienH8kZdpO8TuP4gov1KbWPZp/9U+v3flX73fMPvmfG27vKSS037pX/9n9KP3jDj0ozq+CngD2B9Rkq33C7dNlXq18mUk2qTx81w/74Z7S9uaZvYaE9UrpL+9/+RXrc861PjqBz7zRk8WXroo9LHP2yyjpKKrQb3LTFD+piV7RzftWYb4/3IyvAfM8yIrzlVdhsfauKd0kcflx65WxqYKnvjSWn2T81o/oEZ11kEHMTAE2Z4v7zSjOkop71X0l+6/UHp8U8mct4+USo12VvVaYnsXyz9+PXzMMJN17N/KL1h7aTW6mj4FGn6oybnvRnvlfR3w9I9tEz63otmZNVn7l0E0P//+TvT/3qpLkv/gyaZ/j8ifSyj/w6m//1Lz0//54tyS+///VjaENO0MnYaJD34S9J/sn7zB38o/d5vS580HfRKebs1VUjzfib9m7XtmvdIblRanf7ff5dWHjhFFmJH9xsvPfCY9IlPSI9ZHV8/UDJbshUt1qeWPG2623Z6220LzXutDVjbWnvY2ltXabL1vUc+JN17k9Qzy4uPddCWP2P9z+oEuzkbB+ZIf/P3CtNL02RpXkdrJ1Zn0yztqWOsHTKtM/MMg2fTm9bX/q+0ETIuc5s2t9Tk+j/fy5Q/09/5RgyYYPVA/VsbnDw45elkeW6bK/299a/5By3pdmoLDmANr8UUHbyICKd3+mTdFSqpyQzSelVWVerwkWNas3ajZrz8qp599gXNeOW1sDtajRmy/DVz6g1T9OADNjC972717dtDeTYAqK+t0trVKzTjpef0o+//h/7j376nH/z7v+sH3/++fvijH+kHFp546nmtWrNF5ZV1iddELuQGBIW1rdLS8Bc/FpPOzfzFLQxCLNgoIwwyCgsLzHhICJE48DATXQ02UCsvKwt/vWZQOGTIUI28bqQ6lXayfmdxLD0AqURmOXn56tate9j9pFvXriE9BoCsL8Q28yw0bkOb5F0zVnr17q3rRg5X/wFdbVBekPm+m84Q3N7NZwe93LxALOWaYd+nb18bsA9QYdjBTQlJZnrOtQBp0dzUGNLv0KEkxOvZs3swiiy7UDux7JBJlAcdIQv3AkKk5DTWXXLMBOS391jImQWr6+rq1bFjZ/Xp3U8DB/RWSceikB5pcGhuabRy5qhn754aO3a0unbtbM/IG2LJ8kdtFjchlcw44x3TewuEZQueaLjad1PvXn3VrUtXdSjO18nj+7V8yVw98/ST+ulPf66XXnwp7Pa3zgbgBw/sD+UdMWK4Jk+eYPXVTyUdWNuDtpAMPNlxz26E9aRCUSFu7GBaMXlyVNSpo/qawXTjTTdr3ISJ6tK1hxlWZTaAT4z7ObNn67XXXtOzTz+t5559Nqw5wqAevZsmgy4t9aQOrS1BsMU8C8x46N+vf/jrb2hv9izKkUPbtPyDZ5jpg93w8uyHNNeO1BdtEMMMhbFYPaTkkCGDw9phdMEm019jM6UosmxLrB321/T7H9QnPvkRMwIf0QPTb1XvniU6uG+vqsqq1VRv9Wntpa66Svv37NaqlWu1YvkqrVq12s5XafWKldq4jl3rDuhkRZUqa+oDsVRhZcVbIbRlymhobmYhfUd7IfZTpiFhmOPRQJtja+/2Dq+++mprIA/IEgiF8J2wCuY7Qb8htH4nriFEY5OyJWQ7388O9r0aG6a/3nzzzeGPBNHTBtD+Ifsgl/gm4HUSn/H+1YpY5wS+NZCMlDPu2nfrrbcGjxg8QVikGWIJMgPig50yb7nllhAgmLimHfHdghTBq+RMuqGN4WUCYR8JkuT3Kflmc+T6vSCWq71D7BsxnA3Ej+VCJ5DGEEcQRJBJrE3IHxxIBx0QaGsE3o1tjCNkH4QdeiYennbUB3+gAMQH5MP76JY6TRNUMU48Xgoga3Zob6Av2lxcRwlQJtoc39B027mUZb3ScfbWeSEwfc43Y+zfviv967+eZ7C4c3dbg7xc+rd8Vj4p/cCMybTnUW4XM5K/Lv3l/5D+7DsW/lz6629L04fbgDqloWOrpH/++bvXqWlXmB5nf196daMZp62WrnWaTtJDvyn9+Z9Jf/It6Y8t/NlfSv/fp6Te1r9t7HVObHvZ6ueV06ft5feRvvRHltafSt/6Y0vbyv2X35Ru7mvPMv2StX5e/zfplSwPo/Il0k/nSZUpQ76D6ezr/1360z+x9P6byWnn3zG9fuPhZOe/Vlg6yxdJVfbuWXVp8WwMH6YXfvEPpf9hdfOnluZ/R06T+Z4hWVP9SHe2dMjKeB4qeTfspTk/NP1vyCKVTP8Pfu2U/r+F/v/K9P9LUp/i89P/+WLDTCsD0+oyaWK/fvj3pf9m9fIH/8XytPP//AemW9PBH35a6pEhYYjXsdDet3ZakWmjXW+2+Fa/3/od6TrWPgopJmDx7k+QLvq08OVpyQLcvLj0aentXRI2QYBlMMzq8FuW559Y3D+2tvItq+O/sPp42Oo8Pe0JAnPx+tPbb1toLpf2W9vqe6v0X0yvf259j7S/TR1bWx8KwZmJC0h3zuJ3E0stVdLT/yS9sSlVZyZvlzHSfzI5kZF+zRpn3/4taVTXFCFp8dc8L/3C0mVrcNCw3b5N35PW4h2XaZyQijd/3t5HRurf5PwLa9dfNNlb27Xpatsb1sdmmP7rMveuEuSPkr72/5P+6L9K//W9BOujd1hfbWv68XuHVRrsAHUSfrRjMMWbkYx3ytGjR7R8xTK9POMVPfPMC3rm2Rc1d958bd+xy17J0ciRo/QhG8T/0qc+oXvvvVvXDR+q4uKi0B4a6qq1fdsmzZ87WzNeekEvvfi8Xn75Jc14+eVgGL1kx9def0MbN2+3AZQNSM3Kpo9CJDCIgWhg0JF4rZw+sGGXMAYdebmJh1AidzJQoVw1NbUqt8EYg5P8vHyxUGXv3mwnf+qjibcKIQ5YikzuPr37hEGODd3Cu6RRW5v81QBCC+IBsqNTaWf17tNLHYohqExinmdkCLq0gLyUhYWRCwoKQ97B44q7JmYkcrhuamoMp3jhdCjpEAizAEsKz6f0oCoOhBN9hAQShCj8w0eG4+nnLVZWjIWGegZsEHdd1LNHL3UuLTAd54RAvGZcECmQvduhQ5F69GR6VobkytxHnvBfjukveLfxJn9tzbcA0ZKnopJOum7kaE279TYNHthfJfYxPHxwj96ZP8fagrWlZ57WM08/pV/8/Gf62U9+rOefeyZ4Yuzbd9DkTGS0DC0907ulF4oaissg3/K1CNQ2NZAT9GN6tAEp2/YvXLREM155Vb944hn94hdPWV7P6smnntILzz8f2t2cuXPDGiLsalgf9JEY4aG+LC3Il0AM2v2oZzy6Sqxt8Aw5oLWaOLV46LapBdLN5DB94CVF26q3NgRBWV1dY3FagscShF5xcYnFxS+Mjy8eS/avtf/c/MIwpXTs2HG6+04WU79FN904Tl06F6myvEzN9gFlIfxKMzaWLFqoma+9qqeeelZPPPGUnnriST3xiyf07LNW1ief1EszZmjTlq2qszJCnCJ0s8mAqhKi1DSWaleOiwd6jH0ynvMdwWsGY57dyNojQHwzvSUGrkkfTx0MW4zT0H6t3ca6TdrvtYdYPnQdAYnEHySYnoeXzvjx48OUt0g8oRd2RsPDi3VxIGCi8X+1gzJikDMNC2822gLeqLQR1syJbRPw28Y579BG8fDiNxJCCa8uvlm0X4h0nvM7DNK6BpBK0XMHoh6yhLTT8S62/SEfZEp7BvRDiNexn5yt/qP8xCE+v6HR44i1uvBiZbob7Yo1rCJZyVRFiM2oi6h/pr5BLNHu0D/tk74dyRXiESDq8CpbuHBhaKeQWVHetNyEC8XZ3onPLibdCwX9lfLTPtEF5QboGEKNI3JEnVwOma5EnN7rrnG0mBH71E+lvSwymbmHBm40g/EPzaj6wuPS9Hul+x6SPvsbZiR9Veof13Syf/LMaN9rBujOM02dawc0HzYZX5HKUuQPeU/4pBl9JuNnHpVuvUGacpPJ+nHpd/7I5L75PNZ1sfRe+rEZvqYD/iodYGWf9ivS71lZP3yPdMNkM57vsjy+ZvownXRPrWdVvUP62Wune8IU9JZ+2Qz13/iy9LGHpVvs/Q/9mvSbnzUd3iZNmmRy3ijd+yEzWj8n9Ss+vcGd3GflNJvgXLpkzdyHLJ///HXpk5bPNCvvLXdIj39F+v99TOrETIYUqnZJ+y6SWEL/T79qsmXpf/wnpD/43Yz+p2b0b3n/jhnSX7hFYWfD9sKu7abnFOHGsRNrAZnxP8iMdvv+q+9A6XrTwa9am/iK6fur35C+/VfS3/4v6XdNxqiTzlYHXzO9/a7V8xD7rU3rP8fq42Fr49+wNH7v90y3VldFmXL0tjL9p9+WfuWXLY61jcn27NcszuceM/1b+anbG62OP2TPP3/7u0nD/XulxnMQS6BgsLWXP5C+bnWJF9rNptc7HrB8Tdcfn5DVrk0R6MZs2tNQsUz6xXypMtU2IYs/8/vWPn5T+oTp415LG0+/r1oZvnqf1DEjL78LBSbnUksjtu2NM6Q3t5xOLPa4Vfp909Nnrfx4NE6xNvjIpxOC7xYWos90lBaz6d/8hbSlMnBWVw3yh1s7sj72e6az338vwert1pQ+2gP8Noe+0Jpm0jPsZ9vqj3O8LKrDX9ZYmPI5jPGXZmjOvLdtELlLNbV1GjhwsO6/f7o+8pGP6qMf/ajuuPN2DR40UEVmfGOehy3breHSPyAAMPwLmNLFXxYs3zBIsA9no4Uw9c3iYcizxT73w0Ai/mcDM9pVIuXpIBfiM5UpeB9ZvKbmRhu0VYUBHp45efl5Yc0opusVwHhZ/DA+QY6Qvp1YSsFDyAY3YS0pew7Zw+CTgTLgmb0Z/nCDB0teXtLoeZtyEjhPFAzJwVTC3FC+UAD7P2RluoEsChf2P/kkRE4oTXg3ISiSBDmEe1Y+BqltDa6SW+n7aDReI7X9ZzriL6QNYXDdpJIOJYHEIE3GvuQTCC47YQFp9Mo8V4g9kHjhJIO7GECLyc5aTomgCTnDRU5+gfoNHqb7H3pIH/noY/rQow9r7NhRNoAutEFjmbZu22zGyHLNnj0rEI7PPf9cIIBmzHhd69ayRgoDC0uLxeIpTtC/3bJ80U9rlshhESpPnNSGdev16muvW1ovhvDqq6+F7flXrlgZBv1VNpjva4YSXmE9mIJobSNMK7T/Qp1EZE5JP5TTQmyX8SFnSf4M8qGZuHHqRaaZ0XYw0ur467/JSJspKOAvV6yFQ21nykHbDa+Zju0GRgZrXHXp0jGssYQnVCPt0PTBtMlaM+h27tiurVu2aP26tWbkJAEDZMOGjaa/dVq/cZMqKqts0F4apo0WFSakQ2iXQVirLSo+VWzHxQFDDwT9Wr3zLcEgh+D4+Mc/3joF6b2GT33qU60h3mOK08c+9rGwaQLGLKCdYqhFA/RikbT3pFyE8N1+D+m1J8JvRGzIhlhmArtd3XnnnWFqFwQc60HF+PRJvMkgX1i0Ohr5V0q53gv41kBw8J2HUCJACkU90S4hLCCQKDPPICbxmMFzBnISzyVIuV/6pV8Knl/oL6YR0+FI22KtILy/ILI5QjJBBoDY9uI75wLx6Tu8w5FyUE+QVe0RINwgdThncW3GN8gK0RT7b1tIlxmgWzyI0BfTDFlnjPcpO7u8QbbxDFKTdsg3lncJ5AVxR1zSQa8QenGnwhiP9PnDB2tk/exnPwtrYCE3eomyoqeLbbOxLDG/M4XsOO0NdMNvXSw7oEzoMLZjynyp8r9akIwOPiCoWye9nrX+Tm536Zd/TZpqhnqrF4MBb47bzWj+9IctfMkM1P8q/fXfSn/+G1Kf9HSadkbNamnRQRswp/pfbjeT8WtmwJoRHr2IInpNlH79s4nXzNlkatwhzbS009OTKDsLR4+09IMBkUFeVzPCrcyTU4tAM+5f/oa0ry6cBpSMs7x/R/oDPGL+RPqzv5D+8AvSQNPdabLwQkeLn9XamEpXYfKc61OTN1T68mekUT1Ol5Ot3u+8T+pt9ZFOGk+YE6R7Ed+wmjXS4tT0J8A0rc981QxmkyPbE6On6f/XzkP/F4IC2lc6MSvL638v/bdvSf/4QztfKO06nrSRLhOk//SfTe8Wfvfr0lc+Lz02TSo1G5Ikciyt0s5SZ9P/u7hHi1DUyZ7x3ALeTiFb+2fso9Jv/570R99MvNj+4s+kL1i6kZCJaDbboYRZJ2l5DZUVp7fhNmHvDL3f+tc975761mGQdN8UqTgrv/KTlmdWuhvelDaXnfIuAt1vkn7lMWlw6eltpsT6+S+Zjj78MemL1pf/6DvS3/6N9Jv3Zsgxs5nnWjs/lpomS+Oa+gnpXqaeppVo5yMfkD4y+dSC5+DESumdfaf3tSsdkLdd7Dtgtut7Dugoqzm8J2Crh5BcJQEvjBCSwQoDz0WLFptx/oLeXrBQGzdvth/6cvUbMDBMNXrwoYf0+CceD272I64boa5duoTFkSEegrnc3BSM9n79+oc1kjCwWEPn9mm3647bbw+D/rvvvku32SCWdYcYWARSh8aV/B/+QRb6AqmeNriI58gb8msOhFDIHVLLnoV3Lb04GIPkCaXNFJm4wbAOaZEm6ypVBo8ewDMGfhBeMU0AhcD0p8am5tB38iwPpoeFfkHiFigHHit4szRxz655nTxD5gEc0TeGKKSJ6d8e443DdCrOExntX9JETjunXDGFiES08E/rMcYJV3YBcRLSs8joK6RjR7xY4utBvkw5g16JYyFc2yGc8TiJkiDcTOJw5FFI39It7NRRQ0depw9/6DF94hOf0EMPPRy2J5885XqNGj1K/fr3s0F4iRl79Tp44IDWrlunWW/N0qLFS8yoOB4IsFw81nITj5uYC5lkqs5gmjNjcefmLZo7Z65mz56rLVu2q6y8ygatJWE65fgJ43WrtbU7rA0+/PDDQY4xY8aGdhc84iwh9B7kt/OoZzLgmFFJyD8QmCYAB6veUF50ivccZQ7xiUzsjMDROy1JK5kql6RJBM7jdXIHLyq87mrr6lVtg+wm+wGlPWE4QmJhKGM08tfySddP0pTJU0ynUzR16o26fuLEMN1lkj276aabdPMtNwdjkTW+mM4HaZgYO9Z2Q9mTfB0Xh1P9I9N2LKBf6ghPBoxL1q1pj0BakACEmC5HCAEM1LRxGsN7QXw/lvG9pteeSJeRkLTp5Bzdoxf6+7Rp09411QiDFaKZhZeZrgjRgNF/NYNyA7w/WPg47a0FKDdlhKyBVGGXPLy7mC6Hcc9aQUyXe+yxx/S5z31Ov/Irv6IHH3wweC3hWYJ+0+2A31TIDhYHZ+FlduJLvk+n+gOIdXImEC8d+L2mPlasWBEWt05P+YwhPSX0fAPvQdRwhFDEYw1iDJnPBmRC/ti+opcNUy35zuK1BBG0atWqIDd6od9DOkEux/cA+ofcCt6ydo5HE/02euwA4iITY7C1a9cG4hOSBTkA6afjxrQvFGd6L6b5XtI+H1AeyoJ+CBHcRzfRWymNSynPlYxT2nmvsHZz4/+/vfMA0LK68v5hKmUoQ+9VehFRBHtBzJqoMRujUaOmbJLdlG+/3ZiyahI32RSz324SN26yMZvERLEGsQYsWBEERJQOivTeyzDADPOd333eM3Pn5Z3KUAbOXy9Pu88t5977vPf859xzVZH71HWquNU2fErf6aqvHiPZb3hHZFWsMCry+otc3E8qLXkz5HQT+eJ3RO64XeSbqmR/TRXRz3xCldUGJBHSsW6ByGbVEyJeQ/JUof3IIKnky6YcWpDTLhMZ2Dw0QZXYM19kMVYUUeWzOqliXKDKuirl27dXDvva6bM0ImfXPFXii6I09FlzVUZ7qgzPGCNy2RWqgKvM2KJ+5UKR16eIPPhbkX9T+f3Lr0TWRH6dAvR3sTY/jQWDRUa2P5xUA800v3Y6h6/0SOV3oPL4rjXWq/w3ZZD/eJV/pp3DgvwvVflD3GQoX30w6HSRViliKEDrsnK6yB/vFfnZj0W+f6fIt7Q/fucukXsfFHlf27VAFfpyYqgBwNKvQu0fpw0VGXOByBWXi3RvJsGZ/aI5IlMmidz3C5Hbvynyq5cO95VVknadEVrYQfhTSiMGA/SZzq0OG5eqz1XuRNpQ7DRYyaeUvtvvXC17y8xt0vUiHc//kizbwsLm7z8v8rcaH2IJsnPuEs0nJoW0DKprSrE+Sx8nbBs/QJ/lRcTSIR1Pc9KWsp7oOKTt+rq245TJohOZIwjPJ1aRNZKKdUCZtuEhDRyTxidAKqmAVXkt0knS8veXyzPPPCsLFy5RBb1IFegc6d23j3zsyo/Kp2/4tFzx0b/RSdUI7VOdpWm+djjtJCjXQWkNP/5NpHmLAhkyfIRcceVVcsPNt8iNN98sN950s9xyy61y802fCZPXaz95jYwc3l9a4uNHv165+oEM5FIGpN+tmGRUTIBsEghZ0bZtYSCGmLxgqbJn915VKErDN5joFZOW5FisijwT5d27d4V7KCdt27bTSV+LkCbpJJSBnjdJrGcAaSV2OnzlkGMSK4D39KpC1rxN4LwiJHXWmFj/cIRYAuG9VGp64CxtrpWAB+VxCfFAZ2KbTN5QHhISj7+K7pTde3BOnhBkkCKQaNoCIQ+Vqk7w8M2zV+uukz3thIGE0rpDriCTJmV6DEGzCQXTPtQEOaiCcEgnhweKVe67VYatpXfv/jJu3OXaB26SL//9l+Qf/uHv5QbtS+MvHy/Dhg0Lk2sse1auWi1LlyzTtkBR0V+0LMiPrMRBuFYLkg/LqjJNH7kjOnaNW6iT8Nmz3pa1a9dp3k2k32kD5bLLxssXvvB5+bwqSZ+5+TNy9dVXy9ljxsjYc8ZqeXolCpP22dAXrN3CP4pwzQX10iMNzZkdw3k4VSAz+givQUYhn8R6AnmjuOF3jDKX6EeXI+k2YZZB3HCeBJbnoagtWLhYFixYJsuWrpaifaXStFnqrxkqg8J2beUyVfo+ee21csONN8qNqXDzrTeH8XnTLbeE+rJE9eOqKF750Svk0ksvloED2GUnT/NJ/Rcm9OWVcNQDYRxo4PsATEmy+8cC9F8L5E9ZUNA5t/snM2I5c8644/uNvyWcefOHDZR9i4c8IJdQ8iEXsG619muMoD7Uje8M1i8Qyfj+4Xtvz+kPEEq2XKtElXeIJchJLGz4FmLxNmDAgECYQIxAKpEGaRPSZcQuZizjgrRONqfoWU7gEb+mvmfPCfRVAuWC/GIHQpyLT5o06bDAct+6Bt578sknZeLEiSFAWrGDGpZb1i8ywepuARlTT0h76o58IIHwuQS5Rr+DrCMO8sVKDCB/CCgspyCgSMtIYtKw7wayIA0IK9KBGGWpIm1DvyYe71Yn18YA6kBd6FPxt9PqhrwszslQ3yNB0jMaAjqBuPzriYXDnar41ipo3I+pUpaJMKgrwh+vU+dVYc0Kkf1p8Vr0EOmSTkwYVDr9R4kMG6BxVHE/On5DKgN/QunOzFv2UWW4GtIA/0N9W2txq5HjllWHWwehTP7mu6pkZ1rSokr39C2VFcTSrcnOb0zq07FDZfvSRJFf/UTkW7dpuD2xYsKvzX/eI/KAKpzb4uVloJbtXqj1K9D+lSl6ls5dcaBd6ZlmQj4Zilkj1q/PIP/eIt0ykR8pZHdV+cd+e44Q+DL62KDDlzeWFImsXqLt8pLIo/eL/NcvIqJJx9Jv/qJKfQaLniPCQZEV74g8ofn9lL7yzWSM/+sP9frfRe75rcjzCyovGwP6Xa0ZGqeztm1OWj0NOnc4rE8f9q1WfWfVWj3EbabvdMf3VhXpYqk3cqTIQG3Xtml5HNL+vVb1dHyRlEPPp90ncvu3MowTDb99I41Y0/iZluydyDio/epXP9N2/dcjDNovXtMxVF9iNxNoiiQ5/TcwAtzRwEdff+DXrlolc2bPkXffXSAHdPC2KWwvZ44+W8Z/ZLyMv/wyGX32WdKrt06aWlWsi6+w1Ej+w3ojP7eZtOvQWfoNHCJDTx8pQ0aMCFvVDx02XCetQ2XEsGEybOhp0qlDq4RIZBkWZajHl8bKAPEB6dG0aTNpg9NvnZRwzURu9Zo1sm+ffjTpnxp4x1BWUhp2kftw+Yeyc9euUBecNLNLW3OWi2nc8kk1eWkCVsokFZNjfAQW1+Lzr4aEiak4Bti95Kr+IAH9usLCpJgICIysLLa0b6oKRI62WxOt5w6dCG+SnTv3BQKJ3cL4HpTqjxTkEu/t3rVXVixflSxL02qRThlLuDQeqTYp03Q1n+xwDWnHUjoGb4ls3bxW5s2eLlOCL62psmTZSmnTvrMMHor10Nly0YUXBIu3j33sY3LllVfKWFX+WrVqE5aq7Nq1W/YV8RdLzUvbNPhB0jz0MlSP9uA7Ewy7tF1KSw7Ixk1M2Ldo/lkhnRHa5y4Zd7Gcf/4YOfPMUTJk8JBg5dO5C1ZS2ne1fVmelvgd0jqHdtUE6wm6R9mhlNw1IG8UBnyOQXTS3Yr3F8mOndtk+84dWs9SlZt2fM2/CaSuyqysbJ9s3bJOXnhxijz62CR5/LHnZOrUWbJ+405poXXKY4048yste1sdWz379JZhwwdqGCRDhw6RQRoGqjI9YPAg6a0KJkTxxrWrZdWK5bJn7+5Q3yBA/b+ipvWvs0NFSV/U70wMvhX0qZpCfZD+XpweyhigTPZ9SycDTgUgC+rPjpv4Gbr44osDeZ1YoCaKKmOTjSewKoEs4F66bBsLrNyQGBASkBVhd1NFXCeID/z2YAEDiIu1G0QG4H1kAWEUyHD9fadPWR+yPkWaPIOUYgkmyz1xYA2pFRNRxKtOppaegbi0D/nzrYYgw8K1oQIkDUcs2YIFZ4rUqaqMVg8rp9UbiyX6DX8MwbKG+QVWSJxDAEE4YYlkll7Ij2eQSpBQWIuRDsQRMoxlRlzIOWSJxRiuBpCD+WtK/9Y0dkDw8ptvbYAMOM/U54Bdn0pouBZX2XUeIDphEBle2zBMFfaWCD6VRg2oYiwFVFIEqwDfpvS/pDcrSIitE6XpdfyGaX4MysgqnSrLqA8La5AjdU//vT60SWTSAyJ//IPIH9LD/SJz9HkleamivGmLvhfdK90m8tffitzxLyJ3qVJ593+ogqpK+KNPirwyQ2TRhyLb92lE7WmHEV+Z7mVAc61/lfG07uh4DYUg/wx9BJ8xVRZVC9CmDv24JjTtJ/LVb4t8YpRIi2oqt3+XyKolItOmiNz/a5W9yv+OfxOZuvxwcqw+2L5Q5Hc/Ebn9TpEf/Fjk//1c5Ld/Enlyssj0OSLL10nwBaV60WGysSUX1UIjFFQjN9VFak5E22rnnrRvA+lqm9WnPVhGuVtlV6kL6PU7T4n8+Y8ZxomGJ/HPlEYibd2srzVAGxwrHNouMne2yFs6ZmccSXhLZK22R/oYOlJUJIdQk8APN0vYVq1kp6n3ZPeuIsnLbyGn9R8sV6jyf+m4S6VPv97BuTTvY7+Dop8spYKK0At9YOeHIAVUwWYZE7to8dEJR+1I9KXcbFW89ceCbxFdC1KprPSgplH3hg6TET1COPAfEzr+WghYOrRyxUpZshjrq0S5PqQ/cBBOWgPelgP7i2XtmjXhr9eQGkzeEkKghU760OQpYQJqmypxuAbJGWlZiFERr1Kc+HaAPTvCjh6IDf1gaNBput7QjLSuLMtrqm1X0LKF5DfN0wndPtm4aZ18sHyl1hmrpNTremySlSulJWWyft0GmTdvvmzbukOfYIGTG+JB9vCRaHJIJ7qQKHpPp8+a08EQyuSAbFq/Qt6a9qpMfn6KTHzyKZn59jzZvWd/6C/IF2fp7dq3kwFDBsnosWPk7NGjg6LH9v9MKvkGEa+J9iOuzYl56Ds5WcECKFjHaYHpQ7a8Ly+fOraW7j16Sf/+PbUNm4aJe7Cy0ndId4W280ad5LN7IP3DJuzJpJVQV1AAZA2RhwUUfTwrKGpNVUHDeg7/Yvv27ZUtWzfJipUrgnPSMvphkGGpymyfFBVvlg9XzJc333xNXnn5DZn2xruydOkG2bW7VNp16CjNWzWTQ1mlsgPHrh+ulI2btwa5ZCEP+4uCFqVk/z5Zv3qlzHzzDXkOp/lPPSVzZr+t7b1VSkoS2TLWHQ0H6z+x4mMKUlUBpb0uoaQk8QdjgWvuG8J3UPO0MvAsLs+pgPA7RgdXoLxDnmDxwfJrlscxJgko9ZAiKO2QBMQ9GWRFHdL7IkfqhwNo/PtgpZNY5LYN31yemcw48r6Bd7lHf0u/z7ssn4O8Q56kGcfhvbgcmRA/p7/yPpZSkD9YNX/2s589LLBML9P92gbexzfZcFWcIRtrQnr5KaPJDOsq/CbxPeceZBWkGOSTyYJ4+A1auXJlaAPqSR+kP1qfJI7Ji2v6LXKljPRP5jSANE1m6eVqbOD7BclGf0Qm1B+YfKmf3W/sdT0SVIyoEx06EUzNIzNC51s1IukClaH9JOP94wVTWmJg+VBTGetTB/o935FaB42v35ryzFg29MQvRH50t8j/PiryxlyRNVsTUoOlVO17ioy6QOSTt4p866sivZtpGsmrCfQiNbWsFsHnUOr8MFCH1GlDIKP8dR5ElauVcX0aoCpohYZdJfLtH4rcqXL7yGiRDhmsd2IcKhZZ+a7I4yw91DZZgpP21LP6YM8ikV/+SOTuX4o8+leRuUtFtqZIzxwtS89BIud/ROQWLd9X/yZZhhcDYqlGaH1Uf6oS1dW3EtJlr9eM6/oAg4zDstUbGcdDNUF14IbtE6c8ECa9z4JOavTDWKw/8ls2bpK1a9frRLKJKsUF0rNnH+nRo6fk43R5905Zv3G9rFelPDjW3LRR1q1bL5s3bZYNGzbKhnUbZfeuPfqNVcVHx7lORTVlbUAaXZXtcETBD/8lfSP1NLRzWI6XmlzUDaSgk4/QyZuEv/ix9IGJM4r32nVrg6k6S/s2btwmRfuKAzlSQp2Li2XdmnXBVwTON1mOxaSOvxi2bYspeyhYmNgkJUvysFJyFZ5zJ1X25B7gbsVVBYhnKQD7uti9+FldkJQNqYZ8QzJ6VOFCqjRt0UJ69e4l7doX6qNS2bxlo8x6e6YsWLBEtm3fpeMcpSJbf/9LZMvmrbJwwSINi2X37r1aNdpNJ8BYLKWKyzK4LL2G/IEYbNIEZny/pr1ff7f2ydbt2i82bZBlH6yUJctWycpVW2XPnoPBgXjwi6XthY+jcr8/pEn/CH0kBb3PUkzqQhuwoxmT9L179mrbHQwkIc+y9R3kz0QU/1f79u2X4n2aF1ylPt+vk5ptW7cGh9czZkwPf7kPVlqQZKSrx8RaC5TnXkswyWcZIX+5SIgl8kTmrQsL5bT+qmi0bqXl0jJs3yJz35kjixctka2bdwir4iBU9+7eJMs/mCvvvjdDx9Jq2bVTfyDKmklhm+5SUNBOuvXsKe06FYYf+V1a93fnLZC57y2SVWs3S9F+rbOWn7ocLN4nG1aukPfeeVvmv/uOfPj+Uh2XawKJFvx1BTEl5FKo5Sk8YW8IoPSgdNM3Y+UHhQlFcuHChWEHqfSA/5S6BnvX0uQe53y7IMVNCaM8gGtTRE8lWFsgCxRUlHeWhvF7APmB8o8VE/7WcE7NHxCI11hh9bV2xgrE/B3FAYsllsLxDAsYrJX4A0xMVhAPCxKsmli6xTXP6VOcQwbgAJxl41jfkFYg7qM0AEfuAd7LBO5bujFIj/JBqEAyZQqUvS6Bd0jPAvMDs2CrCpTLAojrBzhnhzj8IDGPoNxYIOHXD6srA3kgJ2SP1RJ1xiKMMlEOI41MtrQT6TJ+6a9m0WTg/erK3VhAP+M7ye+59QMC8zeswYxwM8QyOJXQaFq6TCdbbH2ecbjr/bAhS+ZvQTlaZVgutmerSFGKOMiEYlXQ05f5HE20aXN4GXdrGfdVVXdwQJX+ndXXP1O62QNEvvczkV/8UuSXtQk/F7kWX0+pXvPhcyL/+XuRGR8mSwxBtn6bLrxO5PYfi/y7pv2jH4h893aRf75JpHO6bypNh5/GmoYeY7OmOA2F1hmWtO3ekvSRKmHyT8mgIdAkX+T0j4h85TaR7/+byH/cLfLNL4tcfYnIkF4SnGhnkkmp9tc3HhaZNE/bpJ7kCpZpk38j8vsnRT5IOQkns1b9RD7199qm/y5y909EfniXtvO3RW46Rw7bFa+2vyFH/N2lXOnWSVpenT9UbcWoz6tyLt5E27+ldso4OdW/5Jo7RP7fLzKMiSrCnToGWiTW2o4GQNIe2mCB+UvCIf0PnzvbdmyXvfv2qsKuSooqqtu3bpO5c9+RN954XV5+Zaq8/PJLIUx96SV58YUX5OWpU2Xq1Jdl8uTn5YUXXkwREUU6UdBJAl+klLVS8uvIZDPxmZOlyjdLmcq042A9wbb8kpUnh5rkBEIqiZ0o+nQtndJpMVMEjv5LnEN0VD4UBM0vrCzTdHKatZCOOsHr1bevNG+aLweK9siC9+bKi1Mmh2V+WzZvCZNvHCSvX7dO5rz9trw1a45s0g9Pdi5+KnrLkMGDpVOHlskS0ND3yVPlRJlTV+EkgFImZabW4TZki/6XzRKxspIkfgBxKXdyFWqEhVG4n0o3PKwIxAn1hbQIddZ4KossrXcWMklFhcQjbgJ7H+i9rGxp1qJABgzSeumEllu7d+1QecyQV7Rd581bIGzVv2fPXlmzeo22+Xvy+htvyvIVK+XAQZZD0E7kEBbEhVwglszGlfJkaztma12pc5vCNlKgP5SlKoe92h8WzFsob06bqWkn5GOQf1GxbFi3QRYtWiLvvTtftu/YpvkclKb5udK0WcrvhL5P83Keo32p5ECxbNq4TlavWhn8MO3VNPYfPCSl2m/KtG+xxf+eXdvlg6UL5d2582XH9l2ya+cunaivC7vD4bj11VffkBUrV4dyl5Ts1wnuHikq2hkmuBBeyK1U+9FBDaWhpsj5UKhjhXwNyFglkqU/IvRtvcpSOYTlbXrRvlNnGTpipHTo1DGQOrt3bpWZM9+Q1157Ochkx5ZtsmPbVlm2eKG8+NLzOsZeCssxc3LyVCHqLgMHDZV27dpKtx49pHuvHtqGzbS8B2TZ0sXyxmuvqkxnyNo161Wmu4MiiHUeDsyf1/G59P33Zf+B/dKsaZ706dVNOhSy7JQSai0oDAUM/TScheCoG2LF04idElUQ8d/z3HPPyX//93/LPffc0yDhl/pjaMdf/OIX4fhf//Vf8utf/1r+8pe/BEUfBY2AEhYrZSc74nYAdh2IZm2PQEarEssfDfC5xI5nOL+HWDHriMYMU8ypL9YzLM/ie8B97vG9NcICeUBoQLDZMkBLw+ItXbo0ECFYkwBLG4sbnr3yyivBTxG+kMgLkiBOh/hcc06oDvac+HE72HVDBSuTnRP4XeG6KljcuA6c21in7vxBivpDiLAUDuKKc+IRB0AsrV69OvxBjjyxaMLiC1LT8qDd2NkT2bLLHqSx+f+yMsZlsbQbI6weyIU+xzV1JCAT5GOEGzAZNeY61xf8Up940FKlF6xsb7JEJSOKRTaoAlxT+/VUhTw/LeHiD0SW6fsZk9abU+8V+dY3Re5SRfq/fy8y8TmRhSxzOUp9pZuWsamWMf5sFC3TMu6rooyKA++LLM6wzC9Ghz4ibXQ+HafLznd/84VkW/mvpYeviHzp79PufVXk4t46LUeGJSJTHhB5L14up/fP+XxCJH3j6yK3Xp9sVX/6AJFCzfhgevlUN0knu443uvVMfBtVkr/K932Vf1XyRf5LapB/fdGqu8joS0Vu/rLK9Dsi3/uByE9+liKatI2uOl+kXX7l8uIL67XZKu+YWKqDnEuWizz4jMhGyNrUvax2Ip/V/P/lWyJf/5LIp6/RvjBWZGAPfcZfsNPqnlpBdPShfbpnt1SfNGhZli9OlqdlapJDG0X+5/s6rrU+P/5Pkd8/KPLsK1rf/Vrm9poe5GKUnuoxctp4HQ//kDYeUuHLKo+v6NiI7916iY7jit+YEx45/US+oOX+xm0itx1J+IZ+AzpXkM8NgciGKAEdS0OpfhE379wu2/bskAOlB3X8HZDifbtk4bx35IXJz8mzTz0tT016Up7R47PP6PmTT8rTTz4lz+n5009NkmeeeUrD0/L+sqWq8K8P36Kc7MTHAGRiEnTioJ0sW/KkTCdm2drRs5roZIH8mzST4iaFUpTVWg5m5SdkzKED2hcPBcfRdJxAOYXBkS17SlWZz2+uvx3aMTVebq5OYrGUws9Ns5bSvEtXOf3csdKze2dpnXVQijZ+KHNnv6rK3kR5/NFH5OE/T5BH/vywPP7I4/LcCy/K3CUfyv6sNtK55zA548wxcuYZQ6RDm2bSTMuWq/kFx9a5kBdakbJDkq8/LOU0TpmWrCw31IP+jYSzJF9ytNzNZJ/klOyUJiV7tb46QdRaYN0StqgPcfN1ktpUrzE3PCS52SVSopOtbP1RzNZriBbeOtAkV4pUbodyNK5eZ6n8mmeVadraP1QkLEs7VKIlogCUQOVK0BIlZdTUcvMLpEffgTLsjLOkdx/9ESstlvUrFsk7b70mzz01UR595CGZ8NAEefiRR+XJp56R9xYtlqIDWh79scSqKLusVPM9IHla9hxtBwix0uw8OaDtSjsU5ORKjn4ocpvkS7vOvaX3wNOlTdsukluq8431q+Wtl/8qT//lIfkL+Tz4sDw44XHN7wmZ9NRkeXvuu7Jn93Zp3TJH+vbqIJ07tdY2zdLvbpkeW0iz3OZaT5XJwX2yYdUSmfmmTr4hT1aukx0Hc6Ww2yDp2ndIIJ8O7t0sHy58U17660R5eML98tCEB+XRxx6TiZMmyQtTX5MPVm6UXYEMRzp7ZV/RSnnz9Wfk7RlvyvbNWwTn33uy8mRHlrZps6aS06RUmmkfS7mlTVYbhjHJX0i0lbKay96ypnJAn+Xov/mHdmvc4vAb1qJtR+kxcLiMufBi6d+vt8pvr2xZ94HMeesVmfzc4/LgA7+XBx9UmUyaIlNfnSvzFq2TAyW5gfwbPnyADBvaR9oUNpeu3brIGaPOktOHDpW2zbLkwPa1smTOG/La5CfkyUcekMce0f786GPy58eekGdeeVPmLlstG3ftl1Ydu8nosWPlDPyZtW4uedrpWEaYEEso1PRV7U96FQKdJQT9h+CoFqYMEQyc892rTmk1Jam+wZRbQB4QBKbcky/P+Yv/kYK8AOkSLP8TBbE8rFycU1bkAzEyd+5ceUm/FTxnSRw7n+FjBxIAGSGvxgwjOSAmcEj99NNPy3333SdvvPFGsCzCmgYfQJAaRjZBamDJQ78x+ZEO5CQ7nL366qvBIg5CjvvICAKFZ8gT8okd9ciL3fWMsLI2sP5S3Riw5xYHgs/Oa3qvPiFOMz2vTIjftfeAXSMzszCi3ljEQdiZ026LwzPisWQOSzAskLCIpv9BniBfSE/aDstDArLFeTlHczCeLpuqyt0YQPkJ1N1gfQeZmMVSY7YkbCickK3MNvJNdUzEQ7Rsh8halvdk+H3YMVdkvj6vSbHvdIZIL51pxZUuXaVK5SzJuDV46TqRh/5X5De/EvnP/5dYafzbv4m8rorp0SARQIeRIr3Ty7hS5InpVVig6AR6xkSRZRl8M8VoMUJkaGv9OEVCLf1Q5Pn5okpQ6kYEtt3/kSred/5A5J7/EXl4ksirc0R2ppR1iL6Z71UmL1j+Nv5mkfOHixSmWSftXi2yFX0qdW2I45wICPLXsqf3kSdV/sVVyP8tlc1SlUcGMdYZpVtEpk8V+csE7Xe/FPnBnaqs/1hk8T6Rdr1Ezjxf5OrrRL70Nb3/bZHv/1DklrN1vMTzMW2gw3z8aIX0m1gJ/IE6Uz8uWiAyjyWN0bOc00Q+83GREb1VB46/mxpHf3sqO88Gx6phtV444k4ncda8LjJbZaA63mFYr8/+8EeR/1L5/se/i/z4Rzquf6ffF4i0FirjIZV3eaNh33hR+36683mg7fLYT0Vu/26ybPCPD4tMfkXkw1p8j04kBGLp69qnvpk4aK93+GeRsR31h7YB25/uZhYn5R1LO3OJdvBdRXul6IAqxDRSkxI5VFIk27asl5UffiBLFy+WxQsXyZJFi1NBzxcvksUaFiyYL0uXLJbly5fKzl3bdZK0W5PUCSPLg1Bg+QBALOlEKEtV7xyoGlXew/eziU5q9ViiinlJdhspzi6QQzn5kgtpUlaiSn1KkdH/cdQcfDFpYvvLciWrGX9tZjAe1KPWiXGj+UF2ZLdsLYPPHCnnjB4lw/v2kM6t8qRo10adqE2XSU9MlD//4U/y8J8flieffErefvc92XcoV3oNGCVnjh0nY845Rwb27yYF+VpSHdjZSEzrAsXD9vfZWra8bM1Mn0FNBIKlFOsWLUMOBBQ+ffIlS8WYD9GQVSx5WVjyaCUgvqgwxJLKIzePOhRoGph9l0pOtqZSovUJteQrWBossw5m5cr+JnlSltNM31MZamWbachRmUDysBwtaV0mnZBKiY2TTm31HuLT+yrX9l26y6jR58g5554jvbp3DkTHhlXLZNprU2XiXx6Vhx9+SJ6YNElmzJoleU2bSb/+A6WwbbtALOVqgzXVLPiDUhP9seI7dUjrWhr8UIk0z1bZ7Nd2k6bStGUHGThstIw++wLp17WHtNTyrFn2nrzwzF/k0QkPyB//+Ce5/08Py+NPPCdvTJ8lGzZukmbNc+X04QPk7LOGSueOhYHkaKJtWdCqULp07CJdddLeqlmO7Nq8ThbNf0emz5gui5evlj2ledJ3+Bg569xLEoesZcWydc0SmTNjqjz28AMy4YEH5ImJE2Xm27N0blImffoNlcFDzpLOXbpJflMs9VbK3Nkvy7y3Z8vm9ZuE3egONi2Q4vymKnMkWipNtW1U+mHEBFIpeCxP+mJZdgspzW2p7Z4f2jlfP2S5Wobg/yi/hbTq1FXGnH+hXHjBuTKoX3dpW5Arm9Z+IDOmvSh/0R+nRx57XJ5/cbp8sGKHtlFb6dVnkJx3/rky5uwR0rsny3eypLBdoYw4/SwZd8nFMnrEQOnapqkUb1sryxfMkReemyQP/vl+eXDCw/Lsi6/Igg9Wy66SLGnbtY+MHHuBXHTxRdKvRydpo7LjW5IdfrxoRO2retSeEXoOgSfhH+KEIzcc1QEFyY58q1CGUNxxFnzttdfKpz/96cPC9ddfX69w3XXXlZ+TDtfkgSN8/spvCjM4UqXMFD2rH9emEBosjh2PJcgzvYwo8hZQ4rH6YJt5LGtYonTFFVeEreJpn9hvTWMGdae+ED9YET388MNy//33B8sXLOcgNbAywr8S5CP9wiyWsKwxYDnCUi2IInamhFSK5cryYcgPyACWfPF82rRpMmPGjECakDYw4sPOq5Mv8ey5vWehoWFlsTztvCZYfCuXXSMHLG4IAJIOeSJf4nCkf0IMYdkEAYXMiEdfZLkffRBCDtlCKLH0jfsQfLQfRB6kU9zPydvOGyusHtSLc4LVERgxZ3FOZWTfcccdd8XmW7VByVJVyh4X2ZWMyQT6e9D/LFUoNuFoUhWrOoSVO0W6dNKGSfW5MlXgnvhfTadYz5NbOnHVLPqIXKZKJA6NrXvu1LL89icaf54q/rFyqxGG/63Ix4dqmVLfiJxWIsufE5m1IVL6NF2snfqMEDmtg+ZhZdgrMuVekXv/KrJdx+B+VSB3aryt+k279csig1LL6kqXi/zmUb0fKZ3s0vb5z4p0jciV2sbLbqn11jzfSiujzh2l2zCRgcjJvnla38Vanx/9QuTddEfbGmfMTSLjVWbUP6tAZPd0kZeWSblj5zKt14Y9WpczRHoXJvUJ97XuT/5M5K7/EXl9lqhio0q6HhdqOcafJ2ErfNE4D6oivViP5WLXfM66XuSSnhUyB2y//vDPtY3eVTmid6RA/T93s7Z9VP/lk0Ue1fzieF0uUJlfqB/BDN0UwvGh+/S9ZBOgACyxPvEVkaFa55hIqw1M/jPXR6QEfUTl21X70sDOleW/ROP+WOUwN24voHHOvlHl1bdCFvSB/3lMZEvUr7M1vc/dqm2b8j91aFWy+9pDz4i88JLIy6+IvKHyaD5KFXZtS9spDmuKFtoHu/YS2fSCyOTFETmqdR58jcgNZ2t8I0h2q1x/J/JB1F584y/8nLZZu2Ts8S3k3h5t63ue1aP2VQM7qV2n9emlMrV+AnbOF/nFf2n908jWztpmnzk/2cI/QMs25bdpZI/W4Xzt/xd2F1VuUvci7NBy/O5F7WpROZprG3ztaj1WzC2kpdZxypM6RqI+UKL9YpvGYYOAjpF/qr36vfnN3SLPLRJhw6192v+3b9X89bvydx8Vaavt0Epl9eRUzV/HRyiq/rNd69eqv/ap3hIU1ZCc3n//aZHb/1Xjv6p103ZSPVBmadoDLhXpl0bknsiAFMYnZAuV1ZEG2vLoVJvWsKBdSieO+4qLZU+YxGif69wlTB6DjwI9j/0bxIHdTzp37hSOxD3rrDNT/ona6qQgNcAqgdokNbJJA8usIIR2FxXLpq27pGXr1jKw/2kyUjtcj26dJBeypgxrJd5MlIl9Opnbs3uvZGXnSssOXaX3gKFyxojh0rkjTjOxytDxmp8rbQtbS6cO7aRVywJp3kJD8xY6eWsWJnDNmzYPfhY6dOoiw08/Qy6+5DIZe+45MmAAzjcLtJ9rhodw0lOqk/NdsmXrNi1bJxk0eLgM0jidO6rSn5cTFHPKFcgirRdbyu9MbencrVt3GXL6KOk/aIi0ad1S09TJEvEgzEpLgu+frdt3Bn9WffoNkNNHnSldu3WTli2aBnItjEKtL36Pdu8p0knsQZ14tpPBg4fIiGHDpV3bREGiBGGCpoOkSWDYDgdtnJ/XNPh/KGxbqMeW0qxpvhSoTPgLITLBDJ2/uPZMbXXMshFM+1Fa+/XtK6efPkK6ajvn5uQGC7Ht23fot+qQtNLJ8KDBg2TUqFFaT20DnVQXFLTUftBOWrBLH+kz6dYPeG6zppKn53l5+domLVTJ6Ri2Zz7jjJFy2WXjwi5uhYWmJGsfokMeKlVZa1m1b7RsVSjtO3YOVld9+54mPbp3k44d2kth61bSNDc7yK5VS21nrVdzLQN1Y7KOg9mxY8fKhRdepP307NB/cdLeWtulU6cOMnjQQDmtX18paNFcduIrTD+q+douPXr00jKdIX1699Q6QBpqP9T2C22u7YPfxk2bdwbfToyFvn17y5izR0lHTTOHXfh0kkwZ2ms/7NBe+2IrZJGncm+ueRVIQas20rpNe+nStacMH3GGlu8CDefLwAF9tX1bhb6Mm6nmKaWjo8oLn02UnfdRVHLy8iRf5dy2fQfp3KW79qXT5NzzL5TLxl8mQ4cMkvZtWmvbQ4rSWxEpE3p+KJKx6DgymGJEoN+iGDGO6GMo8JmCOe+tS+CbnH6P7y7fW3NETBn4thIgBMJ3QUNdYe8aqYD1BMt5UKTpczaeKJPlV5986guTt9UXWJnZWn/27NlhOeJbb70Vxg07UGKxhOxtqRJxj3W5awJloU52TjmxRoLsoR3Gjx8frF0oN/GIg1USpA9b69NOWCbhWHvIkCGBAHnzzTeDBRPEEb8XkGs4Ned3m75Km5qlDKF3797hOd9l+jMkHeQc5SBN+pr5+OqrvwuDBw8OfTH8Fml5TiR5Hi1AxC1ezB/UlodxwW/n0KFDwxJLG4vEwQcTJNH06dMDwYSc2PGNuPRLZPryyy8HYg458g7thRUY1/ym8i2pSqbWB5hv0AfoI6SL/zC+P0Z0gfTj8QT1xaKOfoWfOEg3+jT96cwzzwx9j+8MiMt7IpT9aCK9fk2KiorKTBC1RbEqUwM+LbImWiqDVtzvTJFO1TlargJ5Z4lMUGWvkyqCvItT6H8aK/JrVdDwq2RoPVjk5ptFLlBlUfVb2apK+ExVvJ+aLLJa3ykvC9Dy3PCAyP9+KvL/ohHm3CPyydtFVkZlb9JUZNRHRD56sdari0iuKpwr31Nl8VFNf3WkCGuaZ98mMlEVSSOD9qtSP/KTIkuxpkpiSe4ZIm+8rAo75FPqXm3jUah3KOMdIiv2RmVUuQ4fL3KNlnO4KrfN9cHahSIvTFIlWRXavTpRrASt89efFblbFVyr/+qnRD71BVWA8T+TSpjt+s+5UuSqcSKDummZikWWqXI84U+qJK+viIfPn2u1XP/zWZFCVkBo2b6u7fbbpVEbqUAGq7x/qDIar4p6/j6tw3yRl1Tpv+8PIvO2VKQHcoaKvPiayPltA8cQ8OI/aj7/I7IzIdQDztD2eulOzTdDN8Xq6qqzVQ6atokgq73In+ZpXTtp36prZ9TyvfMrfVfz/FD7VHnVtM7DLkvkP6JPSv7aP5H/X1X+e2KSFajMv6rj5Gf6TvOU/A+8qP1M5bNoR9QHVE6vvqT9KiWDQ1qP7/6tyC+mixRZhbQOPS8U+YcvqlzHiPTS+rGUZOcGTWumjpOfaBmWVbRDViuROzXv75xb0fZlmu6nR4hM0nfKt4LXTnfRV/S+9kOWz5Xp889rfynTPjlWx/fC7VH9dcB98jsit31G20P7SbHGX/Cmjr2HRP6geW2KyDIw5J9FXvlB4nQ8QMfUP2t/+fWCiADO1TJqXndqnTLtfrfiXi2H5rlR28HQ7jqRxfeJtK/wMxi+F/+t/fJ2LceuiITK7yxy+VUiF2u+Xdvoj4LWZ97rIo9rvJWR9SPy+r/6rbjrb0RaaplK1oh8+waR38yI2kBl1Uu/SdfoWDlbv0OMgS3vi0zBn9VsHQ7W/tpWfbX9Hvm1yknbqbEQSyc2aCgCHQf2lCM7DB2UPXuLZPOWzbJp01ZJtpXXias+DtZHqYl7OmwCzOSXwF/i8GNhpsxVwd7jyHukv3X7DlmxdqNs27FbWhY0l57du0nbwlbaXTQu/nu0/Vm0h0K/f3+xbMOB6I4d4fuW3aJQevXsIW1btwjWPFj7sJSupOSA7NqxTTas36ST6s2ydctO2VO0T0oOlqiSnR0skFq2bqvKUW/p0buntCpsKbk5eToZU4UDggaHhGX7ZfeuLbJi5UrZtS9HCtp0ls6dVLlvVZAivSAZNK5O4PGtgwPlLZs3qhw3IhgpaNdV2nXtIS20TsESSeNgBVN6oFiK9u6RlStXy24tU26zAunUrZc0bdFSmjbNlfwsnFwng6GkpFSVpR2yccMmKSrCwXih9OzRUyewiZyZi4Thoc3UpEn0l4QUVP0KctYpv8oc59bFskknuevWrZVtW7er4rAr3COtQIKo4oICxgSVv7SiqKCMMVFlkpuPpVLxAdmyYaNs2b5dirTOrQrbSM/evcKOb7QnFMbBAwdl83ptJ81rzapVsnHrFimBVNPCovCgiNBfUIwhsJh0k348GS45qHLatV3bbots3rZTduwplkPZ+dpuhdK5Sydp365Qmmo6B4v3al5rQiC/bfj6UomzMxuTfupFHrYEhnrxl3b+Igx69Oimfaib1jM7jIHdms8OnGg3yQ1kX6fOHSQPoghZa9+gL/JXuoMHD8nqVfgv2SRNsGbLy5d+/XpL8xbJLkkQnZjTHdD23rFzm2wKjm83y45t2+Xg/gPSROuSk9tc27xA2rbvLF26at9SueNrKkffLTtEX03yOqAKZNHefcHXyfp162XjJm0bHbcHwwc4WwpatQ5kGqFL125BPi20PfI0HYoBGHOEqsa0o/aIv1/pcuW8KlT3rDowJmxckC/gmvQ42r2k3yXEUn3bmfHJuyiAEDS/+93vAjnBt4DvAjt3/eM//mPYWY1vA3GtbMcC1JkyUkf7XnCOog6pNHHixEAqMe4hldgJjD96UFZ7l/dMPsey7JlAmQjWboAyIX++U/iHmzx5svzsZz8Lzsj5hlk8rJJYvnb33XeHpWp84z7zmc8EEoolcCxZgzBCNhAXLAf85Cc/GUgilmZh7YSssJAh/yuvvDIQS6RD/jyHGCHPYcOGBefxWEbhE+hzn/tcsAQjLWRLmY+3LI8FIOOQOW3y6KOq4CqQ6a233lpO6OAjCdIIH2jvvPNOGDuQenfeeaeMHj069E3IlQcffDD89jGWsBjDfxq/jbfcckuwTIQAzCRT+ouNcchF8qE8kDP4ETv99NND+/KcuJbGidA+/O6yqQrflSeffDKQwfSvyy67TL74xS+G7wvzAmBjFJzMfStuI0PDEUtHgPxxqiBrmuwaFoqn350pt4ncqIrltkhRBM07ivTrqUc936lz4A/Xqs6qL/Xrq8riBxXWOExWDyOWFAc1/t2qTP/sOZHdMRmj8XXuLV3a6VRH58UbV6viSP2sgppH69NFfnm/pjuswsKiwYklxUFVbH/yZZF/f15kT1oZC1Wp79lJZabl2rJKZBUkkT7q2EGvN+u5Ja51TieWyjTvCXeIfOt3Iuv3RW2Xre/31klqqu5rVY7rI8WbPxIO1LL/+j9FzsefDY2k+TzxDyKfV3lg2WGAqDrjAg2nqYz0/vrlInPeFlm9syI9Q5bKe8Ickb/Voy2dOe7EkgL53611+/cpaVZ5Koc2Wv9etZR/fYglGmXhBJG/+2ZiWReTml2HiIwYKNKpjb6nCezZLrJikch72l4xCTX4BpE/36P9jTSt/sUit40VuTfNsi9X+14PHVMHtUztbhF5/l9F2u4S+doVIn+cr3Ejfa9Fd23/80X6a133a/zl+vzthUlbpTWtdL5Ry/8bkW4tU2P6KBJLYN1Ukf/zNZGnl2hWUf2y8rQsWu62BSpL7dMs24MEsvLSt4drvf/3ZxERRBs8ou33bZFpGr/8m6JoobLqrekVaHl3rtPvz3qVhclI3y0YoPX5lcrvIo2bwcLOUR/QWgQaoiIwOUm2dNe2ZeCVYeqdHHNyEl9JmcDkih9Ce84kBnCPiVV14Ec0RolO9KFc9h9QRVrbP1eVeMqKlQ9kUmC5NAQ9nYmSxuevdMWHcqRYy4nSn68fVLZvz1EFv4l+xVD+yafkYKns28NuYsWyvyRxRk2Zs7NzwpKvgoJWelSFQ/OiWPy2BxKrTBX/LNI5qBPyg/qudsSsZpKnEyCW4ZEG3ZzyQTAFeVJOvU52LNMyhiVsucFaBGKJ8gVS4pAGjRt2SeNJNmnnhuVaiDO3ycFAVCXyzdHvoZa7VN/UdLmGGFMRqJwSk3vqxC52WSzTSgPPeR9JUjeAYkX77d27Tyel+8uVFOYwEDG0JRM9ZBwrOoQczbuMtXDkm0qbLe+zNJB7iKf/sewK8gTrJqy+dutkktWAFMIUO/LjL7woJdZnglw1TgAm1qUHQr3xuVSibX1I262Jhhzy1A6haqX2HJXPwf1SWrxP9hXt0e+49me9m5ubF6yxqIsFQL1Qsqgb59S3eTDlLQlL2rOz88JvEH6ryIv2pkihhOXEEv2LXX+S8ZKj/Q9R5eVlq1z0uQKSMhlnyKpUDuwvVnlDbh6UUmSrP3B5ec21nE0lN4+Q+OtKCCz6Vaq/aJ6HNH4iYFX4tc1279mr4yXxwxXqmo81mNZV65KrIbSJRs/Rp5QiHnMm33I5O+qM8N3UYP02/ZsGMsk3U7zaIk7P0qEM3M/Uppnyrw0sTYgFlNXf//73wfICcgJiCYvGf/qnfwpWjceaUIjrbfInb75nLM2ChMEBMt8Ydn+75pprwtbtfGuIy/sEvjOWlv2GHS/EZaJOwORfE7GEtQf1/tWvfhVINZa6jRs3Liz5w/IFpZ1vIN+7WbNmBcIIYoN0SB+rG5Zf8R4WMrQplnB8E3nOMwgQrgkTJkyQp556Kjz77ne/K+edd17IizIdy35wvIDc6Vv4rpo5c2ZwoI/VzciRI8OyVEgiZIAlE4QccfhjAP3voosuCjKDoAMQLJB6/NGD9occeuyxx4LlE+Qg6WFlnEmmxKcs9Bknlho/4jYyHN+vUlXQUp3zWZHrzkyWncQo2iQyb7bIWxoWr1YlUudbEDb/VxXhmECqCrndRD6vCuMXxom01vlYuTj0W7dDFcVFqnjPXyyyGWsh+x3VSK1Vof+KKrlXDtY0jrLUQhk1r89dmCiw5dAybtc6v6t1n/m2KvYQGXq773iNr4psJd83GdBElfyrvy7yjc+ocqyKuf01kEQ2fSDy9kxN9x2Rtbs0q1TdWSIz5EqR79ymSn6XFKkEVAYso/obVaTjZUyHVG5vTxb53b0iv75P5ImXkqWOWJtdNkLjRmU8tEPkvQ8jMuYEAfL/rPaRz12cLPur1Ecyyf8yjavyNwLpiKCZDVJ5f/trImd0juStea+bLzL5LyL3/6/K9w+J36sZSypIJUgSynKbtnG6Py1R3flCLJgSHbocB7Vtli8TWa11WbsmIWWyOmn9P6/lSNshb68+x0Ln3l9p/n8WeUn7yk4VwODLRUYURmVV7Fgk8mFxIp9jga7nJ/6Bxmt/tOWC4NABldtyHdPv6fdC+xqWZeXDWuMN0O/GN1XWw9gV28qvx8Ef0z7/zyqzvpX77F79/iyYo98fHSuLVR4xqdRW+/iXvyVyE3JG13M0EGix6GMcfra0UYI/JMiKXMlVhZrJSH5qEsmPPZPxTMEmmigWTFxrA3484wDC5Eh/UOkfzbXT5esPg06v9UFp8m3VeMRBPcbfEUp0EwgvVcTz8vN0LOYE644kqqar/0G0lGrAJ1Euy6hatZb2HTtKp47J0j0cJHfUyRxKEsuKIEFwDp6tynwgryAUgh+aRDa5ufnSLOSVrb9bieIfSqJHyk5NmmRp3GyIAe20KsesvOZByU8mdhQukXoqciAQcnKxkEL2CZkSrKD0McRUoAP4GCmytCz8FROLmGTJQWINo68EhGM4t5PKAeqFI7pISXDklqX1bh4shpAHk2GzUjIiBllaO1s/4AiRRCVY5gURgpUSZaJeCRGouemRarIsLic/V9qo4sHuZlgNEFhKwzIalBn+csv7yIk8KiaSyUQrkEhahmbNm0mLghbSonlTaZpvjncTGSSyy5GmzZtLm7btpbMqRh21rakfRBl1SuSWkFocIbR4xlI/zikreSHjkK/+l0v59VxbK0gQINHwL22jzyD0sDLLU1lAQGFhVmHpl1hSQF7RB+iLzZq3kEItY3stH0sByb9lqwJppmlk07dSeWhXDOmEvkKThRJounodlr61ay+dtJ4dtP1YhpcstWOJo7afljsZQuHFgFCnVIjHn6N+QI7J2E5kyXWMWN5x4J26Bns3RpyePYvj1Ld96a9xeowNxlEY4woICsgMiIVM9T7aoHyAfPleAJZrsTTpr3/9q7z22mthjEN+QbCwLIzxT3wrLzI7GYAskAFWMijlLPdjKRvWMiyLoq2wkrn66qtDgNjgew4RAsnEESWfdy6++OJAEpGWtTXfexT8AQMGhPuQTKQLicc7ZqV8ssizNrA+xO8mll1YgCF3ZIYVF0QRBB/L4GyJF+C3jiVe/ObYmOG3D0slZElbsLyQ+CyV4x5tZXEdpx5O2FHVapjIP35P5CvXqLIc+f8xsDSp10hV4lT5+8G/iHx0YOLAV+e3+sFKhSpq1/UcTfu7qjj+nchZvaohijRPLDpGXyVyxw+0LFer8qh5HPXhohl0P0/kn7T+LD0anGlJjV636CJy2WdF7rpT5GMQXslvVbVo2V/kc7eJ/NsdItdeLNIjnYBIISs/ke+NKt8favrXZiD52p2lSrmmc8MFydKgSsno3IDpAX6txnxc5fevIt++XuOlljsG7BeZOkX0hz51faJAC9j9XO0jOM6+WWQIvrfS+4jGaa7yH3eryPeQPw6fayH/2iBL2+QK7Zt3fV/lPy6x+knv/zH4frfWfnzFF5K+QFuV+1YyaPnPu0Xkk2enkWUR9m4V2a26V5nGPfPTIv/yTyIXnFaZqAHM+1R/lVaa59Vf1jx1LH16tPaPKM/974s8v0Anc2ZJdbSh/W/MddrP7hL5oo7XPjFRlAbkRdk/9kWR798ucs3plcsOIGEvo21/qOP+UyIjNX56/wfoT4X6bJzKix37/o/G7dosiNtxVECjIl1VSlSVhbjAOoM+ieLKZBVrC9qYiU2mwESKiSfnNnmyZzUhEEVkpuAYJmtBecf+Igns8kVK4RmkjZbxkJYRsh5LEcqOIp6n8RLln+9LomSRctiBDeVaA/6YcvPzE/8+GrDoyIGQgsjhRepJivpPII00TWRAvoc0L6yEIH3ycrL0mBBLJE5OVDfJU0uPDENiEEeaMA8pTKgqL1WEQBZAXqXKDBlDfSCM8C9EQESEoEyRrMYhUD7KbgjvkFdaHhZIw9IMvotS97HoMcLF2tNgE2iCgXPauonmF3w6aTkSQiYpC/nwj72BFZO+FEg0SCjLjwkzR9KyfExJjBVHnlHO8J/GDXWkLnqkrUKvI47+H/qIxtFEVY4JCWZ5WB2s/ORl95Nze14R1+oZykf6PA9P7Cx1hYVc+TuaPv02uQwIaSJ3PWZrP8LXFZaAkJXII7RHGHvJS/StYAEX6p4gIaqS/qj/hGvKTR1Ji2Por+E/jaKBKpn8KBBltHJyP3nmqC9MnrEsuabfxH2uIRDnFV9bYMzYN5VrUN/2tfEHSAtFGHLBLJMglFh+xRHE9T8asPQtWP0A1yjvKPHs/sZyPayqsLxhCRyWISjvNt7tnTitOL2GRJyPhYYGZWfsm+8eyCMINa6xSILwuOSSS4LfGnxisVyLJXL44MFyCT8+LH3DqguZmd8lYP2JdsfaBjnjxwcLKt5ldz3iW1yLfzTre6yRXh+C9RnkBNmGddDNN98crIv69esX/lAAiYTVEUsEzeIIq6TTTjut3GcSgX5J/JKSkuBkHSsoxhttR9qAZ5nK0ZhBX4H8tT5jQKb0NxurpzrqtRSO5Uf3/1Uq/fX/SJDdU+QWVQZbpSvD+jux5l2R6XNE5qmSumqjyD7NsKCNKm99RIaqMn+6KrQDVfHfp88fej1auqPf3AGXi1zaTxu9irbeofXA8uCduSKLVBHeoIr1XpZgaTkKVLnvrOUaMlyVyrNExqryiZPg9E85O4ZNeFZkO7JICSNLv1mf+mRlf1O1jVcJGm/LUpFpb4rMVhksWa1l3iuSW6Bl663lGiUyaqzIaK3jVq37H19VOZgir3Uee7PI5SqnTPUv3S2yQOu9cInI8hUi6zZr3Yv1Qa4Ep9DdVFnue5rIiDNVvlrO1Pz1cBxQ2Wn5Xp0m8vZ8kdWbNB2tY34LkY4qv6Eqt9FaxrEj9N4HIvc+rHWK/PEUaBt+43pV2lUGYJXW4bl5miwER3JLOmgbQ4gcRpYoynaJPKVprtI0y62stDtf/hlt/+ZBDPWHprcV+U9PHDOb/HNU/p2Q/xkiZ2rdzlI5bX8jkX9RMmcJGY/RMlweO+/W9x/SPsDyzvI+oH332r/V9owcmBvKtE6LNd933tO2wgJI39+yU/Ng6ZlGztf6tW4n0lPzHzJUy6MyOkPLlckRdoD2jUVaximvJG21bpvIfi1Hs5baVt00jYtFvqhl6ZAqy4EtOvY0PvWft0xk0w6Rg/qghY6/Hv2T/jfmPO0j3bVsWq+HdSyV9z+NN+Qakes0Tmg3bc/XtJ3YbS5e3jda+/9olkJmKPMurfej2q+KkFfqXrMBIjePO9zyqhya/wr9ZszS8TJXj8t03G1VmbGjX47WC3n10PEyXPvjmefo90P7aJXyAlruNQtF3tPw/nLtZ+u0rfeEbJI+3lWkt7bxIE3vjIEizdGfkjcdDQY+6vSAzJJlWRMDKlhJaDx+8BNFm+vD34knBEyS7JrzmsCEwiZXyXm4m+qgSRkDSaDQx8m53g5L9jQu0UN2IV8ukm9rWD7UhCVKkD5RmXSQQDQlb2r05JBcaRSiEazoyVEnPhpCWnqdWDElskglq6eJAqm5hsuQTjjTYyotu8GbWL6whCosbSrVdCELSDOkEey0FEawJZZXJiPILfIGIU/SJTk9CeUL/4THhyF5P5En4J3kveQFe2552X0D90CIQyZknhanjDjci9IFIS89lucfvRaXg1D5mjSTD2HIk+cqq0As8hBQjPA8ZVFUxiRcy4FcgzVeEo80QXq9LC/eKdO2Dk+JQ1sH2yHqrnG4bT/e4UB8zUfjheVymnt50rxeXo8kOb0TQlIOQvKA/wKhFDpLiBjBKofs9Tx1GZBKIvkn9Co9TUjXJGISk7IHsjJcVaAqeTjqDpMlONryrKrdGJ9Jf0uILWDXdUWJKrKkwfsE/Paw9IndxvC3A1B8f/SjHwWSAkUwkJpHoe5Whhh2j/wgt1DG2f2NJTWcQyaxWx4EC8o88Yw8T8fRLDOh/JuniL+x6Yjj27fW6lfdUjji8B7ntBsOorHeYjcyrLQgLSCBIPKJh58flsexNIt3sVBlGRtkB2lyjzLE5aBtSRuLMPrAlClTwjIryCisnFiGZWmRD++SF+C8scLkyhEZWJ2QBVZeWG9xbsQRVmLc5x7Aqgv/ZCxRYykhpN9NN90UlnlBHgHeIw+cs//85z8PSxqxDvvqV78ajjwjLnmYXHmHAHjO/ca2FA5ZUdc//vGPoT9BBjNGIT7x3cYYtrIb4nqfjIjbyFAvYumYQ78TOzaJbEYR1stmqti366hKYgZlvD4oUgV6tSqM21BAIQZ0XmZ5dFfFsaYlZkcdWv/t+rvIcqW9+7R4zUXaqjLeK/JNdEgFswfCwX7L9D7EQ7olxmHQ+EU7tO4a9qXq3lTr3l4V8NosLTQc3K1Ktyrxm7cn5EKetk2bTlrG7omvmVBMrcdulTE+a8qLqfkVttZjQzTk0UJK/mtU/nuKVUQ6XIL8tX5GiCB/SMlkgqxIyR9S5Yirpvrc1g3JznQ79+gYgJzURHPzEwIUUqizHoM1Qi2wb6vIipWaprbZQS0v5SzsoH0d30EZrJl2a96rtP6BUNGH9I9OGrc7TsSt/iqXnUVR/RXZEDma9nFpW2SmY3rdRi3X3oSozM7TvthKy67y6sLSvTrOHUq0flv1G7RHxyBURy59XMdJG+0PJ/HvxgkApE3HsgZLCTsaawm4YYGbxD/aDaN5BROeCOWdIaU4pxCfxxcWPSj8qQfJLZ2QhEuuoCCSU47hDidJ9AqEF3VSWf6Qj21CBKQe6iF11GudEqTOK5KyY0WsJGacXrgbIiRpJO8kZ/ZeKkJ0PP6wunFSXqrym4qoqOF26rruNYj7hMlHJ+PhmKRnaVbI1lC3DxP9xt6GPgsp2w2OFRnpZUVeh9M2MSwBUJFY8rb1pigvi1Ipr7g/2wMQRVLYqyA+52n8lsNRHVBWUXBMqWZ5DworvmTYwp57LIH66U9/Kh/5yEfKfRc1pNJHHtUBRRoiBOfUU6dODUo1DpKxEqFMBJb2Qq6g6KOkHiul1OQGUIxNllhoIKdYWTYQn8Az4gLeq4lYsniA97lngfukZ21jz81SxJ5bANwnPrA6AKyV8Bd0zz33hB3hIJWuv/76YMmGjybkC5HBsjgrD+A8vm4ssPaIZQCQD2OAMYGzc/ohywepe0zOQe7h5Py+++4LvskYIzj2/sQnPhHaz4hO0mO5IpZ2OO2GgMIvGPEgW+jfxMfCDAKX8pg87X3arrERS2yegVz+9Kc/BSfoWEBS1htuuEFuu+22UF/KGRN6XJ8IZT9aiNvIULcZzPGClhLH2v2HiAzTgPPuNg1EKoHmqiAPHCFyzgUil1yq4SKRsWdqfj1OAFIJaP0LtSwjRmkZzxM5+wyR09i9LhIAS9daqdKs38ck6HmNpBLQNJqrkt29j9Z3gIZ+Ij061Y1UArkttV2GqtzOV/ldLHLeWJGhmmYlokLr0VLzaqvKeLtUaNuGgZd6fqIiJf/hyP/cSP7R6EH+LTPIv0Gqpn2wXTeVp+Z7bqqPXnqJyAValjNU5t3SfCHVhGYq98Fal/O1n9NW556t19pW7IiWKZmWOvaG6ngg/sUXahvru306ptVfx2Nh24p2JbRpcRzbFpnRZmcl5b5UZXaR9s2zdJzjpL6upBLIaZ4Qav36iwzQ0EfTLzxexNkpBX6gbaKkwg6XCD0VOA/XxwOab+gAqZDWGeKrKFZ5CN0wVTVsV1DaK47JeYhZHqcC8Xll8A5pEHQgBIunVDq1KF/ydsV1Eid+Yk+TY8UTztPjJG+fCAjdxoIWq2r5VY5joW6oLIfkv8MlQ0j+jePXDUk7J+/SZ6ovrPUvQnWIS2jlquibtcvL8kn6cpxOEhLYVRzDYjkcdQUKKYoO5AyEAYqfASUIsgGlGDS0wkf6plACzlGi7R75YZWDA2AsHliihe82CCVzPm2K+PEA5SNQZgLnRt4cjTJZ+hAbkBa0FYFrQJ7EQVHnPm2KfHhu5QLxOeAdiChkjaXThg0bApnEki+OWDFBoOB8mXiA+p4soP4E5Eew5YAQODjZZvdB/ClhvYTskC/yxzIMKyTkAznIkjgcyGNBFxN3BMYQZBUyNAfqtA++rCCwsC6zfkQeHHmvsYKyUwfIMOpucqBfIrv0PngqwyXhcDgcjkaEqpQB7h/7iYspznE4vIyUSwMTKw06dZcmWDqxXC08S2CKuE7FwvGwZBSplKKzKDDZ0bPkRdLI1lCh3FtInseJV7yflK8iGJIYmhYTVg2VkXq/1rD40TvxrZpCPYHqQAhJpFchAs8rxa0HMhW1slwrP80UvybE74RjeQJ6QluWH5NTO6ROFXZVcacqVJBKqV5R/kqURpRXcqeiL6di1ACLVXNMhyNGrLSiVGNtAYmA0gd4DomA8oylgSmGDQnyjWF5EEpSS43wScPubyjfKOyQSiwzgvSgzKagxlYPxxoo0JAykAaQDyjSR5MYMBmRR21gxEkmeQPuc47MqQdHltYhX6xrcDgNOYVPJ8iQo1WvY41MMuGa/k6/o89hqQXpw5I3glmCEYfnLPXC4gjZXHjhhcGfFUvagLUP8uI9CCsIKCNx2VGO8YWsGXvHsw8fDVAX+hNyQ66MVXyhsezPrL4MnMfXpxKcWHI4HA5HI0Hqh5q5ioXjiCR7ncTqBCKEoEAnIUHqSickEEmBUIKuCMvnLCRkUByS6dvhSJ6nx9QQSCquExwWI0P5ktipq1A+zuPyVaSSxK2Myvcsbm1gcaP4tX31CEE21KxGaPPVOm4GxNWpOOcsPSSoOKsfKqemCH1Bgx01VJwlofJVxd2acFjMGvJKR+b78RuZYzgctQUKMIoey3wACiGB+zGx1NAwRZJ8SB/F04giLB1YHsYOcOzAhSKO42r8PbGTFgqqwd6zch8LxPlAJGF5wk51LPnBtwxEQhznaJTNZGVKO6E65Tw9f4vLfd6FVMRfE5ZgnEOqYC3Gc5ZqsTTSnC7HFjmNnRCgDiYD6gKxBgFkSzEhNNnpjfFBW+Pjas6cOcHnF+QSDrhx6o2/r3i3PQNpIy/8XJEWfcMsldiNEafrEFO8Z7Js7DIFyJHvB8Hky7glpBNLhpOh3nWFE0sOh8PhcNQTTG3jcDjSY6SHyjj8TgUqnsWxMr+RHsPC4bAnlcmk2qOucesS/2RB1fVueGmkUqyUcHJRfV41l+TwGKk7GV6tOTWDxaz9Gw5HOtIVOJao2M5q9gxlMF7KcrQQp23WICjeLEXCtxLAGoSt9iE4UMYpI+9xNMsQOx4LoCQDSAIsVrBcYcc6llBhpXE05UWdyd+IEAN5mkwsGKw8HI3IM3BOWliSDBo0KFiF4bvHSAB2huM+5J4RSnHajRUmC2BH6oVFUa9evcKySwJ+vLDewhpt4cKFoU/isBsn8jy76qqrwq57OOK2vpkOxhfWTPThkSNHBuIKKyUcWNOnkTOwfpXefo0RjA0cnTMeOKc+yBH5Wj8CcV88FeHEksPhcDhOYDAZSZuQ2K3D5ikZbx51VFmcAL0bHkQxmGBZ4DIK/Cgf9sOcRCuPU3FG0NhRWoY4RhwOh94ND+JY4UZ0rAkar6wOcSvlcexAjhllm6E4GeMeEeKMLBw5MqemV+V9ouJp5SsQ36m4WxUyx9I7lfJKYFcVd2pC/Ebt33I4AEqeKXQosyjEKLoofTzjHs9ZvoPSfTRIm1ihtPKghOK3BksldqmDZMISBGfHOPvFaiRWvgHvxWlVBYtXVagKPDMZWDzLm/Lhf2jmzJlhNz3858RL9KpCprJz5H4sa3tWE6qKZ/lwJFAuO4/BfayRzCn0xz/+8WCFM2bMmEAsYWkDOZJer/R0GivietDHhg4dGpZcQvxAgkAcTpo0SZ555hl5++23w7hANjg3xwk3ZBHWXkbMEuJ+iuywtKMfs3PcWWedFRyCkz477Vnc+B0rE20b9z3O7VncV0Ac73iDspiPNs6pG8sEITDjep7qqDyiHA6Hw+E4ocAPNT9VqR9sDplC+MfiHZuftjj79JAgvpMqW9imPw464Uo9TQ8BPEwhSSn5L1ylpWNppQfSynS/8lUUK0yOKkLlq4qQIHVVqwmVvRmH6LS2oZ6ghhYCqkiL24fFrQPioiZZpN+xkOlO7XHYu/ZPqi+UB72X/JuEpE7xHQtVg6e8Vx7T/qkhr6pCBTI9JTgctQcKnSmlnJvFEuQC1wSsDFjGwpIWzo8mKAsKKOTMm2++KS+//HJYCoc1B9vd4xiZ8lEulFI7AlPm7ZgJ1SnbPMsUKBMh/R6yQCYEyjht2rSwbAxCwnzs1ORDxq5JE3DEioUj6do9Q/xuJlh6meLFzwjp5AUBcB8ZY60D4YEjapa/QXzE/SKOb2k1RlAPq0NMCFFXLJUgliA1kQF+gljiSBuxbG3s2LGBgBs3blw54UkaJg+Olp7dh7wlLfoy8oVosvfid+09Qtw/bLzS/wjci8cl8UHcb44n6McQr5BLnFM/yDeIJeoLrJ52fiqi8Y4gh8PhcJwC4GeKUJsfaeJY3GPzo245xeFwaJmYZEAAldfHQvIG/6bfLU+LVzVUemYRMgQOmdKycDg0lpWvvIyZYzZWUJu4ZuW1s4socMgY9wREelnLC5whcDiSOtn7tcnL4pXHdTiOMkyRBSh1kCGQIijWAKIHh9SQS6bUNjTIl3Kw5A5H0a+//npYUsbOZDjotmVZMVlj78Tndo1SnSlUB0sHpMe1a8sDcA/ZsAQO/0+UmSU/+OHBYsl85ViaNYF4vAPJgCNnlG4rd13SqS3iNNPT55yyYHVFMCul9HdOFli94vpRX+oOYYRfr5tuukluvfVWufHGG+W6666TK664IpBOLH2jvRgvsYwsHYNdc0SeWAVCMnEeP0t/DzDuuG/p00c6duwYjuRrBE2mfno8QXkg43bu3FlpKRzlZkllPJaBHU9FHP/WcjgcDofD4XA4HI56Il0BRdmDGIHE4RlWBhBLWGqY4tqQIE2zCMIh8qxZs8ISOPwrYc2BAn/RRReFMpkSGiuj6UiPE4e6wOrKe6bQc8/KCwn2wQcfyJQpU8JyvQ8//DCUESICpbk6xT69LJYHMmf51QUXXBCWJFaXhuPoA8IGEgQLI5xrY6F0zjnnhCVsWKVhtWRLuqwNjxbiPBgXjAnKBKmV7ij8RAFjBesuSCWOVn4cmBv5mgk29k4l+Eh3OBwOh8PhcDgcjRJGlNg5QNljRzCWq6AEch9SiXC0AHmFVQO7j+Gsm63tcYiMk2MUaMpjZUE5tXJXFaoC71YVqnufe0Z+YaW0fv36sCPYs88+KxMnTpTZs2cHxRkCAv9EkA2kmQmWn8GuCViwQFiw7A9iyZ47ji+M1LFzAgRsVVZlmfrQkYD8AOmSL0v0WJ6H3yv6CfdiWHmONygHFkuMGZMJMoNYImQilhpado0FTiw5HA6Hw+FwOByORglb2sbRzlmaw3bpWM+gnHLfiCUjVxoSpMcyu7lz58orr7wSSBqsMC655JKw1IilZelLZqwc9QlVwdKP82HpDoQRS9yoP8v0Fi9eLK+99loglJ5++ulAMFF+LFuwJIEQs2WEtQX5GWFBOhAHJ6oVyqmE9L5jfcOuM6Gq+0cKy58+wthkKRxH+pr1V0N15TuWYPzs2rUrkEtWJoglSOt4KZzDiSWHw+FwOBwOh8PRSGEEjZFKAGUPKwhzkg2xwlI4LIqOhrJK+itXrgw+laZPnx6WmF144YWBVIKowRcN+ZpCT1ntPFPgOQptXQPlwHKKc44owxBK1H316tUyb948efHFF+WRRx6Rhx9+OGw1z70tW7YEZR8CjPKiNNdHYSa+BUgl0uSccsXt4zh+sPYB9DVg7WSw+w0NG6vkRZ4QNHYO4nzjch5PUGa+G/Rhykegb0OI8X2xOhwtmTUmNCkqKirDqZfD4XA4HA6Hw+FwNCag8NlyHgO7N7Ej23333ReWpUH0oAx+/vOfl+9973vBmsiU2brAFGN7l7zBokWLwhbu+FXaunWrDBo0KGxzz9G2bgemgMZpZILVxY6WLwHCiMA9I5E4N3LJlHHqjIUSjrm3b98eyCWOXLNjHb6g2OmKNAA7pn3hC1+Qa6+9NvhIggyjjHVV7q2c8XtWLpOD49jC+lF1sPaK26+ubV8dLN0YpG/37DzOsyHzrw2sjDY2GVdYKz300ENy//33y7vvvhvuMa7vuusuGT9+fPmS0bjscZ1OVqS3FXBiyeFwOBwOh8PhcDRKQFqgCMbKHMQSjqjvueceefTRRwOBAm644Qb5/ve/X75Mqy6KH+lDwtg7lg9EzWOPPRaWleFXCUKG3d+w/GFJWE2WP5mexUSSXVNPK4MRShwhtzgnDtcmC4gliCSWvqEc4yOG5xbP0iPwDr6VfvzjHwcrK3zHUO76EEsOR2OEjTUbD4BxgjXfb37zm/AdwdE945sx8o1vfCP4iOL6VARySv82OLHkcDgcDofD4XA4GiVihdCUHY4ohD//+c/lz3/+c7DOgVC55ppr5LbbbpMhQ4YE0qcupAlpomjaOWHVqlVhi/4HHnggWDOwZAZCBt8rRlxVR85Udd+IJWD14R6In1k57JpnlibnkEksh4vLbSCepY1yjJJ89913B2slykywZT4Ox8mOeOzYuGDcQBwzLrBIXLduXSBdr7zySvnSl74kI0eOrLMvspMFyCf921B3G1CHw+FwOBwOh8PhOIEQKzmQIixRYckbiqAtwWLLcBRF85dSV5CHETxYBM2aNUuef/55WbZsWSBwLB8cYUNssSyOI8RWpkBZMoX0eJYWwZa0ESCysEbCIouABRV1JFA+rJIoE8QRAWMCAju3ceQejs6REWSb7XJlZFi64uhwnAqwbwPjgPHOOGNMcZ/xwg6PjCGu6/MdOVnhFksOh8PhcDgcDoejUSK2NIiVPIiVxx9/XCZMmCBvvfVWIF7OOeccufnmm+Xqq6+WDh06BMWxtiBtCCne4QgBhKUSu6ux3MyWpFEWS5fz+iif9o6RO3H9MqVlz0H8PD6P48TnyA+n3TfeeGOwxMAnlOVpweE42WFjxcYYY5jxvHz5cvnmN78ZHPND3LJkFKvHK664Iuw8CdF0Ko4RZJRebyeWHA6Hw+FwOBwOR6OEWRDFSg73WAY2bdq04P/omWeeCeQPTnc/8YlPyN/93d8FP0v1IZZY6oaCiWNs0l+zZk0gsQyUg3SJb6RXJsWT59XBntu7XKffy4Sa8rLyWDyW+7DD1SWXXCL9+vWr5HuKemRKz+E42WBjxL4n9H12VJw7d67cfvvtgZwmDpZ9P/3pTwNJjVUk34NTEcgi/dvgxJLD4XA4HA6Hw+FolEDBiZVBwDWEydKlS4NvlD/96U/BmXenTp3CTk5YIAwcOLDKXcoykSlxPix7AyyRwarBHGHHRBVpmPJVVXp1AfHtncMUutR1pufpceN8eWay6tixY1jeA7jHMyeWHKcKbHzFY4hlqFgk/uQnP5H58+eH5aNnnXWW/Md//EcgmPh+VPUNOdmBnNK/DU4sORwOh8PhcDgcjkaLdLKEa8gRfBNNnjw5OPFeuHBh8CmEYsjuZzjetR3bIFBMqbTrTLA4pG1x4nftfWBH7gErly2XA9URN5nuW1ox4nikDexeHJ97BMpOAJY/17GCbPWwdByOkx3xuASMgdWrV8uzzz4r9957b9gRrlu3bnLppZfKd77znbAkrrrxe7LDvhExam//6XA4HA6Hw+FwOBwnGIwEMUWHI0ofO79hidO2bdvgC4XlcTjAxvE15yiTkCooSXGoCpaubcVPiBGXg3RioscCsDzi++khE2qKZ2XK9DzOkzhGJHHfCDYLlobDcarA+nvc71niun79+uC4mzGBT6X+/fsHghr4GKkMJ5YcDofD4XA4HA7HSQWUPvwFFRQUhCVwKIOQSCiLRiylg3fqoyzGpI2BewSzELJgpE5986oJlq+VifyMKCJ/u2/5H40yOByNDTYObHwAHP6vWrUq+FriOSQ1fsjsWxLHdTix5HA4HA6Hw+FwOE5CoAxitcSuZzja5RpCiR3dIJiM5DHw3BTMuiD9vZjUAVwTLJ5dW7yGQpyepW+ElsHiNHTeDkdjRzwm+E7gY4nlcDjrx6oPYolviVks+RiqDCeWHA6Hw+FwOBwOx0kHiB2WwbEbXPv27QOJhPUByiLWCMAIoSNREuM00kkcCCyIrA0bNgQF1fIxkqkhYWnGaZMfgR3tdu3aFfxO7d69OzjsdqsLh6MCNnZZwso4WbFiRRi33G/Xrl3YSbJDhw7lS2FtbDkSOLHkcDgcDofD4XA4TkoUFhYGYgnHu+x6hr8UiCWWw0G2NBRQMGOfSiij5LVkyRJ58cUXZerUqbJy5cryPI34aUiYoksgf6wuINLYvW7NmjUya9YseeONN0KZbHnP0SiHw9GYwbhZu3ZtcNi9Y8eO4J+td+/eYRlcq1atKpG2jgo4seRwOBwOh8PhcDhOKpjSx+7XXbp0kb59+warJcgfsyCCXOE6JmQaCqQLefXOO++EnaUgliC0sBQyxPk2RLA0Ia+2bdsm77//vsyePTvk/cQTT8ijjz4qL730kixfvjwoz/aOw3Gqg7FghBHjBxKYADnM0rfBgweHneA4dzI2M5xYcjgcDofD4XA4HCclWP6GA+8hQ4YEqwOuIXw+/PDDYI0A0RMTM/WFWf9YWlgM7d+/PyyF40i+KKXmd+loKKekaZZK+IdZtGiRzJw5U1555RV5/vnnwxErDJbCuXLscFSAcWNjk3NIYBx3M5Zat24drB7ZFY44Fs9RGS4Vh8PhcDgcDofDcVIB4sQUQJbADRs2TAYMGBB2imNpGMvBsFyypWkQP/UlW4xIit/HDwv+nYYOHSrjxo2T8ePHh6U05H80YYovZaI8kFnUn/IY0YWyDHhe3zo7HCcTGAdGCvNNwKJx3bp14RnLaHHa3aZNm/CdsO+Kj53KcGLJ4XA4HA6Hw+FwnJRAUcRHSv/+/cNyOJRDlsBhzbN+/fpKfpGOBLyPwskRkgmwIx2WDhBL559/fnD8y3OCKbH1CdWBtPPz86VTp06B1Dr33HNl7NixwVqL8gBLw8ricJzqYOwybvk24F+JAAHNWDrttNPCclqW1UIsARs7Pn4q4MSSw+FwOBwOh8PhOOlgRAzKH4SSWR6w/I1lLiiPKJI1kTV1gSmaljfLaHr16hW2KkcpNdIpJrTqGqp6j/xIHyUZp+UQafiGgVTC6TD5mzwMDVl3h6Mxg3HBzokx6Yy1H5aGWB/GVo025hwVcGLJ4XA4HA6Hw+FwnFQwwsSUP5RCiKXhw4eH5WEokPgbwpcKS1/S49cFvEtAEWWp2caNG2XZsmUyf/78QGDt2bMnPDdlNM7D3q1LqKqMdp84kEtYW8TOhm25HoE4DocjAWODMYGV0tKlS2Xr1q3B0hErQyNm43FX3Tg8VeHEksPhcDgcDofD4TjpkE6eYK10+umnByURqyXIH5TIffv2lSuK9SFcTMEkTRRSdmKbNGmSTJgwIewI995771WyjLK8IKLqE8gn031gy/HII65LpmvgyrHDkYwD202RXRMZxy1atAh+2fhusAGAwcZMPJ4cTiw5HA6Hw+FwOByOkwzpyh9kTLt27YKvJZa2YI0AsYQTb3aHsyVq6TBCpjolkncJKKOQSLNmzQrblOMcfMaMGWGr/y1btpRbDFEWyCx2bsNiasWKFWFrc6ybbJtz7mcKPGNHO4vPu2vWrAkWWKSbDvKLySaOVg6H41RD+liOrxmjWDEyttg5ET9lY8aMkR49egTrPxtHhjgdh0j2HXfccdfR3p3A4XA4HA6Hw+FwOI4lTGlkGRwWPeyMhmJoS9VQJPGdgg8klrygPPLclEdTHO1YFRkDUcMSOEglLKCIh2UUZM+8efNCXpdddllQVCkLpBO7Ts2ZM0cWLFgQnmMlQXj//ffLz1Fy0wOkEkfiWVxzMoxzbuoI4jpAYC1cuFAWL14cLC/wu0T5WCaHsuxwnApgnIJ4jMfj5N1335UXX3wxjEusl0aPHi1XXnllsFqCiDZiKQ6nMtLr718Sh8PhcDgcDofDcVIBRdEIIWCKIAQSpAp+UyBhIHWwMMK6CPIpfsdQkwKJwslSN0glgJUDy2d4j/s8x5rI0kbBZet/CCYslyClCHbNsapg8TkSSIfAvfT61oTaxHE4TibYGOEYByyUsF7kW4AFI47vR44cWW7d6GOlZrjFksPhcDgcDofD4TipgCKIwsjRzgmQSRBIEEksJcOaByuiIUOGBIsi9KJMSqSlUxUgd7AeYrkdabEsbtq0acE6iu3Kx40bF0gt0odo4kh+LLPp06dPiIMyiyLLOcdMgbgWn2V9vEMa7DrHDlbUBVhZqTN1xDIqtljCiTnbp1dXJ4fjZEL8PYDctW8CpC87wU2dOlXefPPN8Pyiiy4KYxZrJbNkdFRGukzcYsnhcDgcDofD4XCcdLClK3YOuIbgGTFihHTv3j0QQrasjCVlpnDG4J2aFEsc/Y4aNSpYQ6GIsvQM4or73GvTpk0gfUgbUokleFhNDRw4MBA9gwYNCkdIKbvOFHhmz3mXI0RT+/btQ/o1ldPhOFWRPo45Zzxi+Tdz5sxgscQSOAjfYcOGBfLWSaXaw4klh8PhcDgcDofDcdLBCCLIIpRDI17YFW7o0KGBXMLSZ/v27cGvCuSSLSmzd2ujVJI+aWNRBFmFbyV2hlu7dm0gkCCW8H8EuRWnnU5iYUmF9URsTZEeMi3XMwXZ4XDUDkY6QyyvX78+jFcc4TNOIZUgbCGgzWeZo2Y4seRwOBwOh8PhcDhOKhgRE5MuRhKxBAxrBHwhoURC5MydOzc42oZkqorYqQqWB75YsHhg9zasHyCpIJpYroYie+DAgUAMEQfrKJxwswQH6yaWqs2fPz+UgWN1gbi8Y3Fx6M3Su0ykk11b3ePnmeKm33M4TkbQzxkvjBvGEP7RGJM48j/vvPMCScx4dtQe7mPJ4XA4HA6Hw+FwnFQwIiVeAmfgHKURf0MQSSiV7BCHjyKWwXTp0qXcuikmWuI00gEZRcCf0euvvy4zZswIllHnn39+cAK8bdu2QDSxtAarJHaFw0oCAsp2d2Obc6wmIIqqCsThaDvH2dbo7PBWWFhYvvOdlRUSi7xtVzjqyFI6W7JncWNSya7t3OE4WUC/pk8zLhivjL8pU6YEp92M10suuUTGjx8flqmaPzQfA5mRLhe3WHI4HA6Hw+FwOBwnHYxUMuWQwDnKJUol1kT4RcKRNUQSFkBvvfVWsGIARhaBTNZABosDIKiwgIBEQjnFWgmguEIIQSqRFwRP586dpWvXroHI4kh5CN26dQtHnHKnB3tu8TniMNyW2lFHykk+wK4pf6wIcp0egMWpqq4OR2MG/dr69p49e8KukFgr4mcJwnXs2LHBagmrRiOXHbWDWyw5HA6Hw+FwOByOUwqmXGK1AzGEpdC6devCPRRLLJew/iGeHauzXjBiBlJp8uTJwUoIJfXMM88M6WPFhM8WHG1jXYS1FIQSZBH3WHoDCWW7vsU7wMUhUxzIJbNWQhkmPysv5WJnOkgzLKOoL8v/CJQjrg/nBN61+1XV1+FobKAv2zhljDAenn/++UAstW7dWj7ykY/IhRdeWD72GUv2nfBxcDjSZeIWSw6Hw+FwOBwOh+OUAQoRAaselEgIIBx5Q7rg94gtxyGZjJxBCa2OVOI+SigBxZVrdoPDKomldixDQ3Fl5zaW4Fl84kAIYXFEwNE3gXPuZwrsLsfR4nNkCY/5gzFSCH9O1AEfTiyZw5IKqwyWzUE0YanBMiB2rtuxY0clhduVacfJCvo2fZ2xQP8nMFbOPvvsYL2IFaGNJcYCwVE7uMWSw+FwOBwOh8PhOGWAYomCCbmDHoTlDucQLJAuLIWDcMISCHIIQLJURbSQFgHyCQfABNKDBOIdyCUshLAwggTCGgIYWZV+jJ+lB8AxjmvXgHKwDG/NmjVhWd+rr74arKggmdgBC6UZQs1IJ5YDUX9ILvO5FCP92uForDCSiPEPofTMM88EgpUlpddff33whWbjM+73nPs4OByHfSuKiorKWEPocDgcDofD4XA4HCc7cNwLAWMEjzm4hoR57rnnAiFzwQUXyHXXXRcsGVi2BnFj5E06UFRRWlG0IKewEFq7dm0gl/B9xJFd6LBagsjiuiZltbpnlN3AucWFMKKMWGBgocTyPsrBtb1jeXPNOeQZS/+wfEIn5H2eEaqrs8PR2MA4JUC6Tpo0SSZOnBis/j760Y+GYEvg0vt8dWPxVEX83TE4seRwOBwOh8PhcDhOGcRLXFAiIZYAO7W98sor8uCDD4Z7l156qXziE58IpJApnAQjaQxGKpmyBcGjOla4D3kDmWTLawykY4qZpWfvW8iE9LwBcckLpdmII6sjAaSnTVwrQ1wne851XEaHozEhHifWn+nzEL8vvPCCPPHEE2EHx6uuuiqQSpCrWO6BeKw4MsNkFMMpaIfD4XA4HA6Hw3HKAMIEAsaIE0gjyB+caY8ePVouv/zyQASxVGzp0qWya9euSooq5zFhEyuiBN5lSQ0WSlg72Q5T5Gd5x/Et1IbISX/H4nM08otzjlyzvI2A0ky5qKfd59wsqKxslqaV0eFojLBxGQO/SuzMOG3atEAqDRkyRM4999ywyyJjw/q+9/v6wYklh8PhcDgcDofDcUoB5dGIFCNWUC6xXBg/frwMGDAg+FuaMWNG8MeC3yKQSWE1WHp2TroxicQ9i2PxgF3Hoa5Ify9TOnYvDgYrm5XP4WisiIlezvEthgXh6tWrg2N+CGN2aDzvvPOC3zNbAmpIHxuO2sGJJYfD4XA4HA6Hw+FQYNmDsnnRRRcFnytsRT516lRZv359IJewVDKlM1ZgXRF1OI4/MpG+3MOH2jvvvCPTp08PJBKWiWPGjAkO9i2O48jgxJLD4XA4HA6Hw+FwpMAyMZROyCUsjmbPnh0IJpRTfC8ZiWTL4WJrB4fDcXxh49KOjNkFCxYEp/yQwyx/w1qpc+fOTgg3IPwr6HA4HA6Hw+FwOBwKSCKc/LZv3z4ooJBL+F7C6S9LakxZjeHKqcNxYgDLI8YoRwuQSTjmZ1yPGjUq+FAbNGhQ8C9GXF/+2TDwXeEcDofD4XA4HA6HQ4Giya5uKJrmlwWlFEfcffv2DU65sWJCYSWOKaSumDocxx+M35j8ZVzu3bs3WCzhsBsrpf79+0vLli0rjV0LjtrBvn8xnFhyOBwOxwkNfrwcDofD4TgWiH9zsHCIiSace6c7+XU4HCcWGMM2jhmjjF92hGM840ONpa42djnGcR21R7q8nFhyOBwOh8PhcDgcjjS4wulwNG7EJBNgLPt4PnIg03Q5uo8lh8PhcDgcDofD4UiDK6EOR+MG4xcrQws+nhsGmeToxJLD4XA4HA6Hw+FwOBwOh6NecGLJ4XA4HA6Hw+FwOBwOh8NRLzix5HA4HA6Hw+FwOBwOh8PhqBecWHI4HA6Hw+FwOBwOh8PhcNQLTiw5HA6Hw+FwOBwOh8PhcDjqBSeWHA6Hw+FwOBwOh8PhcDgc9YITSw6Hw+FwOBwOh8PhcDgcjnrBiSWHw+FwOBwOh8PhcDgcDke94MSSw+FwOBwOh8PhcDgcDoejXnBiyeFwOBwOh8PhcDgcDofDUS84seRwOBwOh8PhcDgcDofD4agXnFhyOBwOh8PhcDgcDofD4XDUAyL/H+CJlnVjtNXNAAAAAElFTkSuQmCC" id="711" name="Google Shape;711;p25"/>
          <p:cNvSpPr/>
          <p:nvPr/>
        </p:nvSpPr>
        <p:spPr>
          <a:xfrm>
            <a:off x="581025" y="3206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2" name="Google Shape;712;p25"/>
          <p:cNvSpPr/>
          <p:nvPr/>
        </p:nvSpPr>
        <p:spPr>
          <a:xfrm>
            <a:off x="733425" y="2818672"/>
            <a:ext cx="486527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Sử dụng số mẫu còn lại để test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So khớp 7 giá trị vector Hu của loại thảo mộc và gia vị cần test với các vector có trong cơ sở dữ liệu.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Tính giá trị khoảng cách nhỏ nhất.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Kết luận  </a:t>
            </a:r>
            <a:endParaRPr/>
          </a:p>
        </p:txBody>
      </p:sp>
      <p:pic>
        <p:nvPicPr>
          <p:cNvPr id="713" name="Google Shape;713;p25"/>
          <p:cNvPicPr preferRelativeResize="0"/>
          <p:nvPr/>
        </p:nvPicPr>
        <p:blipFill rotWithShape="1">
          <a:blip r:embed="rId3">
            <a:alphaModFix/>
          </a:blip>
          <a:srcRect b="0" l="0" r="0" t="0"/>
          <a:stretch/>
        </p:blipFill>
        <p:spPr>
          <a:xfrm>
            <a:off x="5598695" y="1847653"/>
            <a:ext cx="5656680" cy="4367884"/>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26"/>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Phương pháp KNN</a:t>
            </a:r>
            <a:endParaRPr/>
          </a:p>
        </p:txBody>
      </p:sp>
      <p:sp>
        <p:nvSpPr>
          <p:cNvPr id="719" name="Google Shape;719;p26"/>
          <p:cNvSpPr txBox="1"/>
          <p:nvPr/>
        </p:nvSpPr>
        <p:spPr>
          <a:xfrm>
            <a:off x="593558" y="1620253"/>
            <a:ext cx="26309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Tổng quan</a:t>
            </a:r>
            <a:endParaRPr sz="1800">
              <a:solidFill>
                <a:schemeClr val="dk1"/>
              </a:solidFill>
              <a:latin typeface="Arial"/>
              <a:ea typeface="Arial"/>
              <a:cs typeface="Arial"/>
              <a:sym typeface="Arial"/>
            </a:endParaRPr>
          </a:p>
        </p:txBody>
      </p:sp>
      <p:pic>
        <p:nvPicPr>
          <p:cNvPr id="720" name="Google Shape;720;p26"/>
          <p:cNvPicPr preferRelativeResize="0"/>
          <p:nvPr/>
        </p:nvPicPr>
        <p:blipFill rotWithShape="1">
          <a:blip r:embed="rId3">
            <a:alphaModFix/>
          </a:blip>
          <a:srcRect b="0" l="0" r="0" t="0"/>
          <a:stretch/>
        </p:blipFill>
        <p:spPr>
          <a:xfrm>
            <a:off x="2266949" y="2404394"/>
            <a:ext cx="7404225" cy="29616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27"/>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Phương pháp KNN</a:t>
            </a:r>
            <a:endParaRPr/>
          </a:p>
        </p:txBody>
      </p:sp>
      <p:sp>
        <p:nvSpPr>
          <p:cNvPr id="726" name="Google Shape;726;p27"/>
          <p:cNvSpPr txBox="1"/>
          <p:nvPr/>
        </p:nvSpPr>
        <p:spPr>
          <a:xfrm>
            <a:off x="545432" y="1596189"/>
            <a:ext cx="22539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Cách thực hiện</a:t>
            </a:r>
            <a:endParaRPr sz="1800">
              <a:solidFill>
                <a:schemeClr val="dk1"/>
              </a:solidFill>
              <a:latin typeface="Arial"/>
              <a:ea typeface="Arial"/>
              <a:cs typeface="Arial"/>
              <a:sym typeface="Arial"/>
            </a:endParaRPr>
          </a:p>
        </p:txBody>
      </p:sp>
      <p:pic>
        <p:nvPicPr>
          <p:cNvPr id="727" name="Google Shape;727;p27"/>
          <p:cNvPicPr preferRelativeResize="0"/>
          <p:nvPr/>
        </p:nvPicPr>
        <p:blipFill rotWithShape="1">
          <a:blip r:embed="rId3">
            <a:alphaModFix/>
          </a:blip>
          <a:srcRect b="0" l="0" r="0" t="0"/>
          <a:stretch/>
        </p:blipFill>
        <p:spPr>
          <a:xfrm>
            <a:off x="1402654" y="2619125"/>
            <a:ext cx="7428526" cy="17129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8"/>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Phương pháp KNN</a:t>
            </a:r>
            <a:endParaRPr/>
          </a:p>
        </p:txBody>
      </p:sp>
      <p:sp>
        <p:nvSpPr>
          <p:cNvPr id="733" name="Google Shape;733;p28"/>
          <p:cNvSpPr txBox="1"/>
          <p:nvPr/>
        </p:nvSpPr>
        <p:spPr>
          <a:xfrm>
            <a:off x="1179095" y="1660358"/>
            <a:ext cx="2093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Kết quả</a:t>
            </a:r>
            <a:endParaRPr sz="1800">
              <a:solidFill>
                <a:schemeClr val="dk1"/>
              </a:solidFill>
              <a:latin typeface="Arial"/>
              <a:ea typeface="Arial"/>
              <a:cs typeface="Arial"/>
              <a:sym typeface="Arial"/>
            </a:endParaRPr>
          </a:p>
        </p:txBody>
      </p:sp>
      <p:pic>
        <p:nvPicPr>
          <p:cNvPr id="734" name="Google Shape;734;p28"/>
          <p:cNvPicPr preferRelativeResize="0"/>
          <p:nvPr/>
        </p:nvPicPr>
        <p:blipFill rotWithShape="1">
          <a:blip r:embed="rId3">
            <a:alphaModFix/>
          </a:blip>
          <a:srcRect b="0" l="0" r="0" t="0"/>
          <a:stretch/>
        </p:blipFill>
        <p:spPr>
          <a:xfrm>
            <a:off x="3954379" y="1597678"/>
            <a:ext cx="5934492" cy="52603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9"/>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None/>
            </a:pPr>
            <a:r>
              <a:rPr b="1" lang="en-US" sz="3000"/>
              <a:t>PHƯƠNG PHÁP HUẤN LUYỆN NEURAL</a:t>
            </a:r>
            <a:endParaRPr b="1" sz="3000"/>
          </a:p>
        </p:txBody>
      </p:sp>
      <p:pic>
        <p:nvPicPr>
          <p:cNvPr id="740" name="Google Shape;740;p29"/>
          <p:cNvPicPr preferRelativeResize="0"/>
          <p:nvPr/>
        </p:nvPicPr>
        <p:blipFill rotWithShape="1">
          <a:blip r:embed="rId3">
            <a:alphaModFix/>
          </a:blip>
          <a:srcRect b="0" l="0" r="0" t="0"/>
          <a:stretch/>
        </p:blipFill>
        <p:spPr>
          <a:xfrm>
            <a:off x="2845797" y="1348737"/>
            <a:ext cx="8666091" cy="4962633"/>
          </a:xfrm>
          <a:prstGeom prst="rect">
            <a:avLst/>
          </a:prstGeom>
          <a:noFill/>
          <a:ln>
            <a:noFill/>
          </a:ln>
        </p:spPr>
      </p:pic>
      <p:sp>
        <p:nvSpPr>
          <p:cNvPr id="741" name="Google Shape;741;p29"/>
          <p:cNvSpPr/>
          <p:nvPr/>
        </p:nvSpPr>
        <p:spPr>
          <a:xfrm>
            <a:off x="238683" y="1703338"/>
            <a:ext cx="5586550" cy="507591"/>
          </a:xfrm>
          <a:prstGeom prst="rect">
            <a:avLst/>
          </a:prstGeom>
          <a:no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chemeClr val="dk1"/>
              </a:buClr>
              <a:buSzPts val="1600"/>
              <a:buFont typeface="Times New Roman"/>
              <a:buNone/>
            </a:pPr>
            <a:r>
              <a:rPr lang="en-US" sz="1600" cap="none">
                <a:solidFill>
                  <a:schemeClr val="dk1"/>
                </a:solidFill>
                <a:latin typeface="Times New Roman"/>
                <a:ea typeface="Times New Roman"/>
                <a:cs typeface="Times New Roman"/>
                <a:sym typeface="Times New Roman"/>
              </a:rPr>
              <a:t>MẠNG LƯỚI PHÂN LỚP CỦA PERCEPTRON NEURAL</a:t>
            </a:r>
            <a:endParaRPr sz="1600" cap="none">
              <a:solidFill>
                <a:schemeClr val="dk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
          <p:cNvPicPr preferRelativeResize="0"/>
          <p:nvPr>
            <p:ph idx="2" type="pic"/>
          </p:nvPr>
        </p:nvPicPr>
        <p:blipFill rotWithShape="1">
          <a:blip r:embed="rId3">
            <a:alphaModFix/>
          </a:blip>
          <a:srcRect b="33236" l="0" r="0" t="33235"/>
          <a:stretch/>
        </p:blipFill>
        <p:spPr>
          <a:xfrm>
            <a:off x="0" y="0"/>
            <a:ext cx="12192000" cy="2664000"/>
          </a:xfrm>
          <a:prstGeom prst="rect">
            <a:avLst/>
          </a:prstGeom>
          <a:solidFill>
            <a:srgbClr val="F2F2F2"/>
          </a:solidFill>
          <a:ln>
            <a:noFill/>
          </a:ln>
        </p:spPr>
      </p:pic>
      <p:sp>
        <p:nvSpPr>
          <p:cNvPr id="300" name="Google Shape;300;p3"/>
          <p:cNvSpPr/>
          <p:nvPr/>
        </p:nvSpPr>
        <p:spPr>
          <a:xfrm>
            <a:off x="4667794" y="3013583"/>
            <a:ext cx="45719" cy="342057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3"/>
          <p:cNvSpPr txBox="1"/>
          <p:nvPr/>
        </p:nvSpPr>
        <p:spPr>
          <a:xfrm>
            <a:off x="5904315" y="3176198"/>
            <a:ext cx="5719452" cy="43204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Lý do</a:t>
            </a:r>
            <a:endParaRPr b="1" sz="2400">
              <a:solidFill>
                <a:srgbClr val="3F3F3F"/>
              </a:solidFill>
              <a:latin typeface="Arial"/>
              <a:ea typeface="Arial"/>
              <a:cs typeface="Arial"/>
              <a:sym typeface="Arial"/>
            </a:endParaRPr>
          </a:p>
        </p:txBody>
      </p:sp>
      <p:sp>
        <p:nvSpPr>
          <p:cNvPr id="302" name="Google Shape;302;p3"/>
          <p:cNvSpPr/>
          <p:nvPr/>
        </p:nvSpPr>
        <p:spPr>
          <a:xfrm>
            <a:off x="5904315" y="3878200"/>
            <a:ext cx="5719452" cy="1815882"/>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Team đã nhận thấy các loại thảo mộc và gia vị ở trong thực tế là những thực phẩm luôn luôn kề cận với chúng ta</a:t>
            </a:r>
            <a:endParaRPr sz="1600">
              <a:solidFill>
                <a:srgbClr val="3F3F3F"/>
              </a:solidFill>
              <a:latin typeface="Arial"/>
              <a:ea typeface="Arial"/>
              <a:cs typeface="Arial"/>
              <a:sym typeface="Arial"/>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Chọn đề tài nhằm giúp những người nội trợ của gia đình dễ dàng, thuận tiện hơn trong việc chăm sóc bữa cơm cho gia đình</a:t>
            </a:r>
            <a:endParaRPr sz="1600">
              <a:solidFill>
                <a:srgbClr val="3F3F3F"/>
              </a:solidFill>
              <a:latin typeface="Arial"/>
              <a:ea typeface="Arial"/>
              <a:cs typeface="Arial"/>
              <a:sym typeface="Arial"/>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Là dụng cụ thiết thực, gần gũi giúp chúng ta dạy cho những em bé của chúng ta cách nhận ra </a:t>
            </a:r>
            <a:endParaRPr sz="1600">
              <a:solidFill>
                <a:srgbClr val="3F3F3F"/>
              </a:solidFill>
              <a:latin typeface="Arial"/>
              <a:ea typeface="Arial"/>
              <a:cs typeface="Arial"/>
              <a:sym typeface="Arial"/>
            </a:endParaRPr>
          </a:p>
        </p:txBody>
      </p:sp>
      <p:sp>
        <p:nvSpPr>
          <p:cNvPr id="303" name="Google Shape;303;p3"/>
          <p:cNvSpPr/>
          <p:nvPr/>
        </p:nvSpPr>
        <p:spPr>
          <a:xfrm>
            <a:off x="5074912" y="3866631"/>
            <a:ext cx="696686" cy="696686"/>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4" name="Google Shape;304;p3"/>
          <p:cNvSpPr/>
          <p:nvPr/>
        </p:nvSpPr>
        <p:spPr>
          <a:xfrm flipH="1">
            <a:off x="5227414" y="4053417"/>
            <a:ext cx="391682" cy="323114"/>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3"/>
          <p:cNvSpPr txBox="1"/>
          <p:nvPr/>
        </p:nvSpPr>
        <p:spPr>
          <a:xfrm>
            <a:off x="765445" y="248798"/>
            <a:ext cx="6461523" cy="9233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Arial"/>
                <a:ea typeface="Arial"/>
                <a:cs typeface="Arial"/>
                <a:sym typeface="Arial"/>
              </a:rPr>
              <a:t>Lý do chọn đề tài</a:t>
            </a:r>
            <a:endParaRPr sz="5400">
              <a:solidFill>
                <a:schemeClr val="lt1"/>
              </a:solidFill>
              <a:latin typeface="Arial"/>
              <a:ea typeface="Arial"/>
              <a:cs typeface="Arial"/>
              <a:sym typeface="Arial"/>
            </a:endParaRPr>
          </a:p>
        </p:txBody>
      </p:sp>
      <p:sp>
        <p:nvSpPr>
          <p:cNvPr id="306" name="Google Shape;306;p3"/>
          <p:cNvSpPr/>
          <p:nvPr/>
        </p:nvSpPr>
        <p:spPr>
          <a:xfrm>
            <a:off x="7965832" y="2166646"/>
            <a:ext cx="3657936" cy="36933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chemeClr val="lt1"/>
                </a:solidFill>
                <a:latin typeface="Arial"/>
                <a:ea typeface="Arial"/>
                <a:cs typeface="Arial"/>
                <a:sym typeface="Arial"/>
              </a:rPr>
              <a:t>MACHINE LEARNING</a:t>
            </a:r>
            <a:endParaRPr/>
          </a:p>
        </p:txBody>
      </p:sp>
      <p:pic>
        <p:nvPicPr>
          <p:cNvPr id="307" name="Google Shape;307;p3"/>
          <p:cNvPicPr preferRelativeResize="0"/>
          <p:nvPr>
            <p:ph idx="3" type="pic"/>
          </p:nvPr>
        </p:nvPicPr>
        <p:blipFill rotWithShape="1">
          <a:blip r:embed="rId4">
            <a:alphaModFix/>
          </a:blip>
          <a:srcRect b="0" l="18500" r="18500" t="0"/>
          <a:stretch/>
        </p:blipFill>
        <p:spPr>
          <a:xfrm>
            <a:off x="1032695" y="1988366"/>
            <a:ext cx="2444297" cy="2444297"/>
          </a:xfrm>
          <a:prstGeom prst="ellipse">
            <a:avLst/>
          </a:prstGeom>
          <a:solidFill>
            <a:srgbClr val="F2F2F2"/>
          </a:solidFill>
          <a:ln>
            <a:noFill/>
          </a:ln>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0"/>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None/>
            </a:pPr>
            <a:r>
              <a:rPr b="1" lang="en-US" sz="3000"/>
              <a:t>PHƯƠNG PHÁP HUẤN LUYỆN NEURAL</a:t>
            </a:r>
            <a:endParaRPr b="1" sz="3000"/>
          </a:p>
        </p:txBody>
      </p:sp>
      <p:sp>
        <p:nvSpPr>
          <p:cNvPr id="747" name="Google Shape;747;p30"/>
          <p:cNvSpPr/>
          <p:nvPr/>
        </p:nvSpPr>
        <p:spPr>
          <a:xfrm>
            <a:off x="2045177" y="2735730"/>
            <a:ext cx="6968836" cy="682831"/>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85000"/>
              </a:lnSpc>
              <a:spcBef>
                <a:spcPts val="0"/>
              </a:spcBef>
              <a:spcAft>
                <a:spcPts val="0"/>
              </a:spcAft>
              <a:buClr>
                <a:schemeClr val="dk1"/>
              </a:buClr>
              <a:buSzPts val="2200"/>
              <a:buFont typeface="Noto Sans Symbols"/>
              <a:buChar char="⮚"/>
            </a:pPr>
            <a:r>
              <a:rPr lang="en-US" sz="2200" cap="none">
                <a:solidFill>
                  <a:schemeClr val="dk1"/>
                </a:solidFill>
                <a:latin typeface="Times New Roman"/>
                <a:ea typeface="Times New Roman"/>
                <a:cs typeface="Times New Roman"/>
                <a:sym typeface="Times New Roman"/>
              </a:rPr>
              <a:t>THỦ TỤC HUẤN LUYỆN:</a:t>
            </a:r>
            <a:endParaRPr sz="2200" cap="none">
              <a:solidFill>
                <a:schemeClr val="dk1"/>
              </a:solidFill>
              <a:latin typeface="Times New Roman"/>
              <a:ea typeface="Times New Roman"/>
              <a:cs typeface="Times New Roman"/>
              <a:sym typeface="Times New Roman"/>
            </a:endParaRPr>
          </a:p>
        </p:txBody>
      </p:sp>
      <p:sp>
        <p:nvSpPr>
          <p:cNvPr id="748" name="Google Shape;748;p30"/>
          <p:cNvSpPr txBox="1"/>
          <p:nvPr/>
        </p:nvSpPr>
        <p:spPr>
          <a:xfrm>
            <a:off x="2232606" y="1941031"/>
            <a:ext cx="7699863" cy="885702"/>
          </a:xfrm>
          <a:prstGeom prst="rect">
            <a:avLst/>
          </a:prstGeom>
          <a:noFill/>
          <a:ln>
            <a:noFill/>
          </a:ln>
        </p:spPr>
        <p:txBody>
          <a:bodyPr anchorCtr="0" anchor="ctr" bIns="45700" lIns="91425" spcFirstLastPara="1" rIns="91425" wrap="square" tIns="45700">
            <a:normAutofit fontScale="97500"/>
          </a:bodyPr>
          <a:lstStyle/>
          <a:p>
            <a:pPr indent="-342900" lvl="0" marL="342900" marR="0" rtl="0" algn="l">
              <a:spcBef>
                <a:spcPts val="0"/>
              </a:spcBef>
              <a:spcAft>
                <a:spcPts val="0"/>
              </a:spcAft>
              <a:buClr>
                <a:schemeClr val="dk1"/>
              </a:buClr>
              <a:buSzPct val="100000"/>
              <a:buFont typeface="Noto Sans Symbols"/>
              <a:buChar char="▪"/>
            </a:pPr>
            <a:r>
              <a:rPr lang="en-US" sz="2200">
                <a:solidFill>
                  <a:schemeClr val="dk1"/>
                </a:solidFill>
                <a:latin typeface="Arial"/>
                <a:ea typeface="Arial"/>
                <a:cs typeface="Arial"/>
                <a:sym typeface="Arial"/>
              </a:rPr>
              <a:t>Hiệu chỉnh tất cả các trọng số bằng cách lan truyền xuôi ngược cho đến khi đầu ra được dự đoán chính xác</a:t>
            </a:r>
            <a:endParaRPr sz="2200">
              <a:solidFill>
                <a:schemeClr val="dk1"/>
              </a:solidFill>
              <a:latin typeface="Arial"/>
              <a:ea typeface="Arial"/>
              <a:cs typeface="Arial"/>
              <a:sym typeface="Arial"/>
            </a:endParaRPr>
          </a:p>
        </p:txBody>
      </p:sp>
      <p:sp>
        <p:nvSpPr>
          <p:cNvPr id="749" name="Google Shape;749;p30"/>
          <p:cNvSpPr txBox="1"/>
          <p:nvPr/>
        </p:nvSpPr>
        <p:spPr>
          <a:xfrm>
            <a:off x="2045177" y="1363058"/>
            <a:ext cx="6968836" cy="682831"/>
          </a:xfrm>
          <a:prstGeom prst="rect">
            <a:avLst/>
          </a:prstGeom>
          <a:noFill/>
          <a:ln>
            <a:noFill/>
          </a:ln>
        </p:spPr>
        <p:txBody>
          <a:bodyPr anchorCtr="0" anchor="ctr" bIns="45700" lIns="91425" spcFirstLastPara="1" rIns="91425" wrap="square" tIns="45700">
            <a:normAutofit fontScale="92500"/>
          </a:bodyPr>
          <a:lstStyle/>
          <a:p>
            <a:pPr indent="-342900" lvl="0" marL="342900" marR="0" rtl="0" algn="l">
              <a:spcBef>
                <a:spcPts val="0"/>
              </a:spcBef>
              <a:spcAft>
                <a:spcPts val="0"/>
              </a:spcAft>
              <a:buClr>
                <a:schemeClr val="dk1"/>
              </a:buClr>
              <a:buSzPct val="100000"/>
              <a:buFont typeface="Noto Sans Symbols"/>
              <a:buChar char="⮚"/>
            </a:pPr>
            <a:r>
              <a:rPr lang="en-US" sz="2200">
                <a:solidFill>
                  <a:schemeClr val="dk1"/>
                </a:solidFill>
                <a:latin typeface="Arial"/>
                <a:ea typeface="Arial"/>
                <a:cs typeface="Arial"/>
                <a:sym typeface="Arial"/>
              </a:rPr>
              <a:t>Nguyên tắc huấn luyện mạng neural nhân tạo (ANN)</a:t>
            </a:r>
            <a:endParaRPr sz="2200">
              <a:solidFill>
                <a:schemeClr val="dk1"/>
              </a:solidFill>
              <a:latin typeface="Arial"/>
              <a:ea typeface="Arial"/>
              <a:cs typeface="Arial"/>
              <a:sym typeface="Arial"/>
            </a:endParaRPr>
          </a:p>
        </p:txBody>
      </p:sp>
      <p:sp>
        <p:nvSpPr>
          <p:cNvPr id="750" name="Google Shape;750;p30"/>
          <p:cNvSpPr txBox="1"/>
          <p:nvPr/>
        </p:nvSpPr>
        <p:spPr>
          <a:xfrm>
            <a:off x="2232606" y="3404706"/>
            <a:ext cx="6379625" cy="844056"/>
          </a:xfrm>
          <a:prstGeom prst="rect">
            <a:avLst/>
          </a:prstGeom>
          <a:noFill/>
          <a:ln>
            <a:noFill/>
          </a:ln>
        </p:spPr>
        <p:txBody>
          <a:bodyPr anchorCtr="0" anchor="ctr" bIns="45700" lIns="91425" spcFirstLastPara="1" rIns="91425" wrap="square" tIns="45700">
            <a:normAutofit fontScale="92500"/>
          </a:bodyPr>
          <a:lstStyle/>
          <a:p>
            <a:pPr indent="-342900" lvl="0" marL="342900" marR="0" rtl="0" algn="l">
              <a:spcBef>
                <a:spcPts val="0"/>
              </a:spcBef>
              <a:spcAft>
                <a:spcPts val="0"/>
              </a:spcAft>
              <a:buClr>
                <a:schemeClr val="dk1"/>
              </a:buClr>
              <a:buSzPct val="100000"/>
              <a:buFont typeface="Noto Sans Symbols"/>
              <a:buChar char="▪"/>
            </a:pPr>
            <a:r>
              <a:rPr lang="en-US" sz="2200">
                <a:solidFill>
                  <a:schemeClr val="dk1"/>
                </a:solidFill>
                <a:latin typeface="Arial"/>
                <a:ea typeface="Arial"/>
                <a:cs typeface="Arial"/>
                <a:sym typeface="Arial"/>
              </a:rPr>
              <a:t>Bao gồm cả chế độ tuần tự và chế độ ngẫu nhiên</a:t>
            </a:r>
            <a:endParaRPr/>
          </a:p>
          <a:p>
            <a:pPr indent="-342900" lvl="0" marL="342900" marR="0" rtl="0" algn="l">
              <a:spcBef>
                <a:spcPts val="0"/>
              </a:spcBef>
              <a:spcAft>
                <a:spcPts val="0"/>
              </a:spcAft>
              <a:buClr>
                <a:schemeClr val="dk1"/>
              </a:buClr>
              <a:buSzPct val="100000"/>
              <a:buFont typeface="Noto Sans Symbols"/>
              <a:buChar char="▪"/>
            </a:pPr>
            <a:r>
              <a:rPr lang="en-US" sz="2200">
                <a:solidFill>
                  <a:schemeClr val="dk1"/>
                </a:solidFill>
                <a:latin typeface="Arial"/>
                <a:ea typeface="Arial"/>
                <a:cs typeface="Arial"/>
                <a:sym typeface="Arial"/>
              </a:rPr>
              <a:t>Các bước:</a:t>
            </a:r>
            <a:endParaRPr/>
          </a:p>
        </p:txBody>
      </p:sp>
      <p:sp>
        <p:nvSpPr>
          <p:cNvPr id="751" name="Google Shape;751;p30"/>
          <p:cNvSpPr txBox="1"/>
          <p:nvPr/>
        </p:nvSpPr>
        <p:spPr>
          <a:xfrm>
            <a:off x="2599358" y="4234908"/>
            <a:ext cx="7135091" cy="2078182"/>
          </a:xfrm>
          <a:prstGeom prst="rect">
            <a:avLst/>
          </a:prstGeom>
          <a:noFill/>
          <a:ln>
            <a:noFill/>
          </a:ln>
        </p:spPr>
        <p:txBody>
          <a:bodyPr anchorCtr="0" anchor="ctr" bIns="45700" lIns="91425" spcFirstLastPara="1" rIns="91425" wrap="square" tIns="45700">
            <a:normAutofit lnSpcReduction="10000"/>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Cho cặp I/O số 1 là x(1) – y(1)</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Thực hiện chuỗi các phép tính tiến và lùi</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Cập nhật lại trọng số</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Thực hiện các x(2) – y(2), x(n) – y(n)</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Quá trình học tiếp tục theo từng epoch-by-epoch cho đến khi điều kiện dừng được thỏa mãn</a:t>
            </a:r>
            <a:endParaRPr sz="2200">
              <a:solidFill>
                <a:schemeClr val="dk1"/>
              </a:solidFill>
              <a:latin typeface="Arial"/>
              <a:ea typeface="Arial"/>
              <a:cs typeface="Arial"/>
              <a:sym typeface="Arial"/>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1"/>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None/>
            </a:pPr>
            <a:r>
              <a:rPr b="1" lang="en-US" sz="3000"/>
              <a:t>PHƯƠNG PHÁP HUẤN LUYỆN NEURAL</a:t>
            </a:r>
            <a:endParaRPr b="1" sz="3000"/>
          </a:p>
        </p:txBody>
      </p:sp>
      <p:sp>
        <p:nvSpPr>
          <p:cNvPr id="757" name="Google Shape;757;p31"/>
          <p:cNvSpPr/>
          <p:nvPr/>
        </p:nvSpPr>
        <p:spPr>
          <a:xfrm>
            <a:off x="1564801" y="1584971"/>
            <a:ext cx="5479473" cy="696686"/>
          </a:xfrm>
          <a:prstGeom prst="rect">
            <a:avLst/>
          </a:prstGeom>
          <a:noFill/>
          <a:ln>
            <a:noFill/>
          </a:ln>
        </p:spPr>
        <p:txBody>
          <a:bodyPr anchorCtr="0" anchor="ctr" bIns="45700" lIns="91425" spcFirstLastPara="1" rIns="91425" wrap="square" tIns="45700">
            <a:normAutofit/>
          </a:bodyPr>
          <a:lstStyle/>
          <a:p>
            <a:pPr indent="-342900" lvl="0" marL="342900" marR="0" rtl="0" algn="l">
              <a:lnSpc>
                <a:spcPct val="85000"/>
              </a:lnSpc>
              <a:spcBef>
                <a:spcPts val="0"/>
              </a:spcBef>
              <a:spcAft>
                <a:spcPts val="0"/>
              </a:spcAft>
              <a:buClr>
                <a:schemeClr val="dk1"/>
              </a:buClr>
              <a:buSzPts val="2200"/>
              <a:buFont typeface="Noto Sans Symbols"/>
              <a:buChar char="⮚"/>
            </a:pPr>
            <a:r>
              <a:rPr lang="en-US" sz="2200" cap="none">
                <a:solidFill>
                  <a:schemeClr val="dk1"/>
                </a:solidFill>
                <a:latin typeface="Times New Roman"/>
                <a:ea typeface="Times New Roman"/>
                <a:cs typeface="Times New Roman"/>
                <a:sym typeface="Times New Roman"/>
              </a:rPr>
              <a:t>ERROR BACK PROPAGATION TRAINING:</a:t>
            </a:r>
            <a:endParaRPr sz="2200" cap="none">
              <a:solidFill>
                <a:schemeClr val="dk1"/>
              </a:solidFill>
              <a:latin typeface="Times New Roman"/>
              <a:ea typeface="Times New Roman"/>
              <a:cs typeface="Times New Roman"/>
              <a:sym typeface="Times New Roman"/>
            </a:endParaRPr>
          </a:p>
        </p:txBody>
      </p:sp>
      <p:sp>
        <p:nvSpPr>
          <p:cNvPr id="758" name="Google Shape;758;p31"/>
          <p:cNvSpPr txBox="1"/>
          <p:nvPr/>
        </p:nvSpPr>
        <p:spPr>
          <a:xfrm>
            <a:off x="2069129" y="2110636"/>
            <a:ext cx="5770418" cy="1468581"/>
          </a:xfrm>
          <a:prstGeom prst="rect">
            <a:avLst/>
          </a:prstGeom>
          <a:noFill/>
          <a:ln>
            <a:noFill/>
          </a:ln>
        </p:spPr>
        <p:txBody>
          <a:bodyPr anchorCtr="0" anchor="ctr" bIns="45700" lIns="91425" spcFirstLastPara="1" rIns="91425" wrap="square" tIns="45700">
            <a:normAutofit/>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B1: Khởi tạo</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B2: Tính toán đầu ra</a:t>
            </a:r>
            <a:endParaRPr/>
          </a:p>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B3: Tính toán lỗi</a:t>
            </a:r>
            <a:endParaRPr/>
          </a:p>
        </p:txBody>
      </p:sp>
      <p:pic>
        <p:nvPicPr>
          <p:cNvPr id="759" name="Google Shape;759;p31"/>
          <p:cNvPicPr preferRelativeResize="0"/>
          <p:nvPr/>
        </p:nvPicPr>
        <p:blipFill rotWithShape="1">
          <a:blip r:embed="rId3">
            <a:alphaModFix/>
          </a:blip>
          <a:srcRect b="0" l="0" r="0" t="0"/>
          <a:stretch/>
        </p:blipFill>
        <p:spPr>
          <a:xfrm>
            <a:off x="2864402" y="3541614"/>
            <a:ext cx="4179872" cy="837617"/>
          </a:xfrm>
          <a:prstGeom prst="rect">
            <a:avLst/>
          </a:prstGeom>
          <a:noFill/>
          <a:ln>
            <a:noFill/>
          </a:ln>
        </p:spPr>
      </p:pic>
      <p:pic>
        <p:nvPicPr>
          <p:cNvPr id="760" name="Google Shape;760;p31"/>
          <p:cNvPicPr preferRelativeResize="0"/>
          <p:nvPr/>
        </p:nvPicPr>
        <p:blipFill rotWithShape="1">
          <a:blip r:embed="rId4">
            <a:alphaModFix/>
          </a:blip>
          <a:srcRect b="0" l="0" r="0" t="0"/>
          <a:stretch/>
        </p:blipFill>
        <p:spPr>
          <a:xfrm>
            <a:off x="7312913" y="3417326"/>
            <a:ext cx="3314286" cy="961905"/>
          </a:xfrm>
          <a:prstGeom prst="rect">
            <a:avLst/>
          </a:prstGeom>
          <a:noFill/>
          <a:ln>
            <a:noFill/>
          </a:ln>
        </p:spPr>
      </p:pic>
      <p:sp>
        <p:nvSpPr>
          <p:cNvPr id="761" name="Google Shape;761;p31"/>
          <p:cNvSpPr txBox="1"/>
          <p:nvPr/>
        </p:nvSpPr>
        <p:spPr>
          <a:xfrm>
            <a:off x="2069129" y="4576342"/>
            <a:ext cx="7732200" cy="696686"/>
          </a:xfrm>
          <a:prstGeom prst="rect">
            <a:avLst/>
          </a:prstGeom>
          <a:noFill/>
          <a:ln>
            <a:noFill/>
          </a:ln>
        </p:spPr>
        <p:txBody>
          <a:bodyPr anchorCtr="0" anchor="ctr" bIns="45700" lIns="91425" spcFirstLastPara="1" rIns="91425" wrap="square" tIns="45700">
            <a:normAutofit lnSpcReduction="10000"/>
          </a:bodyPr>
          <a:lstStyle/>
          <a:p>
            <a:pPr indent="-342900" lvl="0" marL="342900" marR="0" rtl="0" algn="l">
              <a:spcBef>
                <a:spcPts val="0"/>
              </a:spcBef>
              <a:spcAft>
                <a:spcPts val="0"/>
              </a:spcAft>
              <a:buClr>
                <a:schemeClr val="dk1"/>
              </a:buClr>
              <a:buSzPts val="2200"/>
              <a:buFont typeface="Arial"/>
              <a:buChar char="•"/>
            </a:pPr>
            <a:r>
              <a:rPr lang="en-US" sz="2200">
                <a:solidFill>
                  <a:schemeClr val="dk1"/>
                </a:solidFill>
                <a:latin typeface="Times New Roman"/>
                <a:ea typeface="Times New Roman"/>
                <a:cs typeface="Times New Roman"/>
                <a:sym typeface="Times New Roman"/>
              </a:rPr>
              <a:t>B4: Cập nhật lại trọng số rồi quay lại B2 cho đến khi điều kiện dừng được thỏa mãn</a:t>
            </a:r>
            <a:endParaRPr sz="2200">
              <a:solidFill>
                <a:schemeClr val="dk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2"/>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None/>
            </a:pPr>
            <a:r>
              <a:rPr b="1" lang="en-US" sz="3000"/>
              <a:t>PHƯƠNG PHÁP HUẤN LUYỆN NEURAL</a:t>
            </a:r>
            <a:endParaRPr b="1" sz="3000"/>
          </a:p>
        </p:txBody>
      </p:sp>
      <p:sp>
        <p:nvSpPr>
          <p:cNvPr id="767" name="Google Shape;767;p32"/>
          <p:cNvSpPr/>
          <p:nvPr/>
        </p:nvSpPr>
        <p:spPr>
          <a:xfrm>
            <a:off x="1155190" y="1384234"/>
            <a:ext cx="8428477" cy="480424"/>
          </a:xfrm>
          <a:prstGeom prst="rect">
            <a:avLst/>
          </a:prstGeom>
          <a:noFill/>
          <a:ln>
            <a:noFill/>
          </a:ln>
        </p:spPr>
        <p:txBody>
          <a:bodyPr anchorCtr="0" anchor="ctr" bIns="45700" lIns="91425" spcFirstLastPara="1" rIns="91425" wrap="square" tIns="45700">
            <a:normAutofit/>
          </a:bodyPr>
          <a:lstStyle/>
          <a:p>
            <a:pPr indent="0" lvl="0" marL="0" marR="0" rtl="0" algn="l">
              <a:lnSpc>
                <a:spcPct val="65000"/>
              </a:lnSpc>
              <a:spcBef>
                <a:spcPts val="0"/>
              </a:spcBef>
              <a:spcAft>
                <a:spcPts val="0"/>
              </a:spcAft>
              <a:buClr>
                <a:schemeClr val="dk1"/>
              </a:buClr>
              <a:buSzPts val="1800"/>
              <a:buFont typeface="Times New Roman"/>
              <a:buNone/>
            </a:pPr>
            <a:r>
              <a:rPr lang="en-US" sz="1800" cap="none">
                <a:solidFill>
                  <a:schemeClr val="dk1"/>
                </a:solidFill>
                <a:latin typeface="Times New Roman"/>
                <a:ea typeface="Times New Roman"/>
                <a:cs typeface="Times New Roman"/>
                <a:sym typeface="Times New Roman"/>
              </a:rPr>
              <a:t>SỬ DỤNG CÔNG CỤ MẠNG NEURAL Ở MATLAB: NEURAL PATTERN RECOGNITION (NPRTOOL).</a:t>
            </a:r>
            <a:endParaRPr sz="1800" cap="none">
              <a:solidFill>
                <a:schemeClr val="dk1"/>
              </a:solidFill>
              <a:latin typeface="Times New Roman"/>
              <a:ea typeface="Times New Roman"/>
              <a:cs typeface="Times New Roman"/>
              <a:sym typeface="Times New Roman"/>
            </a:endParaRPr>
          </a:p>
        </p:txBody>
      </p:sp>
      <p:pic>
        <p:nvPicPr>
          <p:cNvPr id="768" name="Google Shape;768;p32"/>
          <p:cNvPicPr preferRelativeResize="0"/>
          <p:nvPr/>
        </p:nvPicPr>
        <p:blipFill rotWithShape="1">
          <a:blip r:embed="rId3">
            <a:alphaModFix/>
          </a:blip>
          <a:srcRect b="0" l="0" r="0" t="0"/>
          <a:stretch/>
        </p:blipFill>
        <p:spPr>
          <a:xfrm>
            <a:off x="2066641" y="1945621"/>
            <a:ext cx="6605574" cy="4254320"/>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33"/>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000"/>
              <a:buNone/>
            </a:pPr>
            <a:r>
              <a:rPr b="1" lang="en-US" sz="3000"/>
              <a:t>PHƯƠNG PHÁP HUẤN LUYỆN NEURAL</a:t>
            </a:r>
            <a:endParaRPr b="1" sz="3000"/>
          </a:p>
        </p:txBody>
      </p:sp>
      <p:sp>
        <p:nvSpPr>
          <p:cNvPr descr="data:image/png;base64,iVBORw0KGgoAAAANSUhEUgAABkAAAAOECAIAAAB2L2r1AAAAAXNSR0IArs4c6QAAAARnQU1BAACxjwv8YQUAAAAJcEhZcwAADsMAAA7DAcdvqGQAAP+lSURBVHhe7J0HfFvl1f+1t2QNy3vvOHtPskjY0JYNpaWU7l3ofCl0vN3lX1reQkvLKNCyZyB7J85w4tjx3nvKsqy9da/+P+kqijMcYichBs73I8S9z33Gec698fnp3MUPh8M8giAIgiAIgiAIgiAIgpiqCGL/JwiCIAiCIAiCIAiCIIgpCSWwCIIgCIIgCIIgCIIgiClN5BZC04itsb3X4fKcz92EErEoNUk/vSBTLBbFigiCIAiCIAiCIAiCIAjikhFJYNU2ddR2j4g0unCYF2LZUIgNMSzDsCE2HPlggcECSsIoFDD+THngtmuWqxTyWB8EQRAEQRAEQRAEQRAEccmI3EIYZpmQxxG0j+DDOCysa5TnGuV7rAKvVeS14SP2WSVeq9Q3KvVbxX57wOMKsyzXniAIgiAIgiAIgiAIgiAuKZErsLp7+obNFpVaLeDzY8VRwrxwKMiEmWCYL2CxwrIMywaDQbvdunL5EoVCEatHEARBEARBEARBEARBfIiMjIw888wzsZVTefDBB0WiD/u5T0899dQNN9yQnp4eWz+B2+1+9913r7vuOq1WGyuaFJErsCRiUVqKsbggp7gwN/4pKsjJy84U+90aU3WWVlqQk5Gfm5mfk5GVkaJWyvmnpro4jr3w3Rtj/Kk8EIqVnh8hp+m5/73/xht/vmPI8YEXd3lHe/76g+++fKTLHyuYDHUvfvnmJ8pjK2eArT99tye2cokZ2vjQjTfe9YfnD9ljBeei6h+33P/Nl/tjax9MxLH/fe5I1/n0TRAEQRAEQRAEQRDER4Ph4eGjR49OH0NpaSm+//KXv4RCE8vJXBQkEsk999zT03NKLiUQCDz77LPV1dVnzSNNiMgVWIODQyzLpqamCASxlxKiMMSEzSPWPc//a1Z6qy7rRmXpFaxQiGperxfWzJs7Ry4f+wys/hc/u+6vrTf+/pWv5WGt/Km/p/76T6vF3LbzoXf3Y//7X99nv3/fvCKjWiyMlY4DywQsQ8MiXZJWIZmkA+peXPKc97kf3DUtVR0rOZW9D+U/Ytyw93vTY+tnsv8XV749540/f1oXW58s/W/evuivS1594bOlxkS98gNmzuN5RzrNPm1qhu48nRtmQ11lLzzZlPSDu65JVtNz9wmCIAiCIAiCIAjiI09paanT6XS5XHq9PlYU5V//+teXv/zlurq6U5M2HwaBQGDbtm2/+93v3nzzzZSUFK5w48aNWP3Vr36Vnp5+gTms6DOwoncLcusc/iDTNmR7v7zVXn1YEOzydlaH/F52DLF6J+h58Yff6L3vlf2/vTIvyh2/+e3KCWSvQMgX1BiKp01P+cDsFRAIJcb0DN2ks1c828b/HrntM9cVppw9e3VeeEZ6h10X4UlgIeeIZdqC5TnJ55G9AvLE3Kzzzl4BvkCUs2Jl9qaKAyM2em4ZQRAEQRAEQRAEQXwM6OzsbG1tHRgYqB/Dfffd53a7YzU+dCQSyXXXXffNb37z4Ycfttsj94EdP378wQcffOSRRy48ewWil1yFI0RXI4sOt6+yuf/t7RU739uut3SLLaOhnmbfiJkJhRiGYVk2XjmGt+xPj1R85effKZCKYuYIRGIBL8wEWzc/eeOV8yJXsE0vWvKjV0yOAI83+O/bsu58cvsvPjW9KGfW5//fRpOP7X35vqu/9ud/P/u9lV99ss+69VvyVS9yV5wNbrgt69vveYPB4Yb/vf/qInSUu/7PDQHXYMPDD331QGdkrwRGu5791qrCyBDF6Xf9oaoHPgpU/OdHX3v493+4d9XsmdNnzf7Mxg7P2NwN03rgGfmCm6cZYC66+ul3b3/yjw+uWjoXRs6/8/81R4w8CeO1H336+wsWzcYAJQuWfv+5/U5f6Ohfr5n7jZe73//J8lse2NMyGrT1bXv4mlzUmJZ/95+2Wzzna5Vp9/9bd9uvjgRev3f5+sd27Hzixi/8afdACN4NjP7nRw8//n6NJ2jrevpLGUUwbemDL5bbgzx4556od0JO054/3FEwa8b06aX56z77zK6mAINZtv/u+twHfvrQdUum5xrn/mj7YDCSwyq446vBf73ZEIx0TRAEQRAEQRAEQRDEBPD7/fX19Q1jGLva3t4eq/fhIpPJ5HI5vuOIxeILzxNdCAKB4JZbbsnMzPzrX//6+uuv33nnnRs3bszJybkoVkWvwOLg8XwhtnvUt6t+6KVtVfvf36ar3JHI+CXDAaHFZK85HvS4ucuvwCkprIbqTb41K5edfv2Qo//wMy+23vvYpupIHvDQ94Wv/vnFo57opsNvHfrU8/WHN/yPd+vmI8P29Lue2/rUA/fd/5d9T30jQydDhdNm1lf5zpDqs7uO19fv/P3SJNGYy8V63vrKF3YbHz4YGaJiwxU1t9z5bF90Q2NZQ+GP362qqX/0bmbra2WOaCHH8FBPXpJGLpVEVsI8U2dtnebG93ZXwMgf5e594l97bMFovQiB5k3PP1mW/tdNB+vq6yu3/EO877/vVvTO+e6Wqifvyr7h9wfe/PPqosCmH932P81f3A0TKvc+fOt8pfh8rZKueXDH648sktz+wsHt31+XG63CcWKGA+988VujTx6prz/8+pfWFUq5Wzwj3rEd+Mv//rX1mneOwbu1e//3yg1/feHIkBPNvA6PP23df/bV73xyxhtf/1tztIUxr8Te0GGld0cSBEEQBEEQBEEQxASx2WwvvvjiC2MYu7phw4ZYPYLHk0qlX/nKV3bs2HH77bc/++yz+fn5sQ0XDHcLYSR9ZXb4DraPvn58ZFujZWDArB3pznQNacSsyBcW+hyuY4dDLjcThY3kQcZmsKKckU0bLt9kSl20fHpK9H43w/JbrxM0No/4IisrvvTNuVqePrMgl3G0DfhOu6LrdPg8RXqB9ej/PfHmEUf6/KWJgpNj1b318/fTP/ejdcbIinr+ffdcUbWz3BxZmX7tTSuyEwR8XuHsxYG+Pkd03Cgh86AvRauTSaIZNz7PULz09ivnaWRYhZHXS1rarfFrsLy2vXvbcm9YO8egxJgKfe6KPGNfx7CPiW2P0Lbr/21K/uqjn87BsjxjWq5e1jwJq07jxAyTZi4rqX3iwW8e8mZMS9VHbOQYqnthu/+a718/LXLHpTBjwfIrgiPHez1smKfQGVasXq6X8PIWXZnTd7w5Oi4vO29RVWsjJbAIgiAIgiAIgiAIYoIkJyf/fny+//3vx+pNGS7jdViBQOD1119funTpY4899tBDD532TPcLIX4FFhsKhZxuj8lic45a1cOdmY7+bAmjUvL4YnFIIgmZer39vSEv9ySsUxNOSakzxH093adnoQKjo26xVHgi5yKUSQVBPxNN/aiUimgZ8Hq90fzVOXJYYZ5x2g1//ufPvP/5wcJp39vuD52sbTH3hFUnH0wmV6h5Tq83sqiQyQTcDguzwRPjRhEqVEG33xOKlYRlErFYFLNSKJNLuSUOhnG4/KxMFNv1AoFUwgv5QlwiKGaE3drPJCcZxxwck7HqNE5MUD77R5u3Pbxa9K2lN/x1V9PJfJfHPRwQSOSC2KhisVwY4DwpiBgZvbgsQmxcnsM+nKo3XL4jmCAIgiAIgiAIgiCID4foXXaXh+3bt1dVVX3729/++te//uCDD951111DQ0OxbRdGLIHFMqxBKZ6XrliWLixS+AqZ4VKRNT9VrNSJA8bcQMFCfmaOvasz4HJFE1inZrAyFt+0sP7Hf9kaWz2BIjNdbRt2czcN8ni+XlNAm6xUxlbPi8G+48EACytFipTpN/7p7Rd/MOed3z3VcjLblV2wmN/U0xtb4/V0NYZLsjK5lfH2Fl8gDHf19QcC0RsFw7wBi83qij3kzHrwUNtYIyWSNIPAN+gMcjcVBgIjFp46VS2OXlQWywalZswVd3d0jrm4aTJWnUogMGAxWyN1RZrU3OWf/d3//bL4wPayUceJmxt1hhLF6GBPILYnbNYejyE9S3wioXUGfV1Hi7MKTrxlkiAIgiAIgiAIgiCIjx+33HJLZ2dnbOVDZ+xT26VS6WnPdL9AohmNcJgNszw+35igWlOadsfy3OuvnL54sT53gZifne6d+SnR6vtkn/5cQCgOBUPROwjZU/Iw/PT733z9oSM/mX/b7w9wjzF79WeP7AsmL/xs8tAbf395w7FI0dZn/r1t/p1rk2JtzuBk5qVw+Z2Dj/3hxfr6vX999C2XJZIA69/8879vamxt63QqUlfNzIepXFVezn2/edj1t9se3BgZd8+f/+cfaf/44crYxhN1zsjp5E1f5HMEhp3+yCT4fFHrlqdf2ni4Ckb+65ePNX5mrJESw5pPLWh/5k//2HuwtqHhcNm7FQxv5dzCyPVjKoPs+KHD7X1O/fU/fpD35Op7XmxoqD/09kvbW+zJk7GKx0ssXR345z9eqK2pPVD2+tZ36yPZqIO//PI/axqbWk1u3vSiPLkkmjmD3boFX/hy0savPvjU8ZqGhuq3//OSbf2idck6bndGvk4QXQk01/Ysn5knGje/RRAEQRAEQRAEQRDER4mGU58lD0wm05tvvsmyrPzkTWEfHps2bTrtqe1jn+l+4a9HFP7iF7+w2WyhYEilVEWurOLzpAqlXCsU6hzhJJE77wZp7mKhQiOWKyTJyUKFPMSEnA5HdnaW5OR9aiB95VfvzB7ate1ATTUQrvnOzfk6tWHZipn9VXvLDh6rru6a9dXH75yrRVUmyDNOXzHNKOTx2CArz50zM1cn5bEhcUJmQWGShKee+emrVfu3ba9xL7nv1kU5BbNXFGt5gYPvbiivbtN+5jcPrEkU8MJhoTQ3r0QrF2at/OoVGc3vbjhQHd3668/kC/h8lmHkxrzCLKNEyAszIVFC1rSSDPmJmxl5moT0yi1/6TfeOCeNcY0cHxxZmK6vPnKgospa8s1ff3l5CqqwIb8yZ9mCLJUma961yzVHtu46WlHVPsz7zJceWJgVvf8xa1ZuqGJfizevoGD2ui9eU1S7bWNVTbMze+6caZnavFXnbZWA8fON89ZO0/KkucuWFHdWbTpaYXLOvO2rVxbn5WXlpg5veWNPVY0zadnnPrMuVS1kg3514ZoZqbKkmdffvMy/7c1dVcdrsfUb99yUniDm8cKhgDBz1tIkJRbRs2HumgU628GnXvXe8cUrszVSymARBEEQBEEQBEEQxEcdv99fVVVVUxNNwpxAKBSuWbPGaIw+kftD5+233/7973+fmzv2DXU8kUg0b968zs7O4uLiC0yr8cPhcFdXt9fnS0tN5fP53EPaA55Rr6U94LVJ9NMFEiUb5rEsG90Sho8GBvpXr1qpnNjdgFMMe9dff/etXek/+++tmj/87a/XfOnPy3M/ytMZn5DT9OwL/xSV3nr3FSUyEeWvCIIgCIIgCIIgCIL46BFJYPX29llGRxMSNOFooioKw4SC4cgVWQIuexXGCr4ijx4POhyOlVesUCjiD2L/SOIb7R1k9cZg1x/+9vjHOIEVZkNWu12m1Cq4ty4SBEEQBEEQBEEQBEF81IgksMzmkYbGRqvVimUQ2zIOQqFQq9UuXrRQJpPFij7ShMMhJiQQjv/4c4IgCIIgCIIgCIIgCOKyEklgxRYJgiAIgiAIgiAIgiAIYuoRfW0dQRAEQRAEQRAEQRAEQUxVKIFFEARBEARBEARBEARBTGkogUUQBEEQBEEQBEEQBEFMafi1tbUGgyG2RhAEQRAEQRAEQRAEQRBTieHhYb7JZEpKSooVEARBEARBEARBEARBEMRUYnBwkG4hJAiCIAiCIAiCIAiCIKY0lMAiCIIgCIIgCIIgCIIgpjSUwCIIgiAIgiAIgiAIgiCmNJTAIgiCIAiCIAiCIAiCIKY0lMAiCIIgCIIgCIIgCIIgpjTneAshG/T5gyGGja4IRBKxWMhnQkwYi0JeKMSEwgKZVMSPbr5QwiwTCvgCTDgchk18gUgql4j48b7DYWxmeEKRSMAG/aHIglgkuKChw5heMCxCT7GO2FCQCbM8vpBlGL4Q/QsvztTGBVOO+FCC8U/O9LIQZkOhgD8QijifAxYJxDKpWHh+Tmbhs2CAFUmlwouQET3tYOALJXJpxEmxzeeEZSKHLJrgYI0VfUhwxygfx40g4jT4NBBiBTi+oj4MM1jDXPiRvc4Tncc/nEh/kSNUHOvhkhNxeyiIA/LkP61oCcuPlpxuwmkTJAiCIAiCIAiCIIhLxuDg4HgJrBCP17Hjsf9uKW/ui64nL73jxhXZmu7aytG01bdM8x86Ulvlzf/aZxfqeRcjh+UYat734u9fr/X6AzyeVKVb+9U/fGqmRiuLbfY56ve9XB2cu2xFVv/m544GipatvW5Rhjy2dRIwfnf75t/uYlfNm79iUbYiUtS7/+06h0WQUGRubA0XLLp2xYxE8aX8YR4Yaq4+tsOS9tlV07VySazw8mBtP3Dg/WdfLnfHspU8nlCmzrrue1+5sjDXcD6mmXurKne93jv9O5+bmSSVXmgO65SDQSTXzLr9J/ddkWVUiWLbz4Wpcceh6i7l3FvWFGgveQpyLCGfo/nAa03KNStn5RsVvKCv69BL+82pcxdeUZqpErDmxvcr2lmlWt/fXtUuXfz1D/yH4/e7Wjf/bju76ur5K0q5I/QSA7cf3bvZVnDL1bPSVeLITsQheuTwph7FjTddkauSC7lqMU6bIKWwCIIgCIIgCIIgiEvH4ODgeMmGMI9n6TjUZAsYZ668GlwxOy/TaEzOL5lRmqmTesztjbX7a3u9PDZ+0c4F4XeN9PS0eZNmrFi7/uor164qSZJIx/xgDvrN7cdqWwdcPnFqwfzZxfmJ0lD3/n++8P7m6jbnZCzg81ht2FpW39Mw6OBK+ut2dLbUuEWpacXTS4vTDbJLfXMl6x4ZaD3SPuQPMrGSC8Ft6Tz61s//uaXZbg3Eis4faUJqzuy166+6csVCI9vnVecuXLV2zdICvUZ2atJiXNz2obbqnZWDrhBzEY6HsQfD8hULlQ3/+OPT71eaHP7Y9nPhMnc01VV2WHzxA9PTc2zn+y9srRg8WXQpEIRZxm15v6LVZPdinJC1p6rsvdd3VrWbPOEwz2PpbmtpGPKqjHnTZi8oSpF94L27TCgw3LzrcEOb2TbxHTop4PaO+sMNg/bAiTQmDtHepvKaNmsgeKIoDhO0dldWN7QO24OX0q0EQRAEQRAEQRAEEeUcv6PDYVaVPXvVp+7+PLh55ayizIysWYuWLSlOUgj4YZZlLmpCICxMSCm94qY77/n85++58/ZFWTK5OLYlCsZjWZ6Qp8ydt27VotlZav5I856yqppeUyRdMGEEQpGxYLqid9TaN+zk4de5qanKK/DqZszIy1+wZPHCwlTVpb58JxyOeJg9edveBRFwjrRXvL27dtDjnng+TGHInb7yrs997p47b1k9N2fGsqtvuevOO2+Ym2JQnmcCK7p/cDxcrAPi5MFw3+fvuvuqPFfbwYZOm/c8ZhaO+DRqyAlb/JbuhuNltZ3WS5toEYjEmsS0QO/wqNsTCPO8pl6/VjDsCThH3Tye12KyCgLi9Mz8/PmLV121IEfJO49rlsIsw91G+WERZiMHZMSJsfUwL+rMcUw44WmCIAiCIAiCIAiCuCA2bdr029/+9ne/+93u3btDodDRo0ffeOON2LYTCH/4wx8qlcrY2klYHm/g2GuV7qSC4kUlRmn0WUR852BDfUOTVZwkMB2rb28JpH16fYnUNthQvmvTrrKjVfVNHmWGQS2XnHfaI45ntKfxeLkz7YqFuYlyIZ8vEPJ5Iddod/WuDdv2HznabhvtqTDLZs6ZVcD27KzoHBnuaTi28+3dTS6XRShVqHRZ+oneTxjmS/1d7+9yKhMzpxcaHIfe2OELJc++cpXedry6tcvJ0+nUPOdI29Et7+08eLS5czAgy1Bbq97rZ1NUCkHY33v0tYMjcp1SLeI7O/fV2iVSqUZxSsrtgwiN9ra3VDgSr5qZq7I2bipv7Wjef+TQ4YOHWhyYUUKC1NNTsWvPrj37jxzrHPEpjJlq1tRRdXDnpl0HjjX0WQTqVEnQ1FnxelmruaW8rL7xQNm+Q3VDUsYr0mQkJmhk53PD3QkiO5cvELA+R2vVriH1ggXTs7VSAc9nbjqwfefufQePHqsYCGqVGp1awobd3VV79+7etf9wZWXnaFCakKyROc1tLVW7zbm3rtW5Wmt3b9pWdrS6oTmoztSrZdGb0SYEDoam6iOujNVLCpIS5DJDWibbdriZKZxRlKwQOpr3bd65Z3/F8TqLIDVRpQgOHt+/a/uO/eXHBvxKqZpvr29oH5IXrszldRw7tPtI+YC5ffOmg/XdQ0KhXaArMort3VV7tuzce6i84ljFqDBFlyAXMUPV7xzscww31lYe3Heg3ipUarQontiTyfhhv9vSf6BBVDQtNVlsOry7SyBzD2lyM40Z+eHew3U9Js2sK/OZtqbGiu5AelKwt6Hp4PHW/pYdO/ZU1mDMRKNWKRUwrL1p3+Zd+48ea7XaOjY1SRYuKZ6ZafB3Hdu1a9eeA0eOVXSYvTJDJt9U2d7dO8RPTVYFze0NjTUDHo1BJw17R5pqe4JqlVwyYb9H/w0edqSuWJBjwM5nWTZg6W5sOGKSLV8+O1UeHuUOhvKjFeaQLkGpcLTtqLElFk2brfE21DVUNnb0txzauae61+4UGTL1UrqpkCAIgiAIgiAIgvhAgsHgnj17Dh48uGXLlpdeemlgYCA3N7esrGzjxo133nlnrBKP53K5zp3A2lnR2tE21FZ95GCvXyPTBrq3bNi03Zy4JNNf19jRGkj79BX6ngM7X99+qMvidoxYWlqsacV5SQkK0SR+PNdsf2Vvk7WvubrxeK3bMCOZHazY+5//vnnE5vU7bObO1ja3buHi+QWmrT97/vhoMMR3NJVVmYRSYUp2TnZ2ScqZUzgnfAFPrhcObGoNarUpxcqGl3cGk5PnLV+Vbi9/4ZVdx9yq2RkqU9W2p944OOByDPYODY00q1I1FY9vtk8rNgqEXe89+j/P1yRML0yThZvf+vNeNisjNSdpQkm0eAJreq6q8eXv/XVD87Dda3c1bHljn0eUnFao6vrvq+8fax70ej1huT4zP8VevnX7hrIjAw7v6GC/yRZM1Yg69z7/1UcPKnWM3ecbbG1o6vcnGzRphbNyUvTKCWXTOBivvbVy16Bq/vzSLJVE0Hfg3/94Z2/nkNPpGjhcfsQaUCZlpAba333mtU219YNev721rqrFEk5JyZIEe9qq9phzr50+UrfjpU3HfH6/yxsw5s3KMCgnns6MJrDKXemrFucb5SIhjwk72yt32xLnlRqtx/7x7601AwMWi72jpUGZnRlu3r1tZ1lNr8/nERnzU1NlnsaG9iG+yjDYtGf3gbYwoxa5q8qbBl3BpBRVSs4sQ//u51/ccszs9FodvWUVNSFZSlKivPX1b/7mjQZTv9Ph7KnctaczlJCRnpWUIJlIEoYvCIf8nrq3GjULslN8PYe7A5qcrNGuQKJeZfD11HYNSEpXLhU0v/nO+y9W869ZEj766vN/21DmCDHW/v7KbWW9hryZqXph96G//fGNQ+Yhh8M50ll5eChh+coZJZLh7f95+b3qzlGv19LQXNs26E/T+Y7sq6zb5yy8Ksdbs+m5f7/XNpJSujCF13vg6XfbE4uyk/GPMGbY+TL23+DRw4fw1+PggbKjzf289HWr5qaOVr742rYj7YM2m6OptkWWotGH7YfqowkspvXlF/79j61NAqF34Pixisa6LmHhwml6yflcZUYQBEEQBEEQBEF8omEYpqKiYlmUgYGBbdu2dUcRCAR33XVXrFI0gXXuTFPkhiwmhN6Ys98sFHR21Rzcs79+KMgKhKzPX3+ktsfpDsa2TozI/Uphho0MxWDBP9TTUdOnX/utB3/6i5/ft25GmuZkRkYkTZl93ZUrps9bfeVdX7zn5utnGGMbJgB+W2uKFi1U8MPmwa76RrNRqc7PNMQ2Yqt/qLfuwFtvHTUzYZ7QZh6t37h/QJ8729k7bBo09xytVq3PGOzp7enqajzaZcxIVOsnmEGLGDAGoVhXvPJL337g5498cYl/yNzUbrIM9w65BXlrb/jiD75+57Uliv6asv17DrVa+AKh0NtvaqhsGAwEGb5ElrXiri//4J47vnTTkqTS9Z9/8Ks3LckzXsDz7TnYIM9WVbbTmrH6Ttj0858/slZTO9RS3tnbsXtDJy9v3T0PP/zIz/7n9tlSe8fhlpETj0gKuOzmETMvvej6b3//e9+5stSovDhPpxeKRFqV1Oc3Vbz23I6GQXtQEAwxrVsPtPS1tgxbvLKiqz7/rZ/ee/W84kR+OMyMtJbt2FUxYlx6x7e/8eBd66++Zf2Kuetuu+e+B9Zlhs11tU2y+Z/92k8fiUxqPv9oe1eHLfJwrXBYWbjsM/d9/ycP3prZZ+5rbhmd6M1xAqlck1+iq+8yDTdUdrAKRdL0pQsZh9/SVN5sCTnFhdm66PsJT6JOy1l2688efuiBr12X2N/RNTDkGKp9bbOv6Pp7v/PD7923tiRRJcRhEnT0HNnTL511w/0PPQyj71yaZGveZVVkiQXqkcbW4VG7zTro17Jd1c3DXnPjoW5dUoJUNon0JYj/GzwBG47sWTaEg2HH+2WN/TZGGBYKmg9UNrZ227k2UcJ8efKsdXd9+6Gf3bcyNcm0+WAfLxQ7JgiCIAiCIAiCIAhiXCQSya233jpnzpxVq1b97Gc/W7NmzcGDB3fu3Bl5jtSpnDuBpSteesPnv/l9cNvqGQW6My6oCAW9Tp83LJbKwixfJM2cPydbr5JM+J6xKBJj9sLrPve1b3/vy1/7ysoCmZDnFwQNRTPz1RqVzFhUnJOQMCYrIxCIREIgEkvE4sm+bY6vLpyXGvZY2o+UDyQrVCkZ+ng/YZ7P47N7rKxCKmXDikR99syrpuu1mUVpro7WgYEjDZpF16wt8g+bB5rLexJKc43J2ommak7Jj4jFicW5WQaDVpaXm6cIyTx+JqHo6gXTskNthze//MbWA10mj8MZ8gvEMhnDiFUpOaUz0tQSoUwkTMnJNqrUcolEJOILRRKpRCwUTOzmt7PBhnl2iyOYokvWaRKwA2aXFjAqGTzisXmMGqMxOUUmT0jPzk3Qqe0eXzg2G4WxsHjWuhzh8PF3X3rllaOdVu/kkpljncMyIbvZ6UnWawQCt33Yp+BL+XypVJgyc+W05JT8OUtmFKX5mje/9cL7h5q6beEw67G0VVb08fwpM+ZnyaRikQgfoViMfxMCHutw+YWpyelqpVotS5pflOsX8H3BENyVOH3OjKL8jAR9anaqX8i63BN/tppEKk/JL3W29/UeOWyXiZQpSZkFKS6nta68Neji52bqhafsF1mSIX1GUaZcpVLnZKXyfH67L+RwDmsX5OQYk5I1iSWlJUqVBr7weJw+vS4l0ZAok2lz0rONiZpRnyItXSZKN1eVD4yYfFkzc5IN/bVtI/VHe1NzUrWK8336/mnE/w1G/sl///vfvu+OtbN0KlGYxcFg84l4EgFfKGCS5y4oyszVjc2RqVIzC2eU5uj0aSnJsmSV2eqIJMMIgiAIgiAIgiAI4gMRi8VCobCqqurw4cP47R6KcubzmM+dbBKIxDK5IoJMIhKeWVcgEEk06QVLr/vKg7/41a/+9+c/+/o1sxLVk7zqRiAUSSODyRVyiVAgEAoZgXvEZGNCLM87OmL1+SaZDBkfvrYoV+sbqN2z36pXG9PSlfH8Ap8nFAul6uTkOZ/62o9/9stf/+Yn3/3ZTdMT06el85trmhqOBRdOK166xGi3D3U0SIrzk7V62QXljPiYfSTvFP0/P7Iq1s+47r7vfHF9jrzr/dff3XDMFBYIddkz1n7qWz/93//99W9++PW7lufJxcKI2y5CvuoM0KNMLuE7vB5/CDvAN2y2yFmeSq4SS4VOv8fj9fLCIbfDyoYYlUIesTiC1Fhyxc33f/n2G/XNu954asvxAYf/AtMYgaB/oGlP2ag4K8WgFuPw4CcvvPG+7/3PL/73l7/4w+eWzypdsuaWL3x2VcrIoRde2X6ksj/A5wcVhiy9Quoyt7ebvbFuOOBfmVjAOtzuyFVGPN/QqFUpFkvFkZvt3E6vLxAIhf0jff1ihsVhOHGnoqvkrFJbfc3RpqBQmZps0BYUJ7h6Ww+2DtoScjJUglP+BfEFfGHsH5UAW+AoAV8iVrh6bTavzxvyjwwPBwI+bBWJxAKXx+3zw5khh8seDIQ0ckNGTpI0kynfVVFvki+Zl5NaJGxrqG1o0c5P06vkE7198AQn/g3GkOOffeSo5ONgUCszlt5074M/+8X//uZ3v//S1cvytbE2Efz+gMvrC/GCltERv8ms1yXA2bFtBEEQBEEQBEEQBPGBdHZ2lpWVicXiq6666tprr12wYEFswwkmd7XUCaTKpByt1F+/8/Xd5YePlFdUNvRafMGJvwYvAuu29TdXlR86eODQ4SONwwGZSp5oP/zaW/t37zlQtm1/jdniidUE+E0tVyWEXOYm/GbvGBmzZWIYsvJ1A/UNo1JVckayZuxvblWiITcxW129883dh8oOl1fVVvW4BNKkVH2gs7zRMX9WkjJ35ozASNeoILcwVaeeRLrjXITDjGu4rfF4sz8td9qqJYVJIYUqt1DAjlRu+u+uclDd0G5yhk6+B1IkEsMhjv7Go8fbBuyTvfDpJEIRL7mkOGek59jR/Tv3Hdjyn12N05SJs7MLU2aUum0tlfveP3hg15bdx8J81dyCdFHs1rige6SvtbZrdDTlupsWlKplIcwjumGixA+GPXv3vPf+5r7Cq1dMz0hTpuUum91Xt2fv3u1l5UcryluHRof7ujuaO4MZS+Ytz0+SMqyPL9BnLrrzy9dkp5m3PfPW/up2GyMWs6H+tsbail6XMDk7VdVTs/tw2d59Bzb+u7xnVmpKRoISRg531FeU79t7YNeOowOlqdklRekT36MiucRYstJ4eO9RW++oXK8V8PTZWZY6U0d/Iy8z5QNzOhK5JCl7mXjfgZ17t2wt27dtb4XVbguHRbrkgnyvubZi/7aDB3ZsKDtqD6uX5qVqs/KT03XOyneOsNNmFOZr01NHD73Ro14426Ce8OOvTjCOfQIhDobCbEvjgbL9uw5GDr+mPpMzENsawWkeaDyyf/+BnZvL61lHwrVLSniiyV0ERhAEQRAEQRAEQXwiuf32299999333ntv48aNmzZt+uUvfxnbcILxHuIOfKM9PnVBUf60jBOPnwq4rR5WlpI/O0Pm8fPE+pxlC2ZmpRhU3r5jB8sqj1XWNVtkWdOyjCrpRH9Bh/wea2dNfVN7fXV1VXVDs1M/b35hVroxVHl4b01lhTt77szEvGlzp+enSTz9sKqkoKQkVdXX2V17vD8kNmTNytDEepogEpgaNJQuXLZwVoZOKuCFg64Rl0CXnju9tDAzMzdP2rBv/9Hqysr2wVZexspio0QoYoNJi9cvmZYsl8sElmFpycK5M3P08gn/XA8HPG6/T5Y6PzdFFrL1hAzTp+Vm6WXCqNvz8zM1Izvff2fjzgN1XZLk0tXXrp83LT89QeToOVJ24HhVVZclqEkp1MkDDnH2+qU5WqVcJJRJGo5X1XcwycXZacbJXAcXZoJu+6g4ZUZJtlEt4hsz87WD9RVlB8ormgTT7/jM+jWzMpX6vBmZvoHm2oN7yxtHtHNWXvOp5YUJ/KDL73Er8+eljNRsf+WdrUcqm4Z5y675zOJ8o1I04UTQ2IOhvbVHs+ZHP143O1UnlYilyTOX51ib644dLT9a21DlNhSJeqsO7Hxr68GGwbT5V65auTBJZPfiEJ19zdpCRdDdWHHMkTFvhiFgq65qHmwJ51w5Y1paEtt5ZP++8qrKFumiz9+2el66KjR45D8tolThsK39eP1A2rpPXbVqbr76RFZuAggEPJlWEXQmL168YuH8XIOEr5UJbYKSouJlq1fnaAX4F2TxspF/ODMSg05GoMuYVZipEbIhzu0z81NxoCfUNFTXNLe5s+YtUKbOXDq/qLBgekmSt7P62KGy8vpRadGSm+5cm68SyeWiMF8d8qasunFpXpI8HJYNtQtX37q6xCiXTiZ5BLd73B519ryS1ARJ9K5cHKIur0eSPHdWrj69oFBrba89dLi8oqqqyqFKSdYlsnx5dmFBHm+4vL23zepSmo8daebnzVl1183LkiIXBxIEQRAEQRAEQRDERcHlcvFNJlNSUlKs4BSCHlvk8VZShfREDoIJeH2BoECqEod9fr+fFWvUUgET9LpdLm8wHLkpSqxQa1B/wj/9WfTitLoD3D2OfAyhVUv5bMBjc3rZME8kk4tYvjhyS1PYZ49aJZfw/A6nxxfgyRRKpVo2yYtOwgx+pPtYsUwul0Snyfjd3iArlChkEgGL3/R2hycUubtLJJCpDUoRG/R5vIxIqZSLBbyQz+0O8qNNJ57sCDPBgN/DCNUYKOS1+XgyuUwqFvCjbhdJJJKwx+WOXs4mkioij2wSRsZ2u93+EFoLxTKFQiFkfY6ASJsgFfP5TNDvtjl9LE+qTlBGbv3ihpkIYRZ72BUUyOHnSAYjHPI6HREbsAfkarUi4qIwjw24nW5vxDKBRK5SqjhH+b2ukEQtwy5zevzYiwKBQq1TTuJQOPVg4PMFEpU2QSbmR+cT5jE+h50zic/DUSJlcSB6Iy6RKDRKuVzIxg5RKS/g8Xr8QRGODSw6PSEBX8rtQY/T6Q0wLByrSEhQSAM+66HHr/m7/84vrP304mJlWKJER3BA1JaJEg4zfqfDx5fI5dy/m5DX4Q6GBRLuEMXRhn85+IejEga9/kBYpFCg+KTbI/vfbY2YFxbJZCJ/5EiTwpaw3+1weQMhlicQy5QqtSLyoDk2FPT73B5WrlVL+Ewo4HM5Q9KTvpoocLvf62bFqvjhjEMUAwT5saM9fjDA2Uq1Qsz3BxiRVCZv2frbl/fXKlb/+iuzVKxUppBHNkbaEwRBEARBEARBEMRFYXBw8BwJLIL4JOBxj0YSWKF7v3XTZ1fPHvtkJ+K8qNv0m5f3N+mv/8uDS/W8Sb5QgSAIgiAIgiAIgiDGZ3Bw8MKegUUQH3kiF3kp9AlKxaSuWiN4IqlSpdZELwojCIIgCIIgCIIgiEsDXYFFfMIJh9mg1+YNyxRSuXjiT+wiQgGPPxDiS1UKMeWwCIIgCIIgCIIgiEsAXYFFEPErsCh7NTlEEoVSpaHsFUEQBEEQBEEQBHEJoR+dBEEQBEEQBEEQBEEQxJSGElgEQRAEQRAEQRAEQRDElIYSWARBEARBEARBEARBEMSUhv/OO+9otdrYGkEQBEEQBEEQBEEQBEFMJSwWC//48eOJiYmxAoIgCIIgCIIgCIIgCIKYSphMJn5nZyclsAiCIAiCIAiCIAiCIIipSSSB1dbWRgksgiAIgiAIgiAIgiAIYmpiMpnoIe4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t/W1paYmBhbIwiCuEj4/X673e71emPrYxAIBOooQqEwVnQeMAwzNDTE5/MTEhIUCgUWYhvOhsPhsNlscrkclSUSSaz0IsGyrNPpHB4exjdWVSpVWlqaUqk8t0nnTzAYtFgsmGw4HDYYDCkpKZObAnbB6OhoKBTS6XTwGNwe23BhYPojIyPcnpVKpfAw/IzlQCCAPe7xeLAMb2g0mvMxG3M8h9+wH9EnNwq+Y6UEQRDExwKEErPZjPCEkAFVEA8HCCgINIiGCF5arVYsFnPlZzI2TGAVvYlEonhgGgvCDSIUtAG0B/qUyWSxDeOA+vjmTIICQdBH+EPDD1QgEwUDYb6w3Gq1YgGGJScnYyBMJFbjwoB/0Dm+EZpTU1Ph6knYDyOhKNxu96VQVrAN+xHujR8JWMCIGA77C86HwZBDGPoDlczYvXYal0gUEQTxYWIymYTf+c538G84VkAQBHGRGBoa2r9//969e2vOoK2tDbIsKSnpHJL0TCBzX3/99dbWVogbvV5/buVx/PjxLVu2QBJBBULxXEStCT09ODi4b98+9L9jx47Dhw+3t7dDMKlUqouSw4K06uvr27Rp07vvvlteXo7hcnNzJ/dXGmobRlZWVkILnvsHwITAjti+fTv2bHV1dX9/P4QgZCXKsXzgwIHdu3djF0MmGo3Gc6h8eAwzRRPIU4j1s6YyoWVra2s3b94MxYkhsN9jGwiCIIiPBZAKGzdurK+vR0xPTU3lYgECBMrfeeedo0ePcmphvGTTaWEC4emtt94aGBhAYELUOy0AMQwD+YHA3dPTgz65hNdZQbdOpxP9YFkqlaIfhKoNGzY0NDSgFTqf0Om3c4PJWiwWxFME1m3btkE4wRs2mw3jQlRcYJ4InXs8HoRmKAr0D3WBiYNJ5G4QsqF8EOLhGfQA22IbLgbQbJj7sWPHmpubuSMB+x0jYueivKKioqWlBfsXzj9HUg/7dyQKejjrAcOJIowCOXERRRFBEB8m+GtMCSyCIC4JUBsvv/zym2++CeVx+PDhgwcPHjp0CBKtsrKytbU1OTm5tLT0zBOk58DhcDzyyCONjY0FBQX5+fnnPjO5devWJ5980u/3z549G6JnElrtrEDUQgC99tprf/zjHyGsu6JADNXU1EAPFRcXX/g5SbvdDuN///vfQ7eZzWYI5QULFpxDZ5+D9vb2J554YteuXSUlJbm5uRPy9jmAeP3rX//63//+F5oYah6dY1dC35eVlT333HOvvvoqdjT8MGPGDKPROF4CC57s7+9/4YUXMMfxMnSoA+X697//Hfobo6Snp8c2EARBEB8L+vr6nn/++Q0bNshkskWLFnF5h0AggMD685//HPFr3rx551ALDMNs2bLl8ccfh0JANQT93/zmNyaTCeE4Ozv7tAAUDAYRthBTOjo65s+ff46Y4vV6EeLfeustjJuRkSEUCq1WK+I+BExRUVFeXt5FzH34fL7du3f/7ne/e//99yGcuru76+rqMHHMCBampaWNF0bPB/inqakJ/nnnnXd6e3uxOn36dMTcSSTgsFMQsl966SWE5pkzZyK+xzZcDN59992//e1v8AMUI3yOIwGqAHvhxRdffPrpp+ENKKI5c+Zgn46XygSQT/AhdjH02Fn9dolEEUEQHyaUwCII4lLBnTWF9FyxYgX+yEA5QTB9+9vfvu6661avXr1gwQLIC+4yHFTGN3QnVgXRi8ahkwC0JspRwqWfILxGR0chHNFnSkoKVrm20FJoi8pcc06yOJ1ODDdr1qwZM2ZgdNREfWziBhrbLQfXCQZFJ1iN1+d6izM8PLxx48b/9//+H3TPtddee88996xatQoNW1tbocKhC5OTk+O6ECZxs0DnccMAeuasxTJnDzcW6qCwv78fQ0CrQWD9+te/vvnmm7VaLXpA5ag5fK55vEm8wzPHQgn0H8T34sWLoYO55NpZa4JzWMVViIM+N23ahCljGX6GpoSf0Tl+Rezdu9dms6Fn/JBYsmQJJ3DRLXrDN0CH3Iio9thjj23bti0zMxP7iLt4DeNydTgD0A/GggHQyvCtSqXC1vhexlZMZDwjCYIgiKkP/oAjHCB24C88ogl32mNkZATR4cCBAyj88pe/XFhYiEL8tcfffC5+IRCgBCAQVFVV7d+/H4oCQQeqA1EJ0XP27NmJiYmogJpoyMUgRJaWlhZ0K5PJoEMQHMf2GY+JWKirq/vTn/7U09OD6JadnY0Ah5pWqzUrK2v+/PlQIAj06BmtuJ7jbblJcd2eTzwFsP/xxx9vbm5GpLvrrrtuvPFGvV4/MDAAGQAdhdgXv/oYo6Ar9Iw+472hkJsaZzlnD5Y5uOzYrl270NUXv/jFn/70p3COWCxGHZjE2Qw70RygN6ziG8ucT7AQ7SYCqtntdrVajd2EqI2FiE2TsoprOJYjR44cPHjQ4/HAKkwfu1Kn07lcrqeffrqzsxOdYxesW7euoKBAKpWiDtchgFXcLFBYVlYGT6Iy9hqOB5RjmdsLqA9jABwC1cGJIlRAD5yRWEbNeJ9RM89iJ0EQlx1KYBEEcamAyEhNTS0uLs7Pz4fsq6yshBr4yU9+snTpUhQmJyejAnTk4cOHHQ7H8ePHsQztgj9H7e3t+/btg5Q5duxYU1MTZAckLOQm1ElHR4dSqczLy4Ny2rFjB2Qf2kL2oT4qDw0NYSsqQ4hA/o6OjkJl5ubmQghCvaFbVD569CgGqqmp8Xq9Wq0WNsBUjIuSPXv2YGt/fz/kb319fVtbGypwiRVuRgBtn3vuOYvF8tnPfvb++++HkJ02bRpEJ1QdxsVYOTk5kIboHJILlblZYBmSCFPjhsOkICgHBweh2iHaILlgG2QWRBuEFHQ8tvb19WGO0N9QrjCmoqICDbEM0QwnoFuYh4EMBgOmCeMh3w8dOgQ3dnd3YyxYDrUKM+ATeKOoqAhdofPJWYWuxjoB7tq8eXNXVxcEInqAk+EBGPPGG280NjZiT2GXcQksGIwfAJgRBsUUIMdxJGBesKS8vHzjxo3YiobYs/iFAEtQBxOB2dXV1TAAlmArdgd+k8D+3t5edGU2m7mnb2C/ozIcBZkrv6h3iRIEQRAfDlwAwt92/OU3Go2zZ8/GH3PEl9deew1/82+88cb169fjbz5iOgI0/uYjdiBAIHYgGiJqIDxBCSDEpKenI+ggYKEVggLCMeJgOBxGyEBk4S7tgRhAQzRHvF6zZg2+ETQR+tEnOkHIQ31EKMRNFO7cuRPRB/1jIMgYhC30jNCDZURerKI+xkWoQjxFXEY0RFtUgP3YtH379uHhYZPJxJnNdY6YiArcxDlQ+M9//hMGzJgx48c//vG6desQPWfNmsVtzcjIKCwshFvY6KMn6+rq4ChURqjFvGAYRoQGQCHsh0lQCxgLy6gM52As1ES8RkP0AOcgaiOeYiIQRVALmAiip8vlgh8gxhDx0QpRFZPionZDQwOiNuqgHPZAIWA3QdpB6kAdTc4qAFnCTTAOVAcMQDnEIb7hBJiK4eAc+BMiATsCRwLkH4QcKkP1wbHYlbAWm2AMxNvWrVthNnYEOkQrmIG5owI027Zt26AZuMmiPkQRDhI0QT9QpyjBwQDjMXG4glM+kB+cbQRBTCkogUUQxKUCEgTiSSaTQRk0NTUdPHgQQu3++++H9OEKIS+efPLJ//znPy0tLVA2UCScrHnuueegQiAHoTYgaNAWgiYrKwt/sP74xz+2trZCwSQmJv72t7/dsmULqkF81NbWHjp0CPoJPRcUFECjQJw9//zzUE4QhZAjjz/+OLqCXMMoWIVkge6BDIUxUGCwDZagCXqDFMOIUK4YCG1TUlJgJzcjaBrUefPNN6EmMRFsheLBiBA6JSUlq1evhiSCioLSQif/+te/uIQOZgfbYCHENCYCn0BIPfHEEzCgra0Nm2A/tF1nZycEN5q/8847MNJut0OEQT2jZOPGjRs2bIDQ5KYGgfXvf/8bs4DxKIGpTz/9NJQiNDc8BvWGWcBFMBJK/dlnn8XsYBjEPYabnFXQu5CknBOAz+eDKETnixYtgoWYL35yYOH999/HVowLS6ZNm4atqAkDXn31VfSJEaGGYR4mAlkJcQ/DbDYb1CS+ly9fDjf+97//hYWojNHhBHgeW9Hc7/djRpDR//jHP2AzfvDAbOhaeAYH1eLFi+Gl+G4iCIIgPiog6COIcCeN8Ld9zZo1CDeQBG+//TaC4Ne+9rXp06cjlOCvPSIUQgMCXE1Nze7duxElEQQRv1AZkYVLYCHoP/bYY2azGVEvIyMDsQPRE2EFFRCzGhoaENQGBgYQblatWoVl9ImQ2tXVhU2o09vbm5OTY7FYEOMQazye2BPfEd8R4/72t7+hsLCwMDs7GwrhmWeeQTxF2EV0g8BAD1AmsAezQESGXEGoBVyeZc+ePcPDw2g4VlQgfmGIp556ymQy3XzzzevWrUN8hKjQaDQwY+XKlcuWLUtLSxOLxdzV34j16IeTPQjT/f39MAZtMQtsHRwchBnYhIkgfKMT+AdSAUoJNeEKiCiIluLiYsRiiCKYPW/ePNiMzl9//fVXXnkFA0FjvPjii5gXnAO3oCbmgq6gwSDbXnvtNUggmA39wzWchFXoCmZwHoiDiI9q0AboGXsBjkI1iDqILiw7HA7UWb9+PbwB8QAlAJfCQu7sHbbCXX19fRAh2C9erxd7ENbikPjlL38J/8elEfb7pk2bMBAOD/QP+6E6cKShh4SEBAzHKZDMzExoGPTA2UYQxJQCf8rotguCIC4bVqsVmgMSJCkpibsyC6IHGiI/P//zn//83XffDQGKrceOHQsEAizLYisEB9QJ9C4UKtp2d3dDs37pS1/Ky8uDToLSQiHUFf66YXV0dBQKGMtDQ0PQLli46aabrr/+elSA1oSIgSQFf//737EMqXfnnXdCRGIUiFT0D8EXMzQKhCw2YXSFQgEVFRc3UKuQa7BZp9NBi2OUd999d+vWrRj6yiuvvP3226GiMKmXXnoJGg5Du1wu2ANdi+nfdddd0GTQ3FCZUMzobc6cOZBiEokEc8cmdAtpBcGNb8ya07twAsBAUGmQZXV1dVB4P/rRj6D1c3NzMXE4DX3CAMwCY6EJpjlpq07zAyrjG9OH0OTSZDCvqakJzoHNMJirBmshf6FftVrtHXfc8dnPfrakpAT7i0tlQjejMjwJmYix4DpoevwggfaF3ISUXL58OX63QE+jW06MlpaWQnRispDX6BbTwSEBfY/+4XZuUIIgCOKjhV6vR+BDlG9tbW1vb0doQ0BBqEWcRblKpUIo3759O2INwv199923Zs0aBDKEe4SDWBcnQCcIGSMjI1zYQjh788030S0Uwr333nvNNdegc4BN6OHIkSMtLS2LFi26//77b7zxRrVajfBUX18PQTJ37lxYBaBMEGW4LBviKSIv4imW33rrLZiEftAQWiUrKwuRizshx4VpBGJ0hcgFXfGZz3wGhkHJoH+ErYihUdAPFAuMFAqFCOLyE49kwio6RHBElEQhOjx06BCCNZRJZmYmOoQf4BPY8Prrr8Mq0Nvbi4COwHrrrbcaDAYEX5iHgIugiUitiT6zHDPFXBBe4VuEe8wFVmE4xHoEX5TAZgwBnQD7EbV/8IMfcA9JwERQGWZABXHKCk0mbRXEGDfNM4GRsBZqp7OzE83hUnieO3XHVcCmsrIymLpu3bovf/nL+MZ+3LlzJ+rDVzNnzsTRAi3H5f6wCTVxLMEMTGT+/PnJycncFDBB9Aafw2bshXfeeeeVV16BqEBlHHKoCQ3GjUgQxBSERD9BEJcTsVi8YMGCL37xiz/84Q+vvvrqm266CXro4YcfvuGGGyB6jEYjdAZ0zFjNF0cqlS5fvvxTn/oUVCn0CqSJ0+k8LdsSB+IJQhOsX79+4cKFUEVQQi6Xq62trTn61hsIrJtvvhnf119/PdRYrNkYfFEg2mAzRNLYpMnY5YGBgaqqKtT85je/Cal9++23f+lLX8rPzz9w4MDx48djlXg8lMBy2HPllVdCYkJCQXNDM0G9QbliiPT0dMh0SDcsx9qcAdQn/APpiVkcPnwY4u+hhx566qmnPv3pT8uiDzqNn+m9EKsw5djmMaBnaGJIRmyFOqypqcFuSklJibsOwh1yGaLwj3/8IxzLPfUM+xE6GLZhF3D3IEBxYvfpdDquFYQ7Nn3hC1944IEHrrvuOqxy5RgOY+HwgFsgl//85z9j7ldddRUJTYIgiI80iKclJSWIAhaL5eDBgwjNdXV1iCArVqxAlEF4RVj57W9/+5///Oc73/nOunXrEJsUCgVCyejoaKyLsxEKhRDcEZ6SkpK++93vQlR85jOfgVRQRx/ehMDxla985fnnn8cmhBJE3oSEBGuU1NRU7tIkyAbYcMUVV4wN8QiLiKdHjhxBOPvqV796zz333Hbbbffffz+i5549e1pbW+NyBZNCMMW4a9euLS4uRkME67HxFMsogZ3oHzPFlGMboqIiHr7hEIRpzAVD/OxnP8NwCOK33HILBMz7779vs9lQB3IICgrhG99Lly5FbEXPiJLwVWlpKaaM2SEKL168GAPFez4NWO6NAt9WVFTAvZAKL7/88o9+9CNIkVilKLB80lZxyaOzArUDt8NayAmoGvQPU6GIOD0DoAkfeeSR5557DgKGUynYNDQ0BO2Hg2TWrFmcLIHDseO4JtAMsOpb3/rWt7/9bRwJ8bljAYccdhBkJFY3bNgAjYRWOBgw4nguIghiKkAJLIIgLidQaVAbUBhQLZCkwWCwo6MDmvKnP/3pr371q/LycpRA9p01hyIUCiE0IUHQED1AuEB+xbXjaaAOBoIw0mq12dnZGBfdQt5BJ/n9fmjZlJQUKDxUKCwshDGxZmOAyMZWyBqfzzcyMoLmXDkWsAq5xqW3TCYTtJRcLp82bRrMQ5/cw90h2vr7+1GTawWzYQb0nF6vhyZDt1yHEHxQsTAP37AZhp0mpOKuQDnU2MKFCyEfoftfeumln//857/4xS9effVVyGuut3jlC7HqNOfH7YGR8BWacFfJoWZaWtpY12FfQAe/9dZbDz/88C9/+cudO3fC1aiGHiA6uWlivnBsPFGFBRiAPYV+UM4VcqD+3LlzoVmxDG+jzurVq/ED4zT/EARBEB8hEAiysrK4S2+2bt3a2dnZ1taGMLRmzRoEQVRADEKoQpT5v//7vx//+MfPPffc4OBgKPquFa6Hs4Kt3LVCCCUIK1z0z8vLQ89cBYRsBK8nnnjiBz/4wV//+teGhgZOQiDWIEIhGAEETcDV50C3PT09MBX9FBUVIQahZwRWSAgEWe6KKq4mwihiIkbHuAjWnOrgNnGgBHEWQRBGDg0NxU+/Yb7oBHEZHUKlYBlCBW1RuaSkBOE7Jydn1qxZqIbQj4aQSbA5NzcXxkAIQQ7BftRHBbFYjP4xEEAh5oIFbpQ4qIZZYwHeLi0tXbx4MRb27dv36KOP/uQnP/nLX/5y9OhR7rK1sSAKT9qqWBdngGiOmmgCxbJ//37upj8olvhpPLSF5w8fPgzbHnjggaeffhpqB96D/fGZYlBME2NxTSBRCgoKYAO6wqaxo6MylMa9996LCi6XCzv0mmuuwa48x1lDgiCmApTAIgjicsLlMji5AAGxY8eOxx9/vK6uDqpiyZIlCxYsgILkaoLTUhVYRUNOjXG5nnMII1RDZTSBguHyUCjEN8rxDfUDsYXmWPB6vVjmWo0FugpCCkoU+qmlpQXVUIgmw8PDTz311O9///s9e/ZwOSyuH26BqwMwCubCjYtVmMFdOgSr4AGUoxCrZ8I1gezjJCbkLORadEuk7fLly7/+9a/ffffdUF0wu6qq6sUXX/zzn/8MZ3KDcjUBVidhVaTlqaBabInHmz59OnQ51GRTU1NGRgZ38yO3CXq3vLz8d7/7XVlZGRT8woULr7jiivhWEO98bIcgfjycBqphUtx5XdiJvQCNO94FdwRBEMRHhfT09Llz5+KPfE1Nzeuvv46/83l5eaWlpQgZCFudnZ1PPvnk888/39/fjyiDqDf2SVLngKuDHgBXEk+gYAgM9Oyzz/b19WVnZ6PP4uJirg7HuftHJxxjV9EkHk8BAhlCFRa4RBjK4/U5ID8gKhBDYV5D9HHpWEAdRLoNGzb84he/+Oc//9nW1harfWKUsQvoIa6REDqxCpRKZbxwPGAMxuK8gQVOuqBVVlbWV77yFYgKxGsopZ6eno0bNz722GOI5tyIZxIx5SJZBRISEkpKSrBTuDNe3P2PcZcODAw899xzr7zyCnZfQUHBsmXL4EBu03hgF8CG2MqpuxXWQjVBwkHOoRqGwwEGaRE/WgiCmJpQAosgiKkCZMSxY8d6e3sXLlz4uc997tprr4U0ge6JbT4nECVjdcm5QZ9cZalUCrmmUCig3iAfh4aGLBbLkSNHYANXcyzQNxBMsG10dHTHjh2QlRA6UFH79u1755139u7di3LoHtgMvQUldPz48cHBQafTWVtbi565/BfEGbo6zdRzWI5NUPAwGGOhK8iskZERfHMyEaO3trZC9U6fPv2nP/3pb37zmxtuuAFTgNbk8mtxLqJVY8shNNEcJkFwFxYW4qdFbAOPBzOqqqowSn5+/t1333399dfjR8LYvcn1A/kI54/Vi+ONi2qHDx/ev38/fglMmzYNc4fE7+7uJq1JEATxkQYxqLi4OD093W63v/fee4gC8+bNQyEWQqEQoi3iMuIXVME999yzYMEC7sqsc4OQnZGRgQCK8IQe8I0w2tTUhPCHrYgd0Bsoufrqq6E3Vq5cyV0+zMVWDgQXDApi61HQLSIdQqfb7a6rq0P483g89fX1AwMDOp0OAVEdvUVxLJjFWZUMymUy2fz58xHUdu/effToUaggLjq/GwULGB3dGo1GoVCIrdXV1ajQ1dVVGX2zc3JyssFggElcb/FuuYXxQH2xWAzHwtuQCnCCyWTCZBFk4ZaWlhZYBZ/86le/+uEPf6hSqTBoX1/faaFWq9XGrYKuuHCrOOBYaIlAIAB9gn2Hw2DsvsZ+xFjYR7feeissXLx4McxDz9xewwJgGAZOQw9cE66QWz4NeAA2/+c//8Gs09LSIAjffvvtQ4cOnXm5GUEQUwpKYBEEcTkZKxY5hQdF1draCmW5ffv2LVu2QIhAjnAVxla+KEDDQTGvXbsWwuX555//2c9+9o1vfGPz5s3Qc7EapzJ79uxbbrkFanLHjh0PPfTQj370owceeOCPf/yj2WzOy8tbsmQJZGhKSgr0KHr++9///oc//OHRRx99/PHHm5ubV6xYAbHFSbrzBwIuKysL3e7duxcy64knnti6dWv8wR+QaAcPHnzqqadeeOEFaF+IMKhMCErISjREhbjHICgvllVj9wIkLGSfUqlEYW5uLn4txDacUKsQxxCIVVVVO3fufP3116GPuVO+2AqfB4PBXbt2Pf3005CqXKtz0NPT8+qrr6KH66+//uGHH4afcZC8//7753igBkEQBDH1QfTPzMycO3culm02G4LsvHnzECO4rYgXCBwmk6mxsbG8vPy9995DWOFuHOMqnBWEQvRZXFyMAI2o93//938I1og4XHoCI6L5yMhIU1PTkSNHEEoOHz6MEq5PbEUM7e/vR9B588034yIEYFNSUhLCPaxC8P3Tn/6EbtF5W1vblVdeyb17JFb1/LjuuuvQqre399e//vUPozzyyCMwKSEhAU4oKipSq9XwDCbS0tLyy1/+EuEbwCqZTHbzzTcnJiaOl6AZD71eD88MDw9jdv/6178QguFYzBEgzj733HNPPvnktm3bOjo6IMYQYRHoYQOn0Dgw4kW3igNuT01NNUQfDgBPwjPQP7Ft0XGx3yEY6uvrcSRs3LgRbkcJJ0uwxyFmMBcoorfffptrchpjBYzFYoGsgpDIzs7+0pe+tHLlShxjb7zxBo6EWA2CIKYklMAiCGKqkJycvGDBgoyMDC4pg29oIygYyE37qY8+vXC43jgRdt99911zzTWBQODQoUP4Xrp0aW5uLrTamfJLo9GsWLHiwQcfzM/Pb2ho2LJly86dO6F41qxZ8/nPfz49PR2tVCrVTTfd9KlPfSoYDO7YsQN6rrOzc+3atXfffXdpaWmso/MG5q1fv56T4FDYsLCgoAADcbZBVkJGYys03D+iQIvDh9/+9re505LxKVxcq+JgvmlpaVDDiuhjyLAQ28DjQb/Onz9/1qxZUJPPPPPM3r17MRCUqNfrxd6E0Fy8eDEEOrTv1q1buUdpxFqejcHBQe4NQZjsbbfdhjneddddXP4LPjntDDlBEATx0QKhZN68eQgNCPo5OTkIKFhGuUgkKiwsXLRoERY2bNjw7LPP+nw+qAWWZRFKXC4X1/ysICTdfPPNaF5XV/fKK68cO3YMwR1xE5uys7MRRxAZ33vvPeiN3t5ebIIw4PpEQxiDaFVeXr5v3z6EmLgCQVSFJej22muvRQXE5ddeew0hGNoA8RSWx8PueYJx77333quvvtpqte7ZswcBEUEzLy/vy1/+MoZQKpWIswj0n/vc52AShMcbb7xx4MABRM/777//uuuugyyJdXTeTJs2DT3LZLKysrKNGzc6nc5Vq1ZJJBKUlJSUrFu3DnXeeeedv/3tb3A4BoJ58NVp8xprFQy+cKvi6HQ67H0Ygz2VmZnJnY3jgP6ZM2cO1MJLL70EwWOz2XAkhEIhLEAopqamosLo6Oj+/fux11AeazaG+CywTyEyURPVbrzxxuuvvx4CCfuisrISu6C9vZ2rRhDEFISPv7ncRbMEQRCXAkiNpqYmaALIzU9/+tOQNXEBsXPnzu7u7tLS0pkzZ0KloaS/v//w4cNdXV2oA30JRQthhO/FixdDzUBLoRxqCTJly5YtUF1z586F3pJKpVCfx48fx1iomZKSArVaUVEBDTR//nyTyQQNqlAorrjiCmgdKE783auurs7Pz0dzaGUowtraWmhH6CSoT7PZ/Oqrr0Kt/vznP4dog0rjrOXgRPPRo0fRCZrAHvQ5a9YsKEJIYa4OhFFraytswNDQRlBj06dP555yiub19fWwDUZidHw7HI6amhruCvbly5fDPEyko6MDq5DsaIIK8Ak6RFcohIUDAwPBYBCDok/YABfBwxaLBYUwBgIOs4Y/MRHIU1gLn0ANw9RJWzVWQeLHw969e2EDnAMfYpdh53o8Hsh3DA1jMCjKoTJR+Uj0PeUYDjIUvyLQp1qtXrp0aVJS0vDwMLQjhoABN910Eyw/dOgQJgKrcEigGqzCroFV2ARZiYFQGQsLFy6Uy+V9fX0YCJPCQOh5oie9CYIgiKkDwjfi+I4dOxB8i4qKEF84VQAQFhGhED4QNRBnESAQoRDgEL8Q7BAuuTCB4IV4vW3bNsgMLHNXBCMyIkIhDKETSAJEtMHBQUSQJUuWoBOEcgyKgbgggq4QytFWKBSiCSIUQhs2XXfddQiv6DkQCGBERGH0jGjF3YkPyxFPIWNgGCcDsAnhCRoG4Qk/sjD0sWPHEDTREPHrNFEB3G43mmCO6A0DwX4uhmJSXBYPYO4IiLAKZkMOIaTOnj0b35gg7EQhF+jRORQU5gXNA1Mx5ebmZtiJctSHY9EVZoFZw8KRkRHEX9ip1+sxOiI4XIoOIUJgCfpEIIbcwr6AMxFtDx48CBWRlZUFGWYwGOJWoRBK4/ytQg/ROZ0EkqyqqgoTh97AQDAAIR6j33jjjbbogxrgImzC7oOjUBnmabVaTAe+xTK8yj0GFH5GW0gOTARGbt++HbsGI6IhuoW1cVEEI7G7cVChMsQhnABrMUHsJm6CcH7MOIIgphL4FUMJLIIgphYQrz6fDwsQQxAcXOGlA1Lml7/8JRQt5A7kEdTVhg0bIHogwn74wx8WFxefqTU5IAFhJyzkTpDGSk/F7/ezLCuRSOIadNJwPkFXZx0Lo2As6DDY/4FjXUSrzgcMB32PvXmm5TAD88LPBko/EQRBEOcA8cLj8SBYxG8tPE8gKhAcwZlRL94nNp2pNxDl0eqswYsDPSPA4Rs9TOhO/PFwu91cuIQ9saJT4WI9ZoERL1AgYSBMcDzLOYVzDkvGchGtOh9gOfYaDoMzbfuQBSRBEB8+lMAiCOKTDvTiM8888+9//9vpdGZGL1bv6urSarXf+MY3Pv3pT6tPvK+QIAiCIAiCIAiCuFxQAosgiE86DMMMDg4eOnSovr7e4XDwo0/FmjZt2ooVK7hrzmP1CIIgCIIgCIIgiMsEJbAIgiAi15wHou9s5h4Hq9FoDAaDXC6n7BVBEARBEARBEMRUgBJYBEEQxJQmPObdT9wCQRAEQRDEB8JJCNIPBPGxwWQynf2phARBEARx2QkGg6Ojo319fQhX3JNZCYIgCIIgzg3Lsjabrb+/H/rB6/XGT4YRBPFRh67AIohPCgjeXC7A4/HEighiCsPd2okjdnh4WCqVZmZmGgyG8d4G9eGg0WjS0tJ0Ol1snSAI4pOBy+Xq6elxOByUCCA+EnBPOO3v7xeJRKmpqcnJyR/Om5fHQ6VSpaSkGI3G2DpBEJOCbiEkiE8Qfr///Y3vlzfVsOLLfOklyzB+q1PsChjkctnFePP0hRBi2RaTKUuvV03wzdwXHTYcHnG5RAJBglwuvKxpGmD3el1+f4pGc3kt8YZC/Var1emE7tRqtdB/l/dGAIFAsHz58htvvDG2ThAE8cmgvLz87W0bQ7LLmQIAkRMbdpfA4dVLZAqxOFZ6mWBYtt1sTtZoELVjRZcJ6AeL2w3naBUKyWVN04AgwwzZ7UkajfSyCjyou0G7fdhm4wsEarU6ISHhsuuH0tLSz3/+87F1giAmBSWwCOIThMvleuiRh+vD5pTZhQjnsdLLQdDjG65q0bWbl6RkJKvVsdLLhNPv/8v27XctXlxwuU+L+UOhA21tCql0Znq6UiKJlV4mqvv6OkZGri4tVVw+S8I83qjf3+hyjQQCQrH4smevQEtLy7Jly/74xz/G1gmCID4ZPPfv5/6++dXCqxcLLmtWIhxizPWd0vrexbrkDK328oYETyDwj71715WWzkpPjxVdJvwMc7i9nQmHZ2dkGJTKWOllwurxbG1oWFtcnHRZBZ6XYeocjkG/nycUqtXqy64fOjo6UlNTX3755dg6QRCTghJYBPEJIpLA+sUjtgXG4uuXC4SXM4HlsznbN5SlHe68q2h6UVJyrPQyMeJyXf/443+5446l+fmxosuE2+9/4dAhnUJx9YwZ+I6VXiY21tQc6ep6YP36y3hiOczj9Tkcb7W2HjOZZApFbm6uXq+/vBp03759eXl5jz76aGydIAjik8Gz/37u9faDyx+4WyS9nNc9MYFQ146jym01d6YXzExLu7wRwebx3P2vf31r7drrZs6MFV0mPIHAS+XlQYaBJdkGQ6z0MtFvsz22ffvXV6/Ov6znBR1+/7ttbXt6e/kSSXZ2ttFovLyPICgvLw+Hw6+88kpsnSCISWGih7gTBEEAeqQHQRAEQUx5KFyPy5RyzWW+3okgiI8vlMAiCOKyMLW0DSktgiAIgpjyULgelynlGko0EgRxiaAEFkF8wiBNcTbIKwRBEAQx5aFwPS7kGoIgPglQAosgPmFMkTN0U0xn0SndqQi9rJ0gCII4BQrX40KuIQjikwAlsAiCuBzwKTdBfBCX+51BBEEQBEEQBEFMHSiBRRAEQRfeEwRBEMTUh8L1uEwp19AJKIIgLhGUwCII4gMIM2zI6w94fNwnFAiywVDId7IEn6DXz4aYWIPz4oK0TTgcDjKMy+/3BoPsxbjR7EKswfC+UAjGeAKBi2LMJIBDAgwDA8Z+AqEQymM1PnRYlvUFgy6fD3vqohsR5oVD4VAgHMB3rCgKy2NR6A/7mfC5jkauOSpzq6iMJsFwEOVcCTaNXSUIgiAmDeQBdAITPOXPdZhloRxQPsG7xS9CYoTTD4iSDBuLApcRGOP2+xEuL1w/TCklcyFdwAA4xOnz+S+BjEFkR9CHVDhrlMemiDwIn+XA4Br6wj60PakWwiz0wyklON7HCAyCIC46lMAiiE8YE1QCkJheh8vU0DlQ0cR9HD0ml9lmbuqOlwwcaxpu6PRaHWH2IuuMswI1A5nVNTJytLOzYWDA4fVeuNiadHsY4/L5mgcHD3V0VPX2Wj2e0OUQxAGG6Rsdrezpqeju5j4wps9qhTKO1fhwwa8Ci9td399/qL29c2TEF4C2u2hAJkJ3joRG+gJ9+IZ25IQjJKMj5EBhb6DXztjPIR/9rB8NvYwXDVHNxth6/D1DwSEuHYZCF+OyhCwYhatPEARBTBrPqGOous01NMqOiY8+uxvKwVTXMUHlcEHBBI39wWCPxQL9UNXTM+JyXcYcFoxBjO62WBCy6/r77R7PBRozaddMESXDAUVn83iaBgcPtLbi2+X3X8QcFuI7Av0oMwqpMBwc9rE+Tj9wYBl6AFsD4UCs6ATYFGADo6HRXn/vQGDAy8b0g5N1QnKgBF1xNbHJwljiqwRBXHSE3/nOdxQKRWyNIIiPL4FAYNee3b50ZWJRFl9wvifq2ECo70jDwcdeqXltR+u2cnwEImHA5an+79bKFzdzJW3bjgzXd6jTErXZKQLhB6fFQ76AtalX3W+daUgyKFWx0vPG7vPtamz89caN7x4/vr+1FeKmKCVFIZHENk8QTyDwUnn5tTNmZOr1saKJ4Pb7n9i9++979rxfXb2zoeFYT09RcrJBpRJM/PlNELLVfX1ysbggKQnfsdLzw+JywRuPbd++ubZ2W309Pnuam2FDSWrq5DzTajL122xL8/NlE7SEo91s/vfBg4/v3Lm1vr66tzdBLs82GESCCZ4yCYcdgUDj6Oig2y0Si3U6nVwu5/P5LsbV4Gs47D48EhzpCnRBbiZLkgV8AURkmavMzJj7A/09gR6lUKkVamNdjQHCtCvYddxzXCvSagQaf9i/y7EryAuaQ2aI0QRhAsNj2nxt0KZYFvKFsWZRuru7YcZVV10VWycIgvhkUHX8eIO1N2vpTGiAWNH5wYZCdW/srvjnO5oMoy43TSCMNA8zDMRD+RNvWjv689ct5AsRr84raIaZsK1jQNJumqHRJ6vV59kqjjcQKGtv//3mzW8cO7azsXHY6cwzGrUKxUT74fAFg29WVi7KzS1MTo4VTYRAKFTW1vbo1q2vHDkCY+xeL3SIblI/yqAfavv72XAYlmA6sdLz5iIqGeD0+Q53dCzMydErlbGiiWByOKDK/rJjx6a6ur3NzZBDOYmJk5AifoZpHh3tcjj4QqFWq1UqldjLXtbb5Gs64DoA/QCdMBIaMYqMUoEU9RH03az7kOvQYHAwUZyoFJxiPBrWeeuOuo86WEdHoMPO2BNFiWiy3bE9FA5ZQhZIC41QI+KLOv2dTsapE+nE/FNs7u/vx/ett97KrRIEMTncbjddgUUQxLlggqGBqhanyZI+v6T00yun37w6dXahPj89d/W8Gbesmf6ZVenziqFHpRqlKll//nmxST/EHfqsd3T0v+Xl7kDgM/PmQe1ta2io6+vzBE4/XfYhABsaBgf3t7XlG42fX7p0ZkZGVU/P3paWUbc7VuPDAgpvZnr6Z+bOvXnevNUlJQlyuT8UStfpJpd+ukBCLHuwre1Qe3t+UtK9y5ZBy+5paRmw2Sa8y8eRznbWXu2tnqmYuVi1uEBWAClpDppdjKs70J0mSVugWLBCvUIv0qMQijPW5gRMmBkODh/3HPexPu4mAuhXlsdmSDIgN/uD/VCiEKZQsWqhWiQQxZoRBEEQEyTMsKMdA0f/+U7d67tGO/qD3gB3sYtnxF77xu7j/91qqmv3jDqidT8MMLjZ6XynsnLE5fr0vHmL8/KOdXcf7epy+v2xGh8i3HVGzx04YPN6r5s5MzcxcVNtLexxfejGTB0lA+CWiDGtrela7TfWrIGYgX7oNJsv1oVyTtZZ56srlhdDP0yXTx8ODQ+Fhrjrrfysv8HbMBAcCIaDp91CGOaFTUHTaGi0VF66SLkIH0gFNIR+8IV9qZLUJHESdz24g3FAQsgEMik/khQjCOJSQAksgiDOBcswo629fIHAWJSVOruo4MqFKbMLEwuzi69bNu/e6/CtStarU/TF1y7T56ULJnqJzcRx+/2tJhPUzJyMjGtmzFhZVOQNBGr6+yEEYzUmxeTSaQI+XymVrikqumPhwutnzVqSnw+N1We1fvjZNJgxLzv7niVLbpk/vzQ1NcgwV0+fvjAnZ6JXcl043C8ECFAcDKuKim6cPbs0LQ0+aTebL9ZdAJHEExtIECQkCBPUAjVWuTsKfawvSZSkEqoUAkWhtDBbmn3a+U+Wx0KD9gR60EopVAr4AqhShsfw+XwJXyLiiSBJ8ekN9KJnfAQUIgmCICZL0OeveXlb94HaMMuKZCevBR6qbWveeCDk9YsVssiDmyYWGSYfRxiG6bJYEIyKU1KumT4dUVImFtcPDFhcrosTnCYCpEvj0FDDwEBBUhLEzLrSUm8wCGMQQGM1Js7kZnGJlMxkrt3i8Tx+f+PgoD8UWpqff+OsWauLi61ud9vw8MW6pZENs9APGoFGI4x8UBJkI+kqqIjeYK+X9aJQLpBzleMEwgFLyCLii1LEKTKBTCfUTZNNMwgNkBB8HnSGGGIDWgL6oSPQgWpGkfG0y7cJgriIkDonCOJcsCHG2j3ksdib3j9w5Km3ql7cZO0cEIpFCkOCOsVg7Ry0tPUZp+Xkrp4nUcnHu2TmbExO20QuuR91u6HSCpKTjWp1MhSIUNg6PGz3nn6tzYSYnDVSkSjfaLx32bLFeXlCgaBvdJQNhzN0OmjBWI0PC4yulsmSExKggGv6+iQi0W0LFqTrdCiP1fjQCIedPp/D69XK5bmJiVqFwqhSoQQ/Gy5WAkstVBdIC2q8NVWeqmZ/c5IoCToS+pLlsd2B7p2OnZvsm9r8bQKeADoy1iaKk3FGFGrYWyovlfKlEd3JF2uF2ohyDfRaGEuiKNHFulyMK0GYgLZMmIE8jTUmCIIgJgJfKEjITJ577/UF6xdJVSfva5Nr1dNuvKLkxhXKJH0k+k4sAE9SPAAmHLa63UGGQWzi9INCIum2WCKXGl3sJ4V/IAGGGXY48A3NAEvStFooiu6REYvLFasxcaaUkpmcQ/1RjYehsw0GjVwOGQPV133xHuipECjypHkN3oZqT3W9t14lUCHuiwViO2PvD/Qni5NTxCmnKQcQCof8Yb8v7Kv11m62b97p3GljbDKBDFIBImEwODgUHFIL1D7WZwvZlAIlRiH9QBCXDkpgEcQnjInE0zDLhvxBTYYxY8G0vDXzdTlpvYfq69/abWnrDYfDXrur51At4w9mLJou10/4URSTA+NCx2ASEpFIwOdHHtAQDrv9/gs8Ozc5lYHRZWIxdLDH799SV7etoQGyeGFOziSeQHFR8AeDjQMDrSbTqqKiHINBEn3UyIcPw7L4QAeLhUIcEwKBIMiyvot3VRqOgQAbcDJOL+v1sB4oSxx7WB0JjWBhnmIePlht87eNvYUQarLL34WSYlkx9CU/chdr5NypWqhepFykEWoyxBnZkmzoWp1Ih98BWGj2N7uZy3APBUEQxMcAkVRSfMOK3JVzlEl6vlAQD7SJJdmF1y5NyEgSikUR3TCxADy5cB0jBP0QDkM/CBEtoniDwYuVHJkQLAJZ9BV7CJTQEoiYMMYTDAYuwJiPgZKBksM+gklwC1ZFAgF2WOQ9MBcvwwj94GAcvrAP+iEQDkAGQB50+jtlAlm6OF3CP8tjQyEzLCGLnbEniBKWKZflSfJQ3xQyKQSKFaoV0A/JouQcSU67vz1BmKASqLDQ4GvAKLH2BEFcVCiBRRCfMCaUZeLz5VrVkq/fsvS7t8+55+o5n7tGopIPVrU6B8xhhjXVdVja+hIyk1LnFEJ4xZqcJ5OWIpzOi2YxIv/hm8+HxJng8KdzIc09gcDG2tqt9fU6heIrq1YVJSdP+GnlF4lhp7NuYACy7+rp0yf9VPsLJ/qjIPKQM24nYx/BHZO5vfRsgtXLeoeCQ6Oh0YXKhXMUc6bLprM8FmIxGA7KBfIsSRY+edK8RHGiLWRzsk7uFCi+oTWHQkNYZsPsSGjEzbrtocizroQ8ITQrpGeKOAWdQNEqBcoef4+DdWCgtkAbNGt0ZIIgCGICIBAo9OqTNw+eCLRiuVQ6sUu2x3JB0R6RKBKeItKBiw1hIXcm7EMHQ8bEDPeJgpILMeZCpjFFlAymwKmFyN6JpvniJRdOIBwYDg5DPyxQLpglnzVTPlPKl3YFuuo8dVAFAp4Acd/BOJyM08bYfGNeUBi5XlsgThAm5EnyMqWZubJcrJqDZlRIE6dlS7PTJemoBP2gFWkjz9UKDllClvZAO765HgiCuIhchr9NBEFcOiCA3G53d3d3MBiMFV0AYZYNegMhf0AslykStdrMFChRJhhkQgwbYoaOt/qdHl1umiYtMdbg/JnsQ9yhqCKpmXDYZLe7AwF8sJx+Oe7a4/AGg9sbGjbX1clEonuWLFmenw9LsBdimz9cTA5H98hIckJCcUoKdHCs9EMHrpCJxR6/3+J0+kMhyGKFVDqJ10Wd9ecNBKiLcYn4oixJVoo4JVWSKhPITEGTkC+UC+RqgRqbJHwJlkO8yAOtImnO6CfABtgwC33ZGejEBxJ2KDQ0yoxik5gvVgvVWGj3t2dIMtCVm3UbRUa9UA9RCyEbG5sgCOJjjc/n6+vrw3ds/SJx1r/9J8smGBkmTSShJpEI+Pxhp9Pl9yNIBVk2WaNRy2SxGh8iEDMYF5F61OVy+/0un49h2RSNRnM5jJk6SgZukUskvmAQbgmGQk6fTywSQT9clGwaJIGLdQn4gmxJNqcflEIlorwlZGF4DGI9NMBwKJLhGggOcCfAuA90BXdjoEqgEvAEMr5MzBP7w35sgmDghEdPoMcoNkr5UifjhKKAhLCFbJTAIohLASWwCOLjA9SG1Wo9ePDgG2+84bqAxyjECTOsa3i04ukNR//5Tvuuirbt5T6721CQqTLq2WDI0t4nlIg0aUah5MN7Urgi+mQElUx2pKvrSGfnse7uEMvOycw0TOptzXEmJ9P8wWCH2fxsWVmryQTJZfN43q+pOdjebr/Y6v98wBRGXC4MnaHVwksTzhZdJDBuolqdodNZ3e4D7e1HOzsbBgcTlcqS1NSLYhBkolgQEY6QoZFnUrC+ABuQC+SJokTISuhOX9iHQhfjUvAVKPcwHgfjgGxFhRnyGSWykgxxRoooBfpSL9JDd3LdBsNBa8gK3QldG3mgO1+kEWoShAlsmA2xIa4OQRDExxifz1dZWfn2229bLB/ur+6JBeDJZ1VEAkG6TqdVKKp7exGbyjs6EKempaYmTeL8ygUjk0gKkpISVaqGgYHDHR1QDv5QCMakJCTEakycKaVkJudQhUSSazB4A4Hyzs6K7u5DHR1ysbgoOVksuggvBRbwBWJ+RD84WAe+/WzkIxPIcqQ5M+Uz86X56eJ0nVCH6G8QGaAfoCWgHwLhAFRBgiABq9AY3JXaKEQJ96YXlsfaGTtqormML8PMlQJl5PFY4TAqc0MTBHERoQQWQXxMQKS02Wzbt29/6623jh8/HrgYjxzii4QKQ4I+P32wurX8yTePPb9Rk26cdtMVKPE7PV6rUyyXRp7dPhkmKRYlQiE036fnzLF7PC8cOnSks3Nxbu6sjAzlhZ20nJw1Frd7Z2Njw+Cg1eOp6u2F/vv77t3bGxqgiWM1PkSCDDPqdrPhcIJC8WEr8VNRSaUrCgqKUlIgyp/Ys8fl8y3Nz8/U6y/KLwRozRRxSqI48aDr4H7n/gpPhYgvKpIVpYnTUkWprf7WA84Du5y7LCFLuiRdLVD3BHqafc02xqYSqjIlmXnSPIhULGiF2iRREr750Z3vZJyDwcFcaS6aqAQq6FE0RG8YTi2MJbkIgiA+lkA/+Hy+/fv3Qz+Ul5d7PJ4P9eqbiUWGyccRAZ+fodNdO2MGwuV/Dh9+r6YmNzFxUW6u5nI87AliBmHxjkWL/KHQy0eO7G9rQ9xckJOTIJ+cpoowOddcIiUzuQNIIhLNzsycmZFR3dv72PbttX19C3NyoPouykXlEr4kSZxkFBvLXeVlzrLD7sOBcCBPkpctzc6WZEMb4GMQGXQiXbIoGUpgKDjU4msZCY1AZqRJ0qAHjnqOlrnKDrgOYBklKEe3oXBoIDDAKQoIBjFPjIbQD9iaIJx8OpIgiPEQfuc731FcpucNEwRxEfH7/VCffX19WHY6nevXr1epVNwmjkAgsGvPbl+qMrEoi39+z4zi8/kiqUSblaLLSTMUZKTNKy68anH6/BKZLvKTXmFIQEnS9FxZwikDfSAhX8Da3Kvus840JBmUE2sLpCJRhsGQl5hYmJS0LD9/XWlp9gU8sNwTCLxUXn71jBmQkrGi8wYSH2JrVmbmquLipfn50MH4zM/OhiaWiSd8VRokdXVfn1wshlbDd6x0IsAY+GROZmayRnOB2aJWk6nfZsOkJjERkKBQZOv1+UlJxcnJa6dNQz96pXISj/Zw+P2No6ODbrdILNbpdHK5XMAXSAVSyEQutaQT6nKkkcdXSQQShVCBQu4i/wxJRrokHTVZPosSjVAz9smsAp5AKVBCpKICl8CCig3xQhniDJlQJuQL8WHDLHrLlGTqRXpOpILu7m6YcdVVV3GrBEEQHwMgDw4ePNja2sqyrMfjWb58uf6MUw5Vx483WHuzls4UiCYcbUUyiSE/I2V2oUKvicsPoUSszUlJX1Ciz884/4cchRnG1jEgaTfN0OgncWe6WCBI1WoRoxGeEKzXl5aWpKQgzE04OEXxBYNvVlYi7hcmJ8eKJoJIIMjQarP0egR9RMlrZsyAVZOLudAPtf39TDhclJw80YevX1wlA5w+3+GOjoU5OYj7saKJoJBKM3S6XKMx32hcWVS0prg4RaudxC2EfoZpHh3tcjgQ0rVarTIiQgRQApx+UIlUCcKELGlWqiRVyj/5DApUgDbAJjFfHOaFURP6AVIB5ZG7CIUKpTBydVWOJAfaAFIBTSAe/Kw/SZyETVALnGBAc4iQyCsO+TEf9vf34/vWW2/lVgmCmBxut5vf1taWmDjx59cQBDHFgACtqKhgGKavr2/Xrl2//vWvk09VVC6X66FfPGJbYCy+frlAOBEpAHXDQjSyEIoC/LQ/oT5RiO+IepyggvTZnO3vHkgr77iraHpR0mRkHwZmwzCJgerl3iUU2zBxRlyu6x9//C933AHdFiuaCPDNmacZJ/cQVrff/8KhQzqF4uoZM/AdK50InDHRHTJ5h3BsrKk50tX1wPr1kz4bjB0U2UcsC90JJmEQZtPndL7V2nrMZJIpFLm5ufHfVPEnU/AjB1/kE2uCozLyFiOs87lr+1HCrUY2j4FrG1uJJrC4x8BzrbAceb47Xyjny+PZK7Bv3768vLxHH300tk4QBPHRJxgMHjt2DN8Wi2XPnj3f/OY3CwoKTosjz/77udfbDy5/4G6RdMJJjUhoCocjHY7tMxKxIiHrPM+ocTCBUNeOo8ptNXemF8xMS5tEsIvrB7S9wIem2zyeu//1r2+tXXvdzJmxogkSN+YCxQx3Ki7IMLAk22CIlZ433J44jUl7pt9me2z79q+vXp1vNMaKJkhcP2AHTdotDr//3ba2Pb29fIkkOzvbaDTCySjnVAEnFRDxT5MHp2mGsVIhchBHP9HjOPLhyhke42N9Ur6UUwtY5d5fDEURz16B8vJyuPmVV16JrRMEMSlMJtOE89kEQUxNJBLJ0qVLZ8+erb7oT3NAd0KBSCKKvPF6jNDEcmR1cmNN9iHuHBgSmkYiEomibxSKlV4OMHrUDad8Yts+dDhjLq9D4sAS7B2pSAQBOkmDxp8IDjvoTiFPeJr6xDIKufJ4ydgKcU4r5E6uxltBdEbuBYg+mZUrIQiC+LgiFosXL168ZMkSg8FwKSJIJCwJBKf/SY8WImjFVj8sMB6nH8RC4WWM1xxxYy6vmInsijM+sW2XA4zO6YdL4RZOFXBS4Ux5wG2NrURXY0vR5bMKD5RAP8TVAlY1Qg0+Y7NXBEFcRCiBRRAfHy6j+vmoc0HpNIIgCIL4KPPR0Q8UrsdlSrmG9ChBEJcISmARBHFZmFrahpQWQRAEQUx5KFyPy5RyDSUaCYK4RFACiyA+YYyjKZhA0Gd1htnIQwHisKGQ1+oMur2nlUcI84Ien2vI4hgY8Ts9XBkbYnw2p7VrAK24JuFwOOD2+uwulmG4OudDIBSyuFwDNpvT5zurvejW7fcP2e2jbnfohG1oNWi391mt3hNvYAwyjM3jcZ3Hq6DPobQCDANjMBa6PbMaLPEGgyMul8nh4D6eQIBhWRT2jI7CGKxyNf2hEIzBjLjVyYHhMOV4n6cRir6IEE7AQKiJEjYcRuWukREUwj9cNV/UEl9w8m93RrfwP3aQ2enEvGKlpwLnW93ufpsN/kd9lHB7DT5Bq3gJvAqbUTnaaGKEQyHW40EvJ9bDrM/H2O2s2x0ep0MclrE6Xm+sIYzALrPZWJfrZEkwGOn5zMOeIAiCOBWWYd3DVgiA2HoUFCL0B1ze06I/Vv0Ot8tkjX/cZhvkBAP9YHeNdg64h0e5riJ/ib0+z6gD+oRrG+XEH/xxgCRA6EHIs4/zLkUUIiwOORzDTmc8LCJ6ItAjaiNgca0QKxw+Hz5ctJocZ8bBM3EHAlAOiINQDlwJoirCK2JlXDCgH0wHgZtbHY9zGIq4j8iLbl1+/2luwUwRiLE1LmPwsXu9GPRSKBmMjW6hqYYdDizESk8FOxGjYFx8c26BzRAt/VYrGsYFA4yxTlrMQDB4vXGpgAUEfcbp5D4RhTCeAEBDHFoYFG6EWaEQ9AOanFQdUCboeRxpRBDEhUNvISSIjxV+v7+7u7u5uXnt2rVnfwth+lneQhj0+Ueau61dA6qURKE4dhs/fuq7hka7y6oFQpFUo4yXgzAbdg2PDh5vHW7ssnYOekbtYoUMH+fgCApHOwb8To9MoxDJpWwwNFzfGfIHZBpV/NVFkbcQNvWq+8/+FkLopKahoeq+vg6zGYJSJZXKJZKxj2OAdoHSqujqQjWIVD6fr5HJhAJB6/BwbV9fp8WCErQSC4UQOt2jo9iECuPdH4HhXiovv3actxBCpbWYTMd7ejpGRjzBoEIigTFjO4K0ah0aOtjR0Tg4CAPwUUqlEqEQq80mU0/UGK1cLhIKuy0WqDEYM94bgjCvc7+FEEoJEz/U0YGpGZTK02YEId4yPHy8t7fNbIZIFQqFaqkUs6vs6eFKZBIJ/CAQCNqHh6HdMRd8Yo3P4BxvIYQKh+6v6u1tHBiAtA0wjEYul4hOeVaU2++HK6p6etrNZuhgOA1uwQSPdHW1DQ+PuFxKmUwhlcJ7cCxWdUrlWd4jGQ47AoHT3kJ4ctYsy4yMBM1mYUICH20hI222QH9/yGxm7HZsFUilkfIxQHEyMHhgIDQ8DLmJrQKZDMd5oKcnNDLCut18qVQAn6Bni4XBKoY7tQd6CyFBEB9XWJbt6+trbGxcuHDh+b+FEAHd1jPUd6Q+ISNZJDsRU8Jhr9XZe7ieCYYgBoSSk3HE7/CYatt7D9dZWnvxGWntsfcMCaUSqAVTbcdoe79z0CJLUIqVsjAThn7w2V0yjVIkjfWMwnO8hRBRpnNkBKEHgWbAbpeKRAg9CLuxzdGQbXG7ERYRoxG/QiybIJOJRSIsI3oiHqEHtQxFYpff3zw0hLCbEHn77SmjxDn3WwjPGgfHGoxgOurxoELD4CDkAUoQFoV8PlRHXX8/NAPCKwQDwiukDsQMjDecquviwOza/n50CEvO1BhQDphvTX8/nGP1eNAh5hi3xB8KYfr72tqgqTgZAwMwNRgMN05UyQAIp3O8hdDh8cBUqDXMCC7ClE+TIv5gkNuJ0CGDDgfkEPzGhMPHurtRAvWCvQP7sVN6R0f7rVYV9tepwozjzLcQjnU+dEJoaAgagB8dHZIg0N0dkQdmMz7hQECgUkUEwGm7PnoOzN/eHnnZoEyG4zzQ1xdRHRhFJEJvqM9Yreg8okBOlU/0FkKCuCi43W5KYBHEx4pQCL/ibXa7ffHixfi1HyuNEktgpZ2SwMKvd7/DPXS89dgz7zv6zRkLS8UKGbfJZ3O1bz9S/vc31elGfU6qWH7yNcMBl6/hnb1N75UFXF6P2dpzsC7gdOuyUzv3VLVuLddmpwxWt0KwalIT/U53zSvb9XlpqmS94EQuIJLAaulR99nOTGBBflX39b129CgklCOqgSBB8o3GsWkUs8v1dlXVe9XV3lCocWAAyq8gKQk69Y3KSigbiDMILIibRJXqYHs7lFau0aiRy88UNxxcAuuacRJYZa2tb1VWQsBZXK6Kri6BQABjRGPUsDcYfK2iAsa0DA1BpEJdRV4AxOf/5/BhnUIBS6CuUhISYM+m2tphp7MkNVUlPenJsZw7gQXVhObv19S8cOgQhihOSTlNuGOmz5SVQaS6fD6YWj8wgLGgep/cs6coKQlTsHk8WXq9UCiE9wKhEGTumcmpOOdIYGHKm2tr36+uhrbGcBgoSa1O02rH2oNfAm8eOwYBGmIY7EQMl5OYiF3z5+3bsS+gTW1ud15SkjcQ2NnYqJHJ0nU68ampogh8vsPvP3sCi2FCFou7oiLY3y/Ny4MAhab0wCTISpYNDA4Gh4aEarVQoxmrPkMmE+r4OztRBNHJOhwig4H1+51790J3hkZHWY9HbDCEg0FfayvUp4hLjY2BElgEQXxcCYfDEA9Wq3XmzJn4wR8rPcFZEljRK6yHatqrXtjcsbsyd/VcuU7NbWGCoe4DNeX/eAuKAgJAojr5Q8M9Yuvce7x1W/lIa6+poaPnYG3f0UZ9QYZjYAT6wZCf3l/RgJ41acaQz3/sufewkJCZFE+BhRn2HAksaAAE35q+PpvXW97Z2WO1Ilaqx6SNHF7v5rq6tysrXYFAp9mMmgjQiErv19aiPiJvi8mklEpTNJoui+VAWxsiPkL55BJYJ+Mgy3JxEL1Jx4RUTzCIcLylrs7idtcPDlb39mbodIi5EBUuvx+FHWazQiKBhftbW2FPYVLSOU6AjZfAwrhvHz/+7vHjcI7d693X0gInoFo8bYSxmgYHYSrUFBaOdXdvrqlRymQJCsUbx45NVMmAcyewytra3qiosHg8kEyVPT3wbVFKylgPY6aocKSzE8voZ9TjgeZx+/2/2bgRxkCZmByOHINBJBTuamqChMuPKsAz99C4CSyGYVwuT1UVAr04LU0YzQkGurs9lZWh/n4ogdDICErEsApzPHXXs16vv63NdeAAxINIq8WqY8cOgUIRuazb5RLp9RgL3UJFoAL/1BN7lMAiiIuC2+2mWwgJ4mOFQqFYvHjxd7/7XfzMjhWdE9fQaPuOo40bypxDI+yY66WhPodq23rL66QaVTzxFMfvcAVcnpm3X3nFDz+76qf3TvvUSmvXUH9ls8/hTshKylszPyEjCT1Dp/Yerpdp1RCgY0/AngNoFOiVRLX6gfXrf3D11fcsXdocPU3KXUMOAgwDSbejsfEba9b88KqrvrpqlcvngwaF6IQmmZ2efmVJCZTcgM02aLdDrqVrtUaV6uzacwxnXngPKW/zeHY3NUGBPXT99T+99trp6emNAwNdUWUTJzKW3X7PkiWP33XX0/fe++wXvrC2pMQfDEKDQtReOW0aBNOww1E/MICpZep0SeqYvp8onSMjEI5Q2OjnLNbyeNCU0Kb3X3HFg1dd9cBVV0GJNg8NDdntWrl8WX4+PtCU0PTQppCzsEQji2UqJwq0Izq/dcGC761b94sbb4SHI78WPJ64VbDwUHs7fgnAb9+/6qrrZsyA8fX9/T0WC9QnLClNS2sdHoYZjYOD2DXQpudIpZ1J5PxnT4/n+PGQxXLy+n+fD8JRuXSpauVK9ZVXQjgGTaaxNxKGAwF/VxdfINBceaV69WrV0qWQtBCdjNUqkMslubni5GTGbA6HQiGTCZo1okQnYhVBEMRHGpFINGPGjK9+9asZGRmxonPitTk79x1veq/M1jM0Vj8AS3t/z8Ea/L0VSk75DQ/UqYnzv3jDLc8+dPPT/7PyB/fkr11YcOXCtDmFTCCoSTXkrp6XsWi622xzmW39FU0SpVybnRI/rxblzAAYA5EXUc/h9X5t9eofXn31j665ps1kah8ejt/nzobD/TbbvpaWOxctenD9esRKvUpV3duLVh6/v8BoRPiWSySDNpvF5art70/SaJI1mrEXcJ0/p8TB9eu5OIgPpAVXISIerNY3KiqunzXrx9dc86Orr3ZAzPT2tiJyhcOzMzNhjEIi6bZYEDpHnM7UhIS0M7KKp3GmazBlq8cz4nItz89/5IYboGTWl5ZCGh3v7Y3V4PES5PKVRUVPfPazz9x77x9uueW6mTNXFBZeM2OGWCi8ECVzVt0FqVDR1TU3Kwv67ec33DArPb2qp8dkt8NOrgI0Xm1fH3bZ99av/866dZAZZqeTux4Nu2ZBTs787GyIEJgBUQFVk6nXRxKUXOPzAEog0NfnqagIDg5GbgM8Aet2SzIyNDfcoL/tNv0dd6ivuEKIOZ6WvfL50NbX1BS59kooZKM3D0JsSDIz8WGdTjYQiHTr90NdRK7GIgji0kAJLIL4WAGRIRaLT7tS+hz4nB6BSJi+sCRnxRzhiZNFYTbsHBwxN3YZCjM1GcbT7hcAUo2y8Ool6QunyXRqoTT6Iz/ME8kkQrEw6PY5By0Btw+tHP3mnsO1uavmyrRnap2zm2d1uyG2IBnx0cjl6VqtRCQasNniD7ryBAIQl0qpNMdg0CkUUFHpOl2H2ewLBgV8/qjHM2i3Y0EkELQND2NhWmrqWS7tOYMzrYGc6rVafaEQLIFw1CoU0EkwA93GakTFIjQoJGmf1QpNdrCtDVtRB5qPYVlIRhgDJRpk2SOdnSkazcz09LGnGSfEqNudoFBAZWK+Z3aBEghlhVTab7V2WSwwSa9QqKPX1QdCIZPTOex0QoW7A4H9ra35RmNRcvJ5HiFngsmiLSQsVK9BpYI92GUwjxcVoJgv5CaEeGJ018AGfGPontFRqE8YA0sgYVHuDQTwCyEnMRE1J2YKw0BripOTJVlZkTv+ogjUanlpqdhohHZkRkdhR+QC/vgcw2HG5YL6hNZEW39HB5bFGRmixMTIKVZ0COmJrVIpFG1gcFCk1wvOduqYIAjiY4xIJFIoFILzS9kEvZHnIqXOKYAeEHFKIKofvDZnz4EapVGrz00VnnEaQCAUiOVSWYKKCYbMzd0Bt3fGbVcqjTqRVBL0+p1DFrfZJhCL3GZrX3l93toFqhTDqdFq3HDh9Pu7LRadUoloi3CJwJ2SkAD9gDjOVUB0HrLbIQ+y9Hq9UhmJX1ot4qPL70eQcvp8A3Y76kRulBsdRTSfl52NsMW1nRDjxcFOszmeY0IEbDOboXCwCcYYNZrcxERoBrvXi62jUf0AIQFj6gcHUQ36Actc2/E40zUoUUok186YsXbaNEgm9AMDYN7YHQz3ohyKSywSIb43DgzcOn9+SUqKKnqbf1zJwDNHJ6Jk4jMdC5SANxhM1WoxZXy4K98xKPrnKnj8fuwR7D7sGhjAXfaFnQjbGIaBMfjIRCJoifLOTq1cDj0zITHDPetKZDBI8/O5a6+ipeHIo68cjuDgoL+zMzgwEHkG1qndRk5uDQ2hgjQvL/LgAoEg8sHhEQ5DVOCDfzy8UCjQ0yOQy9F/rBlBEJcASmARxCeMUzWFPi+tYP3i7OWzZVoVF60hI4JeX+/hBqia1DlFEoXsTE0kUckNhZkKQ0LkYv6uwZHmHoVeYyzOSshM4QuFg8db0IksQWnvG5ZpVKpkncdi94w6uMe6nxt/KCSOPrIKAhrDioVCdGXzeOJn50IME2QYo0oFvQXVAkUoF4uHnU6oTAgdk8PRNDSUptVKYIbdnqTRoBkEK6cIz8GZSgslbr9fIZFoo7cPAJlYHIg+fitWA3VYFsoYeguD7mxqer2i4rkDB1pNJjRJUqtbTCZ89CoVlJYvGExOSECTfpsN3ca12vkzKyPjqunToSkjE4+VnQK0qVoq3dHQ8F519RvHjuUkJmYbDFCHENB1/f29o6MwachmQ01oR0wEbvFP6tGnnkBAJZHAG1GvRIQvdD8K41OCT7DjoCyF2IydKBJh9+EXQkZUpuNXgcPrnZGe3mwyoRwlVrd7yOGInyT/QAQKhayoSFpUFLlD8MQPLb5IFDlfit9Ug4Pemho2EBi7FYTh9kAghB8zzc2o4K2uDvb343CPnClVKCIXc3m94rS04PAwCiFAoV8jj2Wl57ASBEGcDVWSLm/N/Owr5igNCdE/9hH9EPL5u8tqEfGTpufJ9QnjppvCPFNtu63HlFSSYyzJlqoV3JXaA5XNruFRpVHnNllFCmlCZpLP7nKbbWOeED9u9IQ2QLRFKBQJhRgWAQjywOrxQDZwFWAeYh8CNMphMCI7AhkEBqIYwhPa1g8MJMhk2NplsSA2KaLqAhW45hPirHHQ7HbHo3+IZSEGoFI4Y1BNJZNhLJFAADEDqdA8NKSRy9EDVAfiOERRf/Sh5ufQD2duQM9KqbQ4ORkTZMLh7pGRDrMZ3eYnJcVqjMHscFT19mbo9fNzciIyRqMZq2QQo70XrGSgBKQiEXdTJ4D/g9HntY91CxyF0blnNUDjYTe5A4EUjSZdp+saGYHMg/E9VivsgVsgriD28M01/0AEMpk0P19WWirS63knEoLQcpFnsdvtge5ub329+9gxf2srBAO3lYN1OoMmE18slhYWCqJp2YjqSEiAhIg8f8DpFCUmQmCwoZBAqYz0Bv0wuafLEwTxQVACiyA+YZyqJoVikVghjV1FFYUNhhz95tath1NnFyr0kQRQ5IQVA0VxUqlAdgiEAmglj8XevPGgpb03d/VcVZI+54rZcz93jSpZX7huoVAqsXT0F9+w3NY91Lhhf3dZdcB54r1vYBzZwxVHEkbRBRDm86G64g1hBpagaeIVUJdhWYi/a2bMWJKXtzgvb21JicPnG3W7cw2GA21t71RVVXR1QbaOM2aEU70SA+NGZnrClohR4XDEmBNAeEE2XVFU9L11635/yy0/ufba3tHRfa2taPKF5ctzDIYlubkrCgr6rNZMvV4jk+1vbX2zsrJpaAg6O9bFeSMViyGmOV1+JvCKKxCwuN0SsRjaNKLaoy8rzNTpvr12bbJavbygYHp6+vHe3kW5uZCPOxsb36+thWEQi7EuzhuMFZWUJ9wSLcHxwa2CyDI2j6kAMAwk6TfWrJmRnr6qpGR2Zubmmpp8oxGC+J3jxzfX1kKax28UjTGmz1NA1xJJ5P6+k4dJDDYYhHDEprDPxzgcp9xC6PdH7hD0+aQFBdqbbpJkZ0ee3T48LJDLVcuXi1JSJPn54rQ0X1MTZCg68dbW+hoaoGh5E3cRQRDExx6BSCiWR/UDn8/9sWbxs31gpPo/W5Jn5GmzUvDXP8yyLKLmGX/MmWDQVNfOMkzumnnohy8QpM4tmn33VTKdqujqJZp0o7VnKG/1PO+oo/m9svadRz0jNoSWaNPT/+zHwWYMxCWMOLAY0S5jRo9UEAjisQP/QwX8FoJs+PTcudNSU6+cNi0QCrUND68qKqrp63u3qqq8sxNx6vQJfBBnjYNj9QOWUEc0RmNgARVkYvGn5syZm5W1ICdnfWkpqgVDodSEhCOdna9VVMAYqI7xjIl1dCqwITLl6O17m+rqoA2W5uamn3E3IjwzYLd3mM3rpk3jnltvVKkuupLB4QAjT3NLxFcnwBI+EZ9E60T/i+xEmPSDq6+GfliSnw/P7G9pgWEQFVvr69+rru6yWM7XGIzN6YcxMjJyxkunUyxcqL32Wu0NN4hTU/0dHZAHJ6M/wwQGBxmXS5qfH3kyJgzGpui5LvWqVagvzs6WZGailViv58vlkfNkdXUhq5X0A0FcCiiBRRDEKTgGRmpf2ylRy63dQ30VTc5+83BD10hLT9B9yluTGX9wuLHr8BNv2vvNs+++OnVeMTSoSCbR5ablrZkv1ak8FrtCp5EqFRVPb4CItbT1Nb633+8+cSVUTO6eDqcsQ2xMqEb0QfQ6LE7KAIFAAHk6NhsFPSQTidAQumpeVtbi3FxnNHtlVKsre3qgsURCYUV39/b6+vhp2PNEIhSi85Mnb1kWo0vHPJUThmXqdF+64orCpCS1VJqm0y3Ky4NG9AQCeqVyeUEBVqE1/aFQWkLClrq62v5+VNvb3Fzb1zeJzNE5sHo8Rzo6DErlN1av/uLy5T++9lo4BHoXlsAPq4qLZ6anQ7aKRSLI1jcqKqD2/MHg5rq69uHhseL+fMCsmeg5Um4VzeHhsQ+2xzI/HI5no1APilEqFGLHJWk0S/LysnS61qEhhVSqlsl2NTbCzyNO56ba2haTiWsS48ROPy9gEcMI5XJpUZF67VpJdnZwYICBfDxhZ+QNgxqNOD1dmpXFl8nEyclQsZHrrXDUqdXS7GyRThcymyPSVir1tbZCpLIej6+xMWg2cz0QBEEQZ4X7Y+0x2xre3SfVKt3RJ1jZuobMTd3DDR1e68krlwGixmjHAESCLjtVmxV7/LlQItJmpRSsXWAoykRziUIm06jKHn2JZRjXsLV50yH3qJ2rOR4IMQhGwbh+iGZGEPXiGSKA8BSEfjgRF1ABAQit5GJxcUrKioICbBj1eBA33dF3jKBtTV/fO1VVE71gebw4yK0C9Iyh/Uzk9CBXgsoQGIiwiIwLcnIQKxFpTQ5HSkLC0a6uqp6eJKia7u6DbW2+Uy8O+kCgN7otlleOHOmxWG5bsADKhEtpjcUbDLYND0O6FCYnS6I6B3UuupJBz5ht3C34H/yAfRQP95GdCBEI3RV1C+caOArGJMjli/PySlJS+q1WeClNq4Ur4B/Ytq2+HrspWncyCKVSeUmJLC8vohMUiog8kMsj58Bi26PvKOzpiTz93Wz2d3aG7HaIh5DFEtGocrkkK0uclMTY7ZANgoSEQFcXG71829/cHBgYiHVBEMTFgxJYBEGcgkgqSchIUqcYnINma+eA1+ZyDIw4hyxBnz+Ejz8YZtmQL9BX0VD76nZlonbm7VdmLJgmEosgNKDPBFCCYpGtcxCCNXVukcs8KpJJU+cUJ2QmW9r6GP8HSEBl9L02w06nNxCAxHH4fBAQ6VotpI0nEIDuhI5RyWSDNpvV48EqqmEhP/pqHozOXaV/uKMD9UtTU10+X7ZevzAnJ1GpbDWZ4prpTOIyJQ5EVaJKBUkHeYRRoNIgamVicYHRiCFQDoEVCIUgpPY0N9u8XvSAEnf08nj4AM1RGTUh9QwqFfQoKmcbDItycwUCASYIYRob6QKAByDdMC98AgyjkEhUUik+muhNEPAYRuEswXLT0NDM9HTURKvCpKQ5mZk27tlVE0SnUDi9XqvbHRk0FMLc4V7IXCxHjAmHNXI5Jg6/RQwIhx1eL2zIS0zEDopoU4HA7HTubmlZX1oKDQpmZ2bOy86Ge0fG3J45UaA1/W1tUJl8/FyJnl8N41dK9L6AyGX88INcjk/klxM8D2WMT8Sg6M+JyIErYFwuX1ubrKgIhVgVp6dLMjJYrzfybAuCIAjigxBIROpUoy471TNqH+3o91jsEA+QEAG3F+Ih5A9E/vwCNmztGsQfY31+OjRDtGlMP0CB+O0ua9eAsSTb53CjNGVmQWJRpmNw5MRZtDPDdQxEugS5fCj6hG+EJ3cggBgH/QBhgCCOCIUhoB8Q9SxuN+JgJH55PCkJCYjRkb/50Quca/r6UL4oJ2fE5TKq1fOzs5M1moaBgYmeABsvDmITjMHoGA79D9rtnDERsWG3p2m1KERNCAn4B/rB7vXmG42IrZjIkry81ISEc1w6fVbXwPLK7u7Xjx1DV3cuWjQnKwuOQjms4pQMVw1DDNhssFCJAMoVRYXQpJVMvJOxQFahB7PLhSnjEzmvJhBgajADBmBeEpFIKhZDJLiityhGhF8olKXXw10wBgoQnjzY3g4DYKc/FCpOSVmQnY1q8GRsjInDPZ09FH16ZkQkQDNgAV6CiojqBx6UCoSoWByC881m1I88N9PtjhzPUSER9vn8XV2SrKzItV2hkCgpSZqZibZQJrExCIK4eFACiyCIU1AkJpTcuGLevdfNumNd4TVL9HlpGYtK0+cVQ1YON3ZbOweCXj+kZNP7B7xWhzrVgChv6egfae2D1kTcRw9YsPWYVEatLidVJIskpEIQcMEQVAkEanQQcFZtE0mOZOv10HxV0Yunqvv6oFrSdToo0cqeHu60G6SMRiY71N5ePzAAUWVxuYqSktAQzaGlIq8TCgSyDIYMnU4kFDLhcEwVicVnHzLKmZsglSAl0QmMOdrVVdfX1z48rJJK84xGp88HOQsFhs4x1s6GhiOdnU3Rd2BDWRacMAagECIsNzERyg/6B5IaxsBLMAyih6szadDPoM0GL1k9HrlYDJENzQeftJhMdf39GBf2x9/YjULMCLZB38MSOASWoOTM07AfCHyilssxWQyNndI7OoofAJhyt8XSODiI3wOG6JNZ8SMB+6hlaAi+wl6DEyDz0Nzh83WMjGjl8pKUFK1CgeEhT32BgCh68pwbYhKEQyEIUCjI0MhI5FJ/u12YkBB5uJXVGhwehtwUYBfodKzHE+juRp3ItVcCAVQmtyNQgbFYBDKZOCmJe3lQJPMVCES2TtxFBEEQn0DkWnXRNYvnfeH62XeuL7lhubEkO31+Sebi6UpDgrVr0NLaG3BFrsIO8yIviuHz+JrUxNNCYSgQGqppl6oV0A9ipQxbmUCI8YeE0dsMo1XGDZ0I0PlJSQhtx3t7EYwquroQoDN1uhDDQEt0WSwMw6RrtTqlsrK7u76/v7avr99mg6JAzEKnCKmI4KMuF0JnTmKiRChko8/lRPNIxmciIRvB7pQ4aDLF4yCCL4yJPJVcKMw3GhG4I0qmry/yMj6nE02STrzgr214GDEd5sEeVGajYibAMKJxnoMJzixHq0G7/e3KysaBAcRuSDQoGfQ84nLFlQzqoGYgFEJhakICxuLaxpmckjlrNg3+h2DoNJuhUjBlWKKSyVA4ZLdjl2G+Cokk22DwBoPQXdgaeW8yw8AJ3FXewehrcyQiUXFyMoxBIZf5gpgRX0CkjpyXHRryt7dDGEA/BKPXYov0esbhCA0PMy4XtIRi5kzF/Pny2bNlM2aIDQZJZqYoJfLU11jz0VEsi43GyOtfYAmX+cIeuQBVQxDEeJAuJ4hPGGfTFFAgQolYJJNEziSJRQpDgjo1MfJJMcgNCcoknUyrDvkCXXur+ioa/Q73aFvfSFN3z8G6A395ZfMP/vr+t/+8/4//Gapt4x455DZbHQPmyANcdWrIU76A37Xv+HBjZ9rcIrH8A17oA8m4ND8fouTfBw48tm3b9oaGlUVFUHgWp/O96uoGCAuGgcK7ed68LXV1/7dz56tHj87OzCxJTeXOKELKHGhrS1SpZmVkJMjlWOgaGdlaX987OrowJwfCixvlTM6qtKQi0VXTp6Pnf+zZ8+i2bVB7y/LzoZksLtfupqZuiwWCKTsxcW529itHjvxp69bHd+6cmZ6+JC8PQ6M5+ixra1NKJEVJSUa1WqdQQEDDbBgJfSaciBqOA5UGeQf9imXIx6ahobLWVkhhFM7NysIQz+zf/8ctW/7ftm05BsO8rCyMHqnJ40EFQgJCm8KZWrkcSnFXU1NS9AWLE9LlQKtQwJmHOjr+tnPno1u3QuwuyM6WSSSVPT17W1qglVECR2GUZ8rK/rx9O35LoH5yQgI3DBQq1Pya4mL0Y4QaFgjgpS319agAeR2tcr5ELpU68btCqNGIjEZvba1z717njh2s1yvNzRWqVMG+vkBbW+TafpFImp8PGeo+csSxc6e/tVWSkiJOSeGas243NKu0oCByoZZKBQEa6OryNTcL1WrRB725nCAI4hMLH3+JRUKxUs4XCAQioVyvUacaohLCoEjUKo1auV7NFwoGKpt6DtV5Rh2Ra1vYyNM2ZVqVwqjlTmzECfl8XfurjSU5qmS9OkUvVSt6y+v6Kxr0+enSBO7M0FnDdQREk9zExAKj8Y2Kise2b3+2rOzq6dMRbRG7EWKO9/S4o/fUXzdzZnln55O7d/99zx6NTIYIzl36zYbD9QMDiAjQD2qZLCUhwepy7Wxs7DCblxUUQJxwo5wnp8TBbdvicdAfCm2rr2+OPkBKp1R+YdkyGAYx88+9exdmZ8/JzEQ0R3NM8khXF0xalJuLWAnh0WezbaqtbR0eLj5xi9+ZnOkahmUxKbSCAU/t2/fga699++WXf7dp0/6WlriSQR3UxFiQXpj1aWeSLq6SkYrFcMuw0/nErl3QDw6vd11JCbwNMbOvpQXGQOSUpqZmaLWvlJf/ZceOFw8dwu6IDBTNT8F7qDkrPR3qBfoBDWv7+jbX1WE/5hmN3BDnCzo8ceuiUKEQp6YGBgace/ZAHjCjo7KCAu6pAv72di45JVAqITO4D4QEViOvMI42DweDQZMJPUTOk6lUfKk0ODjoa2wUyGSRR8UTBHGx4bfhx170ilaCID7euFyuh37xiG2Bsfj65ZFHsI8hzLB+l4cJhBR6DYRmrBTSJxjyWZ0iuVSikIXDYZ/Nha0StZzxBSFD2cDJ+wGFMolcp5EopKjmNttcQxZDUZZYLo28prB7yNYzJNUoDQUZEKOI9z6bs/3dA2nlHXcVTS9Kij3/Ik6QZe0eDxQnRBVUGjSKLPr6v1G3GypTFRWavmAQ2isQCkEwQwJqpFIsRMpDoYaBgcTou7FRAm0E3YbvZI0m32iURl9cGB3kJCMu1/WPP/6XO+5Ymp8fKxoDJCaMcfj9YZbF6NCRnDEoxGrkBdvhsN3rtXo8sBbCK0GhSJDLoQKh+dC2pq/PoFRCe2ET7IcORuWcxMQMnQ7GxMY4gdvvf+HQIajDq2fMwHesdAzo0x8MYiw1/BC9Ssjp96MkYolYDAOwCZOFDMU0oZthLTQfWsFRdf39mXo9nIlNZqez3WwOhkL5UT165ulWsLGmBur5gfXruWTcWNBh5M5Nt5t7NzmEI6yF5LV5vVC02EFwERYwU4fPx7IsBKteqYSv4Hq0xej9NhskOGQ6bB6w2dqGh9EcxiSpVGOlc+R8uNP5VmvrMZNJplDk5ubq9fqTezAcZv1+Ho4B+Ap7P7oa9njYQACrQpmMr1RCdLI+H49huIe2YieGYRJKWDaS/IIGxR6Mdsi6XCG7XWw0oia6Yuz20MgI+hEnJnL5LG7Mffv25eXlPfroo9wqQRDEJ4Rn//3c6+0Hlz9wt2jMW18AonzQ6/fZ3cokrVB8Mq6xDAPNIBCLoB+gHPx2dyQcqOVCsRiRwGtz4g+yTKsSjP2bz0KKeE21bSkzC6RqJVadQxZLW59IJoF+kOvUkXu9A6GuHUeV22ruTC+YmZZ2WkxH+EMQRPRBDIIGSFSrlRJJCMHR7UbMVctkiMWIXBH9EAwiUiLAIVZycQfVEKPRYY7BgLAImdFmNpsdDiiKPKMRAeu0sYDN47n7X//61tq1182cGSsaw1njIOIad50RAjc6RASHMTAJXUPMILhzxkA/QMygVWFSEuI4+oFtI05nckJCQVISIv5pxngCgZfKy9EKlkByxEqjYdTl90MbQAbEiqIn5yIve5FI4koGfcFai9sNh3CnAzkmoWQAQvxj27d/ffVq6K5Y0Rj8oRB2BwxG59g7mDU6geRDOdzCCQOsntyJKhWMxNBo6w4E2oeHMS5aYR36rcVkgpjJS0pKVqtPy+tBub3b1rantxdhPTs722g0ckKRI4wDwO/nQypEW2E1cktg1EtQC9AV+OY0BhYiwiAOxIbbzYmKmH4IBJiREe6NxpFVtztkNocZRmQwRF6OfOIILy8vx+545ZVXuFWCICaHyWSiBBZBfFI4RwLrYoLQDtERYrjruVAAFRt0+6BixbJYsiCSwNpQlna486wJLA6EeQC1GmkwDhCFp1VACUSnOPoYVK4EIgmqFPLorDILnDuBxRExJXr1U2z9DLA1Yu2pihJK2gtjhELuzC3qcE++gD47a87oAxNY50PEVM6SMbbAErglcuFWVL3BEk/06RKQrdxZzTM5RwIrDrrF97ncEmWsZATwAD5x/Y29A2NgBkTzacag9z6HY9wE1lnBeDgqUGececVg2dMrMAzkZlyPokLk/kEcXThsxtSkBBZBEJ9MxktgXUwif7/DIa9PrJBxNwziL3rA5eELIq875Eej/bkTWBzRyHMe+iFKbD3ayh99ThZiJVeKVXwQwcfmdMZy7gQWB2fMaXHwNCKnnSLXwp80hovaaCXj0ivR83b+YBBR+6xiZrwE1oUzUSUDzp3A4jhP/RDdRSfrMNHHfcISTi2gE0wcVc8qZs6dwDo7UatiMuD8wVEL/QBvcP3D7uhTtCKKYsyIlMAiiIuCyWT6oH/JBEEQE4LPj+SqoDVPKACBUCjVKFEyIU2A5pAa525wZgWUKKTSsaIKGksjk42XvYoT1SzjEjHmnMZjGyqcbgyfr5RAVcWMwVYYkyCXj6f5Lgoxv51qC9YxNJe9AtimjF7DNV726jxBt/jEVs4GZ0xs5QSYPoyJWwirNHI57LlAY2Kg37iIPAdnVhAKI6dY49OBD2WySMlFsYogCIL4QBAyhAKJSsFlr6IFfKlaKVHKuOxVlHOH6whc6DlXcIr8jT89UGJVJhZDLcRLsQz9MF726jzhjImtjEPElLNFbS57BbBNLhZrFYpzi5kPds3EgSWTUzKnzOcM0C0+sZWzwfntNLdAJ8APcbWAzaqLIWZOguHOadXZgZ1jc1UwGiJHKiX9QBCXCPqnRRDEZWHiEuFSMrWsIQiCIAjiLFC4Hpcp5ZpLkU0jCIIAlMAiiE8YpCnOBnmFIAiCIKY8FK7HhVxDEMQnAUpgEcQnjClyhm6K6Sw6pTsV4Z5GQRAEQRAxKFyPC7mGIIhPApTAIgjicsCn3ATxQUziURQEQRAEQRAEQXxMoQQWQRAEXXhPEARBEFMfCtfjMqVcQyegCIK4RFACiyCIy8LU0jaktAiCIAhiykPhelymlGso0UgQxCWCElgE8QmDNMXZIK8QBEEQxJSHwvW4kGsIgvgkwG9ra0tMTIytEQTx8cXlcv3kof+pcvUmTcvhCy5n8jro9VsaOhO6LXMSU4wqVaz0MuEOBJ4pK7tp9uwcgyFWdJkIMExFd7dCLC5KScF3rPQy0Tg42DM6urKoSH75LIEW97BsTyBgCYXCfL5IJOJf7qdidXR0rF69+tFHH42tEwRBfDJ45tlnH3/z+dxVcwUiYazocsAyzGhLr7RlcE6CIUWTcHlDgjcY/G95+fKCgmkpKbGiywT0Q1VPD8Oy01JTdQpFrPQyYfd697e2Ls3PNyiVsaLLQSAc7gsGh4JBhscTCoWCy6p7QU9PT3Z29quvvhpbJwhiUphMJkpgEcQnBZfL9T8/+Un74cOZOt3lTQRAaXVbRwelPFVemkxzOfUNCP1/9v4DPo7rzvNF0V1VnTO6GzkHggDBLIpUFi1RsixZHlue6PG8fXfnzdvkd8ezs7t313d37s7Gz3jHG8bzmZ0Zy7bGY8uyZVuyciApihJzRM5oNDrn3BX7/aqrCYEASAEgSMDS+arV7Dp9zqlTpwr9//ap6lMsN/HmmfubW91mcyVpkxBEcTIc1jBMo82moelK6ibhjccj2eyOhgYNtZnfVQS1OsMwLEWhc1iWFQSh8sYmEQwGn3jiCTKARSAQPm18B/y3/9ZfX7+5AwFSqeRLpeaqOF1brc5h2dwBLJHjp49d3FftbrTbK0mbhCBJ0+GwVFWFlpi02krqJpHnuEGfb3tdnVmnqyRtBpJKlWWYPPxBkjiO43m+8sYmEQ6He3t7X3jhhcoygUBYF2QAi0D4FJHNZv/kG9/YLwif27mT2lQBTebzLw0PvmevavqNh6u7myqpm0Q+mvz+5/7oO09+8Z6OjkrSJpFj2edOnbIbDI/t2LHpZ1BfvXr17Ozs1x991KrXV5LuOKWqqvl0+mcTExdCIZ3B0NbW5nA4Nnfs9cSJE+3t7WQAi0AgfNr43rPPTr3yytePHNFu6vkVThTfHht9RZV2fPl+d3/H5kaEYjLz49/+t3+6+54ndvRXkjaJPMf98MwZdM7n+vtbNvtycl8y+a233/7HDz3U7nJVkjaDNMu+NDl53OtVaTQtLS0ul2tzx17PnDlTKpWef/75yjKBQFgXoVBoky+nJBAIhK3A5p7FJRAIBAKBQLgVtpTJkAm5CATCbYIMYBEIny6IUqwI6RYCgUAgEAhrZssIBDEZAoHwaYAMYBEIny7IpUYrQrplK1IiNk4gEAiErc2WEQhiMgQC4dMAGcAiEAgEwpZks+85SCAQCATCx0BOtRAIBMIdhAxgEQgEAvFPAoFAIBAIa2fLnGrZUiZDTkARCITbBBnAIhAIBGJaBAKBQCAQfoXZUiZDzgsSCITbBBnAIhA+XRClWBHSLQQCgUAgENbMlhEIYjIEAuHTABnAIhA+XdziCTqpVBJEUZDw7502pZJUkkRREj56lMRKM0qSVElZb6s2pFvwXFnePMo9sfktkZux6CFieR1NummREnY7Ov56Y8eifFgsS19AKYU8izPIiTiGqqTKcpkliwQCgUC4RRCj5XCAj9vNAp/1grg4uKBJFX9Yd6tuTSCUPsGjsnwLfHJMBi25RX+4KYoJLFeFFRMVFoosPJRscjoOHTwtKoXXixcJBMLGQgawCATCqoBApAqFK/Pzbw8Pvz8xMZ9I8KJYee/2I7BcyhucPXF5+tjFhUdwcIrL5IupbODK5MTbZ2ffv5yeD0u8UClzR4B6povFS3Nz74yMnJ2ZieVyG6Kh6wA7KJxOn5mZwQ467/EkC4XN0tBMsTjg9783NnZsdPQYnsfGTk1Pz0Sjax5evMEk7hDHYqno5/zT7LSP8+WlvCKLRakY4kNT7NQsO5sUk2Jp6fEJxcyImXluHnnCfJgtsXJilRThI5PsJNKRgnqQguLIwEmcUpBAIBAIt04wnT49NQWR2JTwJAlibNo3/d7FXCxVHnAocdlCdNQzdfTCxJtnglenuFxhzXEKrHdTsK4Cz48EAu+OjJyeng5lMsId1KrFbB2TAawgTEci74+PKwoBqwmkUht1wGCv8yU+JsRmijNQhbSYRsRHOoQhKSQ9rGeqOAWR4ErXRX+8G+Wj08XpyeKk8phhZ6JCVCgJCSEBo/BwHkVFkDkjZeAPEBKlLIFA2HCor33tawaDobJEIBA+uXAcd/zo0XpJ6q6pUa/x/m6IyeF0+odnzuAx5PfDtKBc9Tab02RSq9c8Dl7k+bFI2KOvsu5oM1RbK6k3hc3k/RfHrv7orfmzQ/PnR2aOX5x860xJlHQ28+irH1z94VvhoWnv6aHIyIyl3mVw2lSrbhWfL1754Vuf797e5HBUktZCnuN+ePbs82fPXpybe2983BONtjidNoNBtfY76PGiCK3XM0yn243nSuqqCaXTf3vy5MtXrqCSoyMjyXy+3ek0arXraAmYCIV8yeShjg7dGlsCD8ZXlFcHBl4fGLjg8ZybnYWa45gxabW99fVrPfDSLDsSjwdyOZph7Ha7Xq/H5qTE1MX8RS/nLUiFoBCc5+ZdtAvpo8XRCXZCcdN5fl6j1lgoi2rROWk/7x8pjgT4ANwUxfGMDKjkdO40paLiYjxfytspO2qYZqdpFW2hLUivFC7j8XjQjCNHjlSWCQQC4dPB5UuXEuPjCAr02oM+YAVhPpH48dmzf3f6NCcIqIdaVz1iqTQdi46rWH1fi7HGsdoAV6oSOC4y5rn4vVdHX36/Ye92k9vO5YsjL71/4dlfBi6PBa5MeE5eEVje1lxH6zWrrFYockMvHjtc19TlrqkkrYUCz790+fL3P/zw7OzsycnJqXC4VtGqdfnDgM+HzoHgwUAqqatmA00GZIpFWOKB1la70VhJWgvBVOqF8+f/vmybl+bm5uJxp9ncaLOt9YBhRXEsHp9Np1UUZbPZjEYjNgcRf5wdHyoMsSU2ISRmuVkzZdar9X7BP1gYTEmprJSd4+ZyYs7FuBYEQKgS5FNf3FRICEX5qJf3yo6h0qDgyexJRsVAS1DQSlnVKvVMcaZYKsIlYBFKcQWfz4fnZ555RlkkEAjrI5fLrSd4EAiETxulUimWy02EQm6z+Ut79/bW18NyBn0+6Fclx22G1jL2trrORw90PX6w8UCvmqG5fMFc54SSxibmDG5b35cecve2+i6MBQen+cKaT3ytx9GgjJIUSqd/cemSjmE+s3273WD45ZUr6JbineqWBSCvU5HIiYmJeqv1sb4+g0bz6tWrM9HonbxKroJKZdHp9jY3P97Xh5bsb2nBwaNnmGbHqr9pfBxpMT1cGG7Xtvfr+xuZRghoTIgVpWKAD7gZd5+hb5dhl1gSschLH+0IoSQoY159+r5+Q7+Tdga5YFSIJsQEV+Jq6BqT2hTgAsgWF+OFUsFEmZbYJ4FAIBDWgShJY8Hg9z/88LWBAbxI5POIC5X37ggiz/svjF76/mszxy8kPUGB47H6fDQVGpyC4HQ/drDrsYMlSZo5fjEx65d/hn77ESQpksk8f/ZsslC4v6uryW5/Z2TkoseTKa7/yp0tZTLr3sHxXG40GIS9PNDdfbinR+mc9Q13LkGqkhDxRwojjZpGmMB2/XatSpsSUjkp52W9GpWmT9e327C7lqnNl/ILV1QBRsW0alsPGg/eZ7rvgOlADVNjoSwOypGRMshWTVfbKTs8hC2xcSGeltI6lU6j1ihlCQTChkMGsAiETxfrUwqVStVot3/l4MF/+vDDD23b1lJdTalUBUGAgVVy3GYYvdbZ1dz3xYd7n36wpq+dzxY6Dt/V+sCemh2du7/y2UP/9Jm2h/bZWupUlFoosJKw5latr1uyxeKg3x/NZvsbGxXT4kRxKhy+FQFdH1jjkN+PrwT7WlsfREu2b0eKJxZjhTv6g0oAgbYaDPd0dDyzf//nd+/udLtNWi2OmZ2Njes4q7wiUkniJd5IGY1qo0FtgJLyJV4sT32lV+uRYlKbKBUllHAcVI4EaChEMykmDZShjqmzUTYXI1+0BeNEQXWVmlbTtIoW8T2rSvJyXsjokqu3CAQCgbA+EIlevnLl+NgYQ1Fmvb6SegfhsoWT/+1H/kvjjEFHaSpnJvC68a7enb91pPOxgy337rS3NuSiyUIivebBtXUJRIHjRgIBTzze5Xbf39X18LZtCEmT4XAsl6vkWDu/6iajkGNZrNptNu9racEDnSM750YMYHESFxfi8IFGTaOZMiPQ3226u13XnpNyeFTT1VbKqlPpenQ9+wz7kGHBAfACauGgHSiiVWkDfKBN24b8yluMioE/KDNhTbPTWIRgwCuUsgQCYcMhf10EwqeL9X0jRymzTre7qand5Xp9YOAXly7V22xYNGm1lRy3G5VKTVO0TsOms95TgypK3f+bj9paanQWY93uLkd74/jrp4Z/8Z6l3oVFrWnN18+vr1t4UUzm8/gYdZlM6AqrXq9Wq+cTCehXJcedArqZLhQMGo3TZMKzTa8XSiV/KsXd8QEsoFapNDStY5hIJvPOyEizw3FvR4dxHYfKDb5FQDH7Df1nsmdOZk9eKVxpYBpqmBoTZaplakcLo0h/N/NuUSoiXafWVcrIJ5l5Bl9YVJXfRCjDVcgGJYW5ThYn/bzfTblzYg6JMFc4qFKQQCAQCLcCrVbf3db275566nM7dyI8VVLvILRW0/XY3Q/96/9X08F+SlP5bDdUWzqPHGh/eJ/RZc8GYklPwFzrtNS5Vj8FQYV1CYQgSalCQRTFGrPZotNZ9Hr0kjcej9/CANavuskopItFrP3i3Nwf/vjHf/TCC3/7/vuh9NpHFVcCQV8siVq19kr+ygvxF/AYKAwIJYGTOFWVapabfTHx4nOx546mj8aF+IojUFkpO1Ic0al0tXStkTLaKTtXxc2wMx7OY1abIQ9QCOXUWqUAgUC4DZABLAKBsCqUUQmITo7jYBJ4TuRyd/gXavIMrJO+2NR887277G310FCVWoVnkef5XKGqVOLzhUIiI9ypX/ChH+QeUKkoNboH0it/ohYF+W6ISoY7htwSSUIbKPxfbg9SOEHYrHncQaZYHPH7x4LB/a2tLotlPZdfrVREnoG1iodEQjphnFKVxGFDqwQswh3xFqRT7o0Sj4dU+uhaPBSUjxb8tyD58s8DSnDNu413V9PVLZqWRm0j3NRBO1DbcGEYr5NicuEyLgKBQCCsA4ai7mptPdDW5jAYNuRSmrVC6zXbn76/dlen1ixPpKgkqmlKazaoadrzwZWBF48Vk5mW+3Zam92I50qG1bKuMKv4A4pSFIX4KPuDSsUKEIg7/cP/rWMyQJIkg0azr6Xlif7+3zxwoKe29sz09LsjIxsyM4NYElNiKiJEGDWz37i/V9/r43wz3ExUjOIBH9hj2HPIdAiegOiPnLIjLAIyEBfi48XxbbptJsoE2TCoDfcb74c/NGgamrXN09y0jbbp1XrkGSoMITPWWClMIBA2DjKARSB8ooD8sCzL48v7RpsHJwjpYlEqlR7p7f3qoUPwUSiFNx7f8BXdBKHI+i+NlUSx68gBnUW+lEbkeDadL0mljkcO7P7qE2qGmXr3XMobWmur1rcNcD30A+xPKN8XXLlrj5amqQ36rdzqwfqY8qAVjBP7CO1B52hoej3DRhvETDT64fS0jmHwpQU+Wkm9ZeSJ27lgSkgdMB7YZdjVp+/DVk8WJ+e4uayY3aHb0Wfow1suxhXgA2kpvSCg8sBW+Q6DCynySJ+KolV0i6alTdtWx9Tlpbx8+ZXa7OW8GSkT4SNT7FRSSCr5CQQC4ROMKIrwB658jqqStEHgw9ZmMMiBYDNGr4BKrTbVVNNaRKJFMbFUYjP5qXfOXnru9eRsoOORu7qO3K0xGlY8d3Iz1hVm5ahNUXgWRBFRW/aHUknLMDSkYr1sKZNZZ2GVqsvt/n/fe+//54EHfufAga8cOlQQhKvz8+xGjOupqlSI+FQV1aHt6NJ2deg6TJRJvgGxxDJVDBygU9fZo+up19RDBqKCPKRVKVkGjhEWwtCGRk2jRiVbDWpr0jTBHxqZRrFUuaY7IkSQLSkmp7gpVKKUJRAIGwgZwCIQPiHAOIvFotfrHR0dnZqayufzEJHKe7cMhGY2FlPm9XQYDH0NDTqGmQqHE7dwrfs64AtcbHxOazVVdzZSDAPPSswGRn/5fnhwyuCw1PS10TpNfMpfSGQqBVbN+kwLomnV66GesWw2z3GpQgGv6202wx37ZeU1YJ9mvb7AcfFsFs9oCa1W11gsGnrTpiH3xGLDfn+Lw9Fgs63vrlUrwpW4glTQqrRwTSftdNEuvVoPWUwICVipm3E7KAeerWprTsoVxAIEVHFQRsXALxemZcVr5Leo5Ymu4KBGtVEoCePF8VZtK75rsSUW9ddoauJCPCWmymsmEAiETybwB57ng8Hg+Pg4/CGTyWygP2xZRF70nRu5+P3XkrOBtgf37Pj1R4wu23pHgdYMRVEWvZ5Sq6PZbKZYxAOiVW+1ruMeggtsKZNZXz+iExL5fLJQoFQqq8FQa7HAH5TRvUqOW4BSUQa1Af6gTJQJK9CpdJzEadTy/QTxUGaz0qv06io1X5LPBC8oBMiImYSYaNQ0IufCpdxKndCGaW66VlOrUWngHnbKDoVIi+m4GFeyEQiEDYQMYBEInxCKxeJLL7303HPPvfrqqz/4wQ/+4i/+wuPxLD+Puj4FQD3RTObly5f/94kTbw4NvTM8PBeLNVdXr+8eyetGKHL5RMbotNE6jSwPpVI+mhp5+f2z//sX42+ennznXHIuaG2u0dvNlQKrZn3dYtZq++rrdQxzweM5MT7+7sgIx/PdNTVW3UdTL90Z4ME9NTVQz9PT0+9PTLw9PAz5a3c60bZKjjsL9BcHTDyfb3U6mQ0dRINfMmomJsagkvLPBsUiXljVVjNlzpfy8EWxSkQ6DBIaqlVrs2I2KSa5EmeiTJBOZI4LcaFKQA1IdNAORUPxOiWmpCoJ0gmjhbziGQ+pJJGfABAIhE82LMu+8cYb3/nOd2ARP/rRj7797W+PjY194sewcpHE2Gsf+i+OqlSqTDA+/OKxgR+/E5/yrfkuhOsSCING01NbW20yXZ2fR9SGP2SKRfhDjXnNArPAr7rJABx1gz7fXx0//uwHH8BnfnrhgihJaMyGnI3TqrTyrFUlLsAFWIktSsWEkHDSzmamGW/FhFheynMSlxATkAHkLEgFiAFbqswFBq+AY0ASYAhKigIyIx3i4abd0AykaFQaeQrOknyqTMlDIBA2EDKARSB8EoB9er3eU6dO7dy588iRI4cPH8bi0NBQJrP0WqT1naCj1OpGu31vS4snFvvuBx/84tKlOqv1sb6+epsN5lfJdJuBU+ZjKYkXGINOmWNVRaktja76vdsSnsCF774y8ov3LHXVXY/dbamXbzCnlFol69sGmqJqrdand+8OpdMvnD8/Hgp9fteu7XV12js+bMRQVIfbfbC9fcjv//vTp7Gbnty5s9Xp3MBLn9ZEjuOShUKpVDLrdOs/PlY64ypPnsrUNmoaP8h9cCxz7Fz+nJ7Sd2o7GzQNDtpxtXD1RObEW5m3IkKkkZFvM+TlvRPFCTgoXf6poFql/iDzwXuZ9zysB/VYKItSbVbMBvlgm6bNoDYY1UapJM1ys6PFUVRuoSt5CAQC4ZMHz/M+n++NN95oa2t79NFHP/OZz8RisStXrkSjn/BfP0XH58IjM3yeTfnCM8cvDPzk3fE3z6Tmw2seuVtXkEN0dlssv3XggFqlglNdnpv7TE/P7ubm9dzw5Bq/6iYD0Jg2p7PaZDo5MfHf3nrrzaGh/oaG+7q6tBsxgAUBgCds020bKg5BFU5nTytigMRmTXNSSL6fef+dzDt+zt/ANNhpe0gIwR9iQkwpzpd4oSRUU9WoR0lRQGKAC7hpt0VtMalNdBXt5/3wB1pN22hbJROBQNg4qK997WuGW7halUAgbAVEUcxkMtDQhx9+uKury+l0nj9/XqfTtba2mkwmJQ/HccePHq0vn8ta69RIKpVKr9XWW60NdntLdfXOxsZHe3v3t7Za9Pp1CFOR58ciYY++yrqjzVBtraR+PPJ4hsltr93dZW2sUcvTnqoYvdZS77I2uG0ttbU7uzofuatx33adxbj6OSz4fPHKD996unt7k8NRSVoLcFD0SY3F0uZy3dPR8cTOna3V1es7VciL4pX5eT3DdLrdeK6krhodw9TbbHU2W4fLBdt7bMeOOqsVLlh5e41MhEK+ZPJQR8f6ruEqlUrQTRxpOEhgxuucikulSrPsSDweyOVohrHb7Xq9HuKoVWttlA0vjGoj7LBV01rH1OnVeoPaAHHECzzqmfombRNeiCVRp9JZKAtK4QVSGDWDgi7GBWE1UkblCiy2xIpVYiPTqFPrKBWOLTUKatQa5IHawnGVFnk8HjTjyJEjyiKBQCD8qgN/yGazUIjDhw/39va63e6BgQEkNjY2VldXVzJVVV2+dCkxPo6gcCvnRRiKgkLsaW5ucTrXFxfEUmk6Fh1Xsfq+FmONY00nq5BZY9A6u5vr5NncjZIommsczQd34NGwt6d+zzY83L2teptZtbp53IUiN/TiscM1TV01NZWktYCebETUtlqbq6sPtLd/tr8f0X99MRf+MODzSaUSWrKOHyFuoMmATLF4enr6rtZWx9ov0sdRAbGEzEDJmuz2/S0tj/T29tTVraMxrCiOxeOz6bSKomw2m9FoRGRHNLdSVlpNQxjMlLlF21LL1DJwSbUeEV+DA4Qy1GnqmrXNJrVJqpLwFvxBuaMxiqMs3oUkLPyEEAg4EErFGroGRoH6kQ0KBNNoYBpctAs1KNl8Ph+en3nmGWWRQCCsj1wup5qcnMR33UoCgUD41USSpGIZi8WCwDk/P/9nf/ZnkNHPfOYz+L6t5IGh/sk3vrFfED63c+et3AZILE8Qvs4hiTLJfP6l4cH37FVNv/FwdXdTJfXWkES5VauUzsXko8nvf+6PvvPkFyFtlaS1A2sE8ojaLXRLjmWfO3XKbjA8tmMHniupa2RDWgJevXr17Ozs1x991LoZtzxXKFVVzafTP5uYuBAK6QyGtrY2h+OjryvKzBSQyMUeCWCcyxMXoxRc8hMAoSTfx1Cr1ioFxSqxIBYgqVqVFjKq5AEnTpxob2//5je/WVkmEAiEX3HgDyzL4iuB1WpVq9WBQOB//I//0dfXd+TIkfr6+kqmqqrvPfvs1CuvfP3IkQ25FmbdcKL49tjoK6q048v3u/s7bjHS3SLFZObHv/1v/3T3PU/s6K8krR2EbATuW4zaeY774Zkz6JzP9fe3LBp2XBMb5Q++ZPJbb7/9jx96qN3lqiStHbQEtqncGLGStEbSLPvS5ORxr1el0bS0tLhcLuUGiworqsLCdFc3UYjlSCWJL/GMmlG8ApUUpSKe4Q+wCCUPOHPmDDbq+eefrywTCIR1EQqF1v8llkAgbB0QlQ0Gg/L13uv1vvTSS3a7ffv27eZbmEzhRsAnIBSVhS2DfEHW2kevFrjF7UGH3IpmbSBbpyW3G/glZHG5Za6YuBilYGXhGrSK1ql1CwWpKkqZM2vx6BWBQCB88kBI1+v1TqeTpulwOPzGG29otdq+vj5yevvOgHi9UVH7FqvYWH9Y34RcC6AZNEXdPplZURWQojwqy6sDnqDFf9e8AsUhDwa1YfHoFYFA2ECImhMInxxEURwfH3/77bd5nn/66adbW1vho5X3rnGLSvFJhXQLgUAgED7NBIPBd999N5FIPP74493d3RqNpvIG4eZsGYEgJkMgED4NkAEsAuETgiiK8/PzH374IcuyDz744M6dO40rzT5wu05m/YpDumUrstIk7gQCgUDYWOAPkUjkvffew/Ndd921e/dui4XcvGLVbBmBICZDIBA+DZABLALhkwDsMx6Pv/HGG+l0+r777tu1axdN00isvL06eFSSywVTqWQ+v+JdeKRSKcuyyBDOZIo8r4wuoFQ0l/MmEpliERmQIpZK6WIxw7KldQxAlEpsJo/HQlmRFwrxVCYQKyQy0ko3ty5JEpvOZQLRfDQpcrySKPFCPppKeUMcqpLkqkqinG1xzasBWVlBiGWzoXQ6z3ErlsVWpwoFdEsinxfL/YaUAsfNJxK+RCLPVm7AjHqShQI6UFlcK1hxgefD6fTizl/C8j2IluQ4bi4WC6RSaICSDcXREjwri+sGvYHV5VbaIrnfeD6Wy/mTSfnAKDcGidh89Ek0k1E6CjWgo1CJsOKx+nG/HSgJgpTPfzTOJUmlYlFMp/EocVwlcQmiiCJyBjT7WkGJZcVUSsrlUIO8jGZxnFzzGv+CCAQC4VcOfD4nk8nXXnttYmJiz549+/fv1+l0SFxTrFTgBAERSlA+SK8H1VX8IZ3Gx75SNT75ETc9sdhC9EQ6YgoUQllcKwLLF5IZWIGyiOjPZfOZYCwbjov8Sp/npRJfKGZDcTy4XFEJCpIgwjeSnmAxkYE5KNm4XKGYzkkrBoUb9xM6JLEQB1fqTyShWyAYCJeI4EoKgjVCNhQCpZRsnChCM/BQFteKUudWMBmAtaOSSCaDbcSOXtIY+TgpFvEujhO0Fg+8RorcGJ5HTyIFvapklhuTz+NZWVwtOLjLqiAVCguHSrlZrJyYy0EtKonXg3Qxl5NtAfvlWrNLPI8UMYND5dqxATNBzWttFYFAWDXkLoQEwieBVCp16tSpF154weFwcBw3Ojo6NDSkzMmqvXZL5pvfhRBmcMHjOTE+PujzDfr9lFrtMBoX38MOxjAZibw5NDQwPz8SCEC2HPjs0GiQ/4PJyalIJJXPm3U6o1YLn7g4N4carAbD8hWBm9yFMBdJTr5zjs3mLQ0uNaXmc8W504Oz718JD8+Eh6ZLgoj8FPPR7yIFlouMeqbePRcanI6OedhM3uCwUFpNeHDG88HV+JSvkMpqzQaNUQ+p9V8cR506q0m1aCJP5S6En7/BXQhhTqenp09MTAwFAqFMBttr1esXT8oAUx8Lhd4dGbk6Pz/k90NA7QYDXPO9sbGJcBgdBbVCT2ppesjnm4lEdAxzozsEoexN7kIIrXx/YuL0zMyAzwd9RD9bdPJtcRZYvgftRiN2yltDQ554fDwUolQqtA379LLX60smsSHYnErhZXzsXQix4ZPh8OuDg6iwwbb0RtGRdPrU9PT74+PoHGw18qAT0BWvXL2Ko2guHkeHWAwGWPJVnw/HUrXJpFnphonL70K40PmQRc7r5X0+2uFQ0XSVKPLBYHFykg8EhGAQQqnW6dTXz0Av5fPc3Bw7NSWEw2I8rmIYZIB9FoeHhWhUTCSqaFouIkmoBJ6qNhpV17eK3IWQQCB8wshkMufOnfve975nsVjUavXU1BT8IR6PG8tUMq3iLoRZlr00N/f28PD2urolgQMf9bOx2NGREUSf0UAgmE4jDiKKjQWDiFneeBzhBv6ABy8IJ6emkB8ZFhvIAje5CyGbznlPDcAEbC21lIYpiVJiNjD57vnA5XEYQjYYM7rtjOGjuFmSSplgbPrYBd/5UWTIBCJ6m1lj0kfH5mZPXEp6gylfFP6Ah8gLnpNXJVFCBjX9UasqdyGsa+pyr3AXwngud3Z29vj4+Ggw6InF0CcIwYulCJuJaPjO8DD6bdjvRxCHNaF7z87MXPF60TmI4DZEaq0WioWgjLKIlZXC1wN/gBugcyB4yx3jTpoMUO5CeKC1FRJSSVpENJtVZAaugqooiqpZdLkfOuHU1NRrg4NnZmagNOdnZ9EeNM9pMsE/4Q8z0ShajprRUTiW5hIJdJFOo/loY66x/C6EKFjiOMT34sSEEAoh7pcEgSoHeiEeZ+EPPh8fCknZrEqjgUJUKiojFQqcx8PNzIiRCB8Oo4hsC6JYKPsDiiOP2mCAXso1JxIqvV59/V8BuQshgbAh4OstuQKLQPgkAANAeP7sZz9bW1vLcVy+DF4oV758LKWqKn8y+dbQULHsKAWOe/7sWV8isfiEYbJQ+PmlS1AHeI+eYY6NjsItoKF4novFIBBQHFgax/MQtfFQSEfTK45e3QiJF2KT84MvHrv8gzegj8ppz7Q/Mv7GKTiisdoqcjzeSs6FFq7Dgn2mfdGhnx7NhRMGp01N01Pvng8OTudjKd+FkcRcQGczRUZmI6MegeNTnkBsfI7SaRaPXi2wYkOx8djMkxMTlFqNDYRIHR8bWzgjCpAByv7CuXOxbBYyxwnC9z/8ENIJHT85OWnV6RiKglNiEdnQUYFUan039SuVSm8ODl70eGD8UE+0ClqJ3VR5+wZ7cDYanY5Gj42N1VmtEGV8c4jn8+lCAWaZyOdvMnp1c7CuNPR0auo7J0/+5Px57O7KG4uAtb83Pg6ZhpjimMFXGnw/mU8koK04eBK5HN4tsGwslxucn0f3oqMqJVdD+UwpOzGRP3+enZpSTnuK2WxxdFTMZCiTSW008n4/Oz0tnyZdBOf1FqenqyRJbTLxsVgRLUynhWQSOVUMI+sp3i1fewXBxXGyZPSKQCAQPnmo1WqLxfLUU0+1t7fDGRR/wEfsKv0B4CMZQeHo6Oj3T516c3gY8lF54xqpQgEhbDIcthsMJp3uiteLEIa4iag06PM12u2IkkN+P9YaymROTU7SavWKo1c3QhLExExg5OX3z33nZd/5UZHl0SY2mx/86dH0fMTgsGgMOtiF/9I4n//o0iFIxex7F0MDk3hXZzWGBqenj13IhhPlAa8pS6M75Q2FhmZQJBuKz50aRJsWj17dHARKOMMJRBlJcpvN05HI0ZGReC5XebtMjuN+cPo0QqRZp0MfvnD+/MD8fCidRgDFopZhhgMBKESB5/GMAHqTMSOFLWUyqHY52C4YCDZQxzDololw+I3BQawX6UoGbIK+PL6Gh1mrjWezMJ9kPg+FQE60hBWEU9PTSMEmoLvwjKpW65qSJESjMIdSsUgZDBLHFQYGhESiVCjAKIRIRB7Moml2dhZ68NEVVUCSeJ8PvlGlUuGvBcULo6NCKiUmk8WREVkVBIHzeFAP5IQLBPC8ZPSKQCBsIGQAi0D4JGA2m+++++6vlvnKNe655x6r9brrm8CKSlHkeZglXOpIb++Tu3Z9fvfuSDY7F48vvjAbZjni9+9pbn5sx47H+/shl7PlH6ZBVZ0mU19DAyQYFhLN5aCh9Tab3Whc0wBWfMbv+WAgNuktiVLZG+TbGReS2WIq1/7gnu7P3dP92UPIkwsnSsKCVWBrSnqHtfuJe3qeuKfz0bsEloNx5qNJLl80Om3uvnaVWp2PpZACDTXXOw12y4o3K1zeLdApbM6luTnY9pf27n169+5WhwN94k0kKjmq5F/JzcViUMwHuruf2rULD0j8eCgUSCaxjg63u7e+Xv51J/rE5+NFscluX8cAllQqwenPezzo1ad37Xpm716HwTAdjaLzKzmW78Fdu7AHkRLJZCB822pq0BioZ7ZYhLxivzTabHDESuE1IojisN8Pg4Q4CpIEO6+8cQ10JowcL57o7//sjh3oBKinP5kMZzIaiupyu2utVrg4J0kjgQBD0/VW65oGsKRiEX7Jzc3BPqGV2FVILPG82mDQb9+u275dv3MnVV0Ns5R/BrhwnX+xyAeDEE28i2yapiYxm+WjUSmTQSLtclEWC4rg2BNCIaRgkQxgEQiETzxGo3Hfvn2/+7u/+3u/93sVe/jKVw4fPux2uys5Pg5eki7Mzl7xeuEJCBArxlOzTvdwT8/ndu7Ew22xjIVCiLA5lkVMhD/gOZbLwR/OTE/X2Wwus/lG13mtSNoXmTs9GBqcwpokQcTqBJZPzgXDwzOtD+zqefLe3l97CCKhMeo++skYrCaehhg4u1t6nrq39wsPure3xqZ8iWk/myloraaavnad1VSIpXLRpPfMkLmu2uSyrTyAtXyDy1chDfh8GpqGPyAU7mtuDqXTUIiFkRpOEKATH05O7m1pgXTBHxBP4Q+eWAx92Oxw9NbVUWp1EKVisXShAAFwrHRB02JW7PkNM5l8/lZMRgGNGQ0G25xOrAWNgSG0O52LLULHMAfa2n7v0KF/eN99v3HXXbU22/7WVjRAGXFrd7laqqtRCZxnsDy012i3r0Fm0Pkqldps1u/YAVXQtrYKiQQcAHFfpdNp29t1vb26vj61VgsNuG4ACwXVaqamRt/Xp9u2TdvZKQtGJiPPPFBVRVdXUw4HfEMSBD4QgI1QNpuKDGARCLcNMoBFIHwSUKkQKxn99Wg0msWXiCusOKSUZVlvPG43GJwmk0mrhTvWW63QJmhNJQcidPlXYKlCARKmaA1yGjQaSqWCgyqzGkG25uPxqXB4d1PT8h/B3ZxsGDpVaryr193bVrlISlVFa7FVmlwkmfVH0/6Y1mKktIx87+MyyGZtrNn5m484u5oEXsiGEnI/6LW0VqOmKD5XzEeTkiipKCo1H45Nzdft7qL1K4vO8m6RSiVfIsEKgstkQodAvhscDrigMjSjkOO4yXAY/eAuZ0C2DpdLnqNKkA06WShEs1kIJXrmgsdTY7VCwpbvkY8FxWciEagt1mIzGKwGQ1N1NSRyfpGALt2DFgv2YCSblSQJBeGdiVxOrVLlOe7k1FSby9Xpdq+5HddAe7BptRbLY319WEsldRGo2aLT4WDAcaJMcoHjBIcjxBReHs/l0Fq9VstBQP3+Foej2mRauTHXRH8JJY4T02koo7a5WXXNXCmDQdvdTTudcgp6WaWSCy/UUCqJuZxULKoNBspsRh75maLEVEq2TEkq5fMllq3SaEoQ0GAQMqr+uK8KBAKB8AlAjpsr+YN61UNI+GDHR32H03mwowNBu5K6CJvR+ER//57mZgTWYCqVZ1mzVqulaVqtLvA8AmWR5/EaIeP09PR9nZ2WNY6P5OPpkiDW7e5uvW+PMsbE5QqxyXnGpBc5ITziiU/OdzxyV/2ebRrTRzXnwnG8a66r1lnNWrPBXFstz36VzKjUKrHAwR+EIquiqUwg5j0z1HLfLhhIpeQSlgUwqAI2KlMswprcFgsiYK3NxlDUXCy2MICFDUdkR3fVWSxWvR4526qrEbWVia5SxSJqQLSVfygXDKKsMp6llL0RyyPpBpvM3Ny6TUbBm0hgX0MG0BVXvF4ozcM9PTCWhQrlo5GicPzhhT+ZHPL57mptbbDZoJTwmWQul8rnNTQNBTrv8aDfWqur19CU8skq41130XY7Yr0EL2IYmIBKq9V3d2saG+VZMtPpkiiqdbrrtpGiNA0Nup4etV4vlafRlAvSdBWO9lJJnvGqUJDPeIkiNz+PPFCISkECgXAbIANYBAJBtk9BkqrLcwpgURYImo5fm1JUAVpzqKPjtYGB506d+s7Jk3mO66uv73S7G+z2WC53cnISwgEl9cRiTrMZupbI5ZQzZquk5d6de7/6RPM9/WoNvWBhRrfdYLdcfeHd89995cy3f1LT225vqVs8BxaloU1uh0qt9l8avfz3b0ii5GhvsDbVWBpc+Vjac/KKRq/VmvVJT9DotGsMukIiw2bylcI3BbqGbYRGL0zioKEoiFconVYWAfoNeWqtVnQXFtFqbHgyn4dUWXU62BVcHDWgb6GPUEN8H4AUQluvDausCmTOsazdYFhweng/1otuVxbB0j1YVYUmFThOUecPp6YGfD5YKdaODLUWC6w0ls1yi08wrhqo52N9fb954ACcUv6Vx0oi29/QANn93ydO/N2pUyfGxnCcdLndcGLI+sW5Ofj03qamsVAIbYW1pwsFHGwrNOYGikxZrcb9+/W7dqlNpoU8KoOBhshqNPKl/qEQH4lQFgtlNi9kgK3iW5raYFBScMxAUksch1JwUEinmErBUIVIBBmQrcSy8NTrzsESCAQCYRmIMogIT+zc6brB2QhKpXKYTIhcgz7f9z/8cDgQ6G9srLfb8UBUPT46mi3HOF8yiWeEqnQ+nyoUFk9icHPqdnft/srjHY8eoHWM8gkvckI+npY4YfDFoyf+y/ff/fffOfe3LyVmAwtTEACB47WIkEa9ohxqhhbyRYRpc52TL3Izxy9y2YLebk77wvAQk8vGpnPFVFa5Lcx1rNRMluchRdgcpUMQeXlJCpdHghQQIhGj661WXfk0DLwL+ePZLHrJaTKNBoPwBz3DoEuj2Sz6BNE2nE5Dq1bbKWWQecNMRhSxUes2GQWEe2z1qampP3/77X//y19+6+23T05M8CvNd46D4WcXLmyrrcXDajC0Op04hK76fOPhMHRiPpGAoLosFjyjfxb/XODmqGgaCoEX3MxMYWCAstnkq6VoGgpRRVGc3589fVpKJjX19fL41CJUWq08epXLFUdG8ufOoRRtszHlc11CIABzoF0u5SJu2UxE8SaTwRMIhFuEDGARCISVWayh8Egowmgg0O12721u3tfSAgeaCofhIg/39Hz10KGHtm17ZPv2DMvOxeP3dna+Mzz880uX3h4exiIsrVLLTZFPdi1epSygfGouVEhma/s7Gvb1NBzozUUTSW944VaD1yiJPK+zmGp2dMAsQ0PTxWSm/eF9u7/6eNtD+zoeuYvLFJJzoZZ7+yffOTf88/cm3z67eCIthZU9TBn7WOTQaKTczgWuZfgoqfw27PMf3n//3W1tn9+9+96ODnRCV00NpO2XV668dOnSh5OTCZjNqtUclBavFCspPz4W5Gl2OL7+6KO7Ghuf2rULFnjF672/qwu78qXLl/G4NDe3pkHGBW6+dqjweCgkSNKBtrY9zc3wzmAq5U0kzDrd//noow/19Dy5a1eH2/320FB3bS065xeXL//s4sXLa2rM9R1SoXwitDg1Vbh8mbJYtO3tC9dnKazYbLVOZ37gAW1np663l3Y6i2NjDDQ0kYDaFq5e5X0+6RZut0QgEAifBpQZA24e1QRRNOl0/Y2NLrN5yO+PZDL3dHT8wYMP7m5ufnLnTgRPbzz+hT17ToyPIyi8OTSkXHpcKXxT5MB7/ee7fCfiSDI5F+x85MDnvvWHh//kHyZmgrPvXy7EPvrp/bUSi1ot16NquW/ngT/4Qt3u7p4n70PNKW94+9P3z5y4PPSLExNvnknM+KWP5jEos2JoWcbH5ipvhUrHML+2Z8+j27c/0d//aF9fnufRtzqaRof84tKlt4aGEE9vpFVbymQWreAjEOXnE4kGm+3/+fznv/07v7OzsfHExMR4OCxeX0+OZSfD4UteLzrBVh4ExJHzLx5//OFt2z67Y8eOhoaTk5M9tbWiKMJkYJsXZmfRmErhVVASBLXRyLjdUjbLBwKV6TJLJbVWq2lsVOl0XDAoZjKLOw3Ivz9VqSi7HXnEVEqIxaoYxnz4sKajQ9fTw9TWsjMzqFOe2X1wEArBzc/L8xgQCISNhgxgEQgE+dwgQ1F5jls44Qk9Mmq1C9erQyI9sVgsl4PHfLa/H64Jj1FmFUW2dpcLFoLiyXy+0eGA34wGg2adzpdIvD08vHDD47XCpvPhkVlDtaXn8/d1PX5w568/QmmY8Mg0l7t2J+nyna0zwZhara7pa9/++fuc25pDQzNpf1Rj1Fe3N9Tu7ODyhUIybW108wU2MjqrNRvTvsjk22eXjIKtaFpamkbjC9fajz5BLy2+9x9dds0Myyo2ib5DfnSInmGcZnN/Q0NffX2yUMC7bovlstcbSqdhhOi3cbjR6rwcoG2osMjzC+cYsTs0NG26dn9JcKM9iObVWq3YO/IvAtJps16PBpyens4UCqjh9NTU4l80bAioDZs5HY22Vlf/9t13P7J9++GenizLXvF6sSF1VuuO+nq04er8fI3Fgk0Y8vmsej1KnZqeXvyjhjVTKkE3i+Pj7NgY7XDoe3pou73yVhkVRcE+S7w8ua+8DFnHcYM+hI9aLFBPZep3+aeFWq08iXt5R3Ozs2L57kIEAoFAuDkrRlKA+BXOZMRSaVtNzed37bqvs9Mbj89Go4hQLdXVu5uatAwTzWYRrTQUdXR01Fi+Fgkv8us9f0BpaKPLZqy2ube3Whpdzo6G6s6GTCBWTH80zKFmGJiAyFUCKwIESjEGLfzB1lJbt7ub0jK5aNJUW42c00fPa4y6fDw9dfQCl//4cy2IsIjC2HBlEaEZQrXYH+RhKYZJl6eSVFJkf9BoDBqNzWDYXle3o6EBNoXAXW+zTUYiEKoGm82bSFzyeG50wdGWMpkVxcJqMFSbTNtqa7HfmxyOzvI8a/5EYvHcZACrmAiFWp3ONqcTPYkUSqVymUy99fWNdjt6A9qAxkA1WZ7HBp73ePBaKXszJOySophKVVEU09io6+1Vm82c1ytPaFWeSJ6urdX392uam7Eo36NwwY7KdzeQZyEwGrVtbfpdu1ADjzXimDEa4Q+UzYb88r2PTSY+HJavvaJp3uuVr+kmEAgbDRnAIhA+XayoFHBHi14fyWZzHAcdybFsMp+vxbd6iirwPFRGmUoJ3/fhNBAsU3lkpCgIvChCmJANlYwFg1jc1dgYz+ehX30NDVAcKMiCnK0VrFTiBVoDodNDKLVmA8XQQoGVeJEvFAWOl0Qx449Ovn0uG4rjLWTDM4ogHR6nZmhVlSo6NifyYt2uzkI8o7dZavraDU5rbMK75Azq8m6BXDqMRmhiJJOBRAqimMjn4dawLrQL3YIUeJXbbI6k07KDiiKywbrqrFYzJEalglQh53goZDcazVotNAsaurOpCT0Wy+VW/+MIVIW15DkOfo99gQdewCzhsuhwtAS7bOkeLA8mYg+iDYolo21T0WhPbS2EDDU0V1f31NWlCwVY6WrbcSOubQj6Su4WSZJPpZZKWCmOFgMOmPJAG9qPZzSGLk/2f3Zm5t7OThw5OKjQKlgpGrymM6hLkDhOvsX19DRTX6/r6ZF/GFgefoVHyoNWkqQqN0O+qh8tKZWU66ognfLJZ5VKpVZDT7m5OU1bm1xQrWbcbrqmBsJKzqASCATCWkGMk8+78DxeIHp+MDExHYngE99Qng8RcQrxC9mUsy/ziQTiEQIB/AGL2+vra61WTyy2vt+5A1qntTS4YQKiPI+THKZETqQ0DD7qhSIrsFwJcdNsEFk+H01BJ5CtmMrReq3JZUdUkm84yNDp+TCbztX0thbjKSy6t7eZa6tTnoB0bcyrwkpBFJqEaCsH5fL9HLF1CP1N5amREA2x7dhMOFI0k1Gma5DHqjIZRG15UkiVCnaB4qPBYJZlYR3oSbfFsru5GUWC6fSNtOpOmgzi65pMRsFlMpl0Otkpyxd84TBQNpa/1hglG7rCn0zubW6WJ8NSkqrkQI2WZ4vFy3NzUE0Dw+DwaHO5djQ0wHmwgZV8NwY7XYzHi8PDpWJRnvoKlavVkAREeXZ2VohGsShfuE3T5SNGxEP2BzwrUxN4vcgslypP0VWZYQCvKApGwft80A95Vk1RpB0OBroFH8tmy2smEAgbCRnAIhA+XSyowGKgKZ0uV6ZQkO9bl83CVGCT0EcYxlgwCI2AAFr1evjBRCgEZYFi+pJJWJGtfFNnaBZ0B+pTZ7M12u1axPJSCQ94DTxQWcU6YAxavcMSn/GlfZFiKpsJxdKBqNHtgPlEx7wZf1TghEIyO/7GKd+l8Xz5VkFJT9BU4zA6bdhMrB9F2HTeUue0NropLQMFkR+l0vJWLe8WeFuzwwHZCiSTY6EQlHG8fH6vw+nM8fxUOAwLNGi12+rqYC/olmAmMx4OjwUC6DfztcmqpqPRoiCgHvQVsqHlQNadxVfvfxww/g6Xy2EwzJXvHIQHWkJTFLoae2Q2Gk0VCnDlxXsQDVb2IL4nKJXMxmLQZTgr9iMW5R209pbcHBwSM9Fopli06/WoH99VvPE4FnH8wDKb7HZlXdBxtM1uMMA7lcZgj6Ax8ntLGrMWMxaTyeLEBF1To2lthVzCJuVJ2WGrqZQQj2ORMpkos1n+vUAwCFuVz4sKgjzTanmlEkQzmVTp9fBOPCNFXjeOFrluAoFAIKwNThAQAREXEAQRAj6YnDw1NYWYlcjlPLGYhqbrbTbEWeREUAimUk6zWbmj3GJ/WHeE0lqNdTs7BI6PjnpykQSEITI6a2+t1Rh18ekApEIo8uZap85uiU7Op72RTCAWHZ9TU2pjjUO5VTGXzWeCMaPTDn+g9fLtC8v+IMlnOJY0alkb0WyX2YwQjO0d8vsThQK0qsjzLQ4HbAqvw5kMeqCrpsag0UwEg3L0jMXgDyiFh1IJegnBvcHhqLVYoAFKt+Bxkz5Z/sbtMxm5HWvfO51uN7xxMhTCJkezWdSMKiADeA1/QGOUbJDMcDrdXVuLDVdSFARJQkGIDYo4TCZsnVhuDCpRrcY2SyUxmy0MDPB+PzRATKeFRIJ2udQ6HT83x83OIlG+9ioWw+FH2e1iLif7Q6EgF4zF4BhiPA61gFeIhYJ8lXd5pTgw5Ku6aLpy+xd0C45f4g8Ewm2D+trXvmYofwUlEAifbDiOO370aL0kddfUKNa4ABb0DAN1ODoy8sHExAdTU7+xf//elpZ0ofDS5cu8KDaWb2uto+nXrl49PT19dGyMUqme3r0bLkKXvQqJsNV7OjrgN8h/fnZ2NhaDkRzu6WlzOpcoCDRuLBL26KusO9oM1dfdxo7LFqJjc0anzd3bxui0Oqsp5Q1PvnN29v0rE2+eadi3rfuxgyIvjLz0vsQLlgY3itM6zdgrH3jPDU8fv6izGHuffsDWUgcNheh5Tw+KHN98T7/eYZF43nd+NDEbKERT7Yf32dvqkQdr5PPFKz986+nu7cqp0cVAzqqNxvlE4o2hIcg3RPOzO3ZAm6CAbw0NmXW6mvIlTkatFv12cnz8w6mpp/fsubezszIuU1X1s4sX0SEH2tpgbFORiCcexzO67mB7e3XZvZQVKaDfrszPY0egV/FcSS2DnOj/kUDg3ZERPNpdLrSk3m6/ODd32eu1Gwxusxnev7AH0RJlDyIRxdGSX165gv2+rbbWotePBoPeeHwiHG622/c0NyPlunaUgchCEw91dCwMgS0BdcZzudFQaFu5WqQcGx0dDgSwXehJiO9MJIKVnp2Zgb6jnge3bVM2Cv15bnb28Pbt+K6ioahhvx8KiwMGzdvb3Kx0XQWVKs2yI/F4IJejGcaO7zZo6kKnQRkTiVKxKI9YMQw7NcXPzvI+X3F8vDg4WBgehnfCL7n5eSEUogwGtdksz8CayRRGR7m5OUiqPGmF261Yr5hMcl6vtrubslrlW1iGQlBYpGhcLk1jI+xWWafH40Ezjhw5oiwSCATCp4TLly4lxsfxYY6gX0m6HjgAogaCyyO9vSatNlUovDE4mMzn68pXFWkZ5r3xcURShDDEji/s2dNXX6/MGu5NJK7Oz9/X1aWE1DPT08FUKpBKwSgQDZnyJd4LiKXSdCw6rmL1fS3yYNOiMCqwXGouJHJcw77t8v2INYzeZp46en762IXpoxfq927reuwgrdVMvHmqkMyY5JsPGrRmg+/8sOfklZnjF6pKpb5fe9ja6FaV3SDlDQWvTrbct9NUU01rGe+ZoWwwnglEW+7pr+5sVJdvJiMUuaEXjx2uaeqqqSk34SPQMJtejw15fXDw7PR0JJNB1O6pq0Mv/fj8edhUrc1mYBiEy/cnJvBA1H6op+fhbduUQSJE2NcHBlDL4XKKP5mEPOCBAPrQtm31NtsSrYI/DPh8kDG0RDmzuMAdNhmQKRbhhHe1tqJUJeka6vLvKNHUd4aH0TPojcd37NjZ0HDR47k8N4e2YdOQbTocnk8mn9y5E21YvIvzHIe+2tHY2OV2o+VoxngwOOjzodTy1bGiOBaPz6bTKoqy2WxGoxHBXa3Vqmg6PzDAe70wAcbl0vf1UQ4HErmZGYhEcWysShSRqKmv53w+SAUEQz6zpdXKk2MODyOFHR/XtrZqOzoUNyjxvHL1N+N0on64Bx+J8IEAbbVqmpvlW8eU8fl8eH7mmWeURQKBsD5yuZxqcnLS6XRWEggEwieXbDb7J9/4xn5B+NzOnUvUB8B7ErkcXFMsX5hTa7HIl3mLYqT8azUIB7QDUhLNZpVrvOEZ8pBWeUgCRebi8VKpBBWDaxZ5fiYaTRYKKNVSXQ0rWmI3WMtLw4Pv2auafuPh6u6mSmoZkRMK8ZRaQ+vt8m2VJUHMR1PFdF4+7VkqGRwWvcNSkqRcJAk91VqMKrWKzeTzkaQgz2ml0lmNRqeN0sqtkkQpOReAfFmbauTfHha5+IyvmMxpLQZ7S53GqMNmIls+mvz+5/7oO09+Ea5cbsJ1wK7QLaliEVsHI3eYTOgNlucT+Tz6x1geHsqybDSTgT6iQpfJZNbr4fdwPnTLsN8P4Wu022F46El/IpEr3+unwWaDLyqrWCDHss+dOmU3GB7bsQPPldRrYKWxXA7rwp6CFiODhmHShQJ6GxqH3bHiHsR6lZaMBAJ1VissFr0KbYUNo8FNdjt24pKvBwqvXr16dnb2648+et2I0iJQbbH8q0ZsL9qDFOV3ENjpeo0GrcIiDhik0xQFrUQ9SmPQSHwzaXM60ZNoM1qC7zzYE03V1ei9xY1B5vl0+mcTExdCIZ3B0NbW5oBELrgsjgnsF56nTCZIsZTLSfk8jo3KuzgaNBq8hQyVW2IzjHzbwUJBnq61VKqCyMK8r83yrpyMlSUVh3SphNfyCdXyOVgKTnytVSdOnGhvb//mN7+pLBIIBMKnhO89++zUK698/ciR5cFLAYEGn/kI/Qhw+CSHKiBmIRpayjFR+ZFXAR/ICOUaTY3Fovw6DIsIFqF0us3lQlBAJbOxGHIiD/wBAWXx+AXgRPHtsdFXVGnHl+9393csfhfCwKZzIscbXDY1RaFmPleALYi8gI98vc0Ef0D+fCylpin4A0XTAsshg1BkJamkMeiMLhutK5/1KZUK8XQ2FLe31UM2JFFMzgZzkQRj0NlbajVwj/J6i8nMj3/73/7p7nue2NFfbsJ1ICDK/lD+nb6GphHglEiNjYUXIXCjEoTRcCaD+I6ojQCNvlKCIPphPBTSUFRr+RQglGO+/CtLGIUSPZd0S57jfnjmDDrnc/396LdK6jXupMkAxPRvvf32P37ooXaXq5K0CKw3ii+gHCdJEppRbTIpw53QBnQLXiMPFrGxWMUSP8HxMxuNIh3WgR7AceKJxwVBaHA4asxmdHIlX5k0y740OXnc64UMtLS0uFwueGwV1losypMJiKL8g0G9Xg7x2FK0J5uVeF5VKiE/9EC+lLvsGPAEeQoCURThGNibkoSCsj/odJUrsHheiMep8kky9J58DVcyifzy+TDUc61VZ86cQf8///zzyiKBQFgfoVCIDGARCJ8Wbj6ApQBZgbgtEaMlIADjeXEeLENVkbJwYlaQYJIiFumVBkduMoC1MiX5P/kmQzduV3nkQqVc+V+hVBIFuVVohJKANkmCoKbphRSQLw9gPfvkFw+tNIClsMpuWZIBKXBBdLXS26gEi3BBKOmK/X/zASwFufNv2o4Vm6q0BPtCOVOKPNBZvIAaKinL+dgBrNWA9WJdaMzidaAHxFIJq1YSYfMsdopKtbwxKHuzAaxbodyNldcK8m9DSqqFwxUL6CKsDCmLcpIBLAKB8OnkYwewVgM+Z/G85KMeQQHpiFBKKl4jQiFKLqQs5iYDWDdC/my/uT8ssxogyTMflSjYQjkdr0WOV1FqCpt/LePNB7AU5KpX4Q9LVo9SiNoQhQWJwiK0CoFyRa1SBrCQ54mVBrAUVtmSJRmQgmpXbzJAGcD6Rw891LHSAJbCahqzHBwb0Eu4ZUVmcKiIIv5hytN9KnkWWHkAa4HyTl8c32VWTFwMMuCxZMPRjvKoVqUgFssnepf4AxnAIhA2hFAotPJHD4FA+KRSDs43BJH2Y30CGZbkwYIsVYsiOl7rGGZFzVoP5Vm2b2KfQD6Ttnj0CqhUFHPdWBVe0zrt4pQFNqRbKq+ugRQNTS8YHt6G8OkZ5kbOtxpQ583bsWJTlZYs6B3+wTcQPJYL38aC9WIVS9aBzUc/LCQiA/rkDjTmOpavC8fP4sMVzWYY+cTpnWwVgUAgfKLB5/zyj3oEhYVTGgAZ4A+LU24ROQrdtC5kkPNcj5qioBALIQDtpnWacoqSsIibCgSyL698CctXj0UEysUShQ7RazQ316pfFZMBq2nMcnBsYO0LhxBqkGWGYZYfVB8PiiwvtWLiYvDu8g1HO7BfFgpikaaJPxAIt49b+vQhEAh3DI7j+Gv3Y74VSDhdEdItWxHlXCiBQCAQbgHIw4b4A2FltoxAEJMhEAifBsgAFoGwFRFF0ev1/uhHP7p06VI4HP7rv/7rf/Ev/sW/+lf/6qc//Slbvv0/gfDJh5y9JBAIhDUiSVIwGHzxxRc//PDDTCbz85//HPLwL//lv/zbv/3bXC5XIicGNhzSowQCgXAHIQNYBMKWA36ZzWafe+65X/7yl3Nzc0ePHn3llVeGhoYGBgZefvnlkydPCuUJjAgbCPFPAoFAIHwCKBaLL7300i9+8YvZ2Vlow09+8pMrV64MDg6+/vrrP/7xjzmOq+QjbBRb5lTLljIZcgKKQCDcJsgAFoGw5RBFMRqNDg0NOZ1Oq9U6Pj4eDocfe+yxp556qlAojI2Nkd8CbDjEtAgEAoHwq06pVEomk6Ojo2azuaamZn5+fmZm5uDBg5///OcZhjl37hzLsuQirE8qW8pkyEFGIBBuE2QAi0DYckiSlMvlRFG899576+vr8Vqj0XR3dz/22GN79uyBfeKtSlbCBkFMi0AgEAi/6pRKpUKhwPP8/v37Ozo60um0Wq1ubW195JFH7r//fvgDOQG28WwZgSAmQyAQPg2QASwCYcsBAZUkCS8sFsvk5KTX63U4HHhdLBaz2exCHuUFYUMgV2BtRchBTiAQCGsEegDMZjPk4cqVK5AHm83GcVwqlarkIGwsW0YgiMkQCIRPAyp8PXY6nZUlAoGwBeB5fnZ29k/+5E+amprS6fTExMTDDz+8Y8eO0dHRs2fPHjly5Ktf/apOp6vkXjXZbPbf/ut/bfL5DrS13eL9j2+RLMue8swOmEruB3ZZG1yV1E2imMq9+e/++v88dN/2+vpKknwWc7EH3qFFluffGRoya3X7W1rMa9+/G8uZ6enxUOiLe/catdpK0h0HvZPm+Qux2HQmo6IofA0zGAzruPH2BjIwMLB///5vfvOblWUCgUDYSkiS5Pf7//zP/xwflXg9NDTU29v74IMPQio+/PDDurq6//gf/6PJZFrHB+l3n332+HPPfWnfPoaiKkmbgSCKF+fnz6hy1vt22FrrNjcisNnCsf/63O929d3V1lZJklm/Bqx7Ef5wfGREFKW729rcFouSuFlEs9mfX7z45M6ddTZbJWkzYEXxSiIxlEyKKpXZbF7fYb+BjIyMVFdX//jHP64sEwiEdREKhcgAFoGw5SiVSolE4lvf+talS5ey2Sz+Qv/JP/kn+HN99dVXKYr6/d///YMHD+JFJfeqQVX/5v/6vxJXr3bX1qo3NYoXeX40FIqW+JbWRqvFXEndJIps8ZW3Tux98C5X3SYPpQm8MDs0VcNVbXO69BpNJXWTGAsGfcnkPR0dOoapJN1x4OZ5UfQLQrJUqoJ4lg9a/HUo724KHo/n8OHDZACLQCBsWTKZzLPPPnv06NFkMmkwGH7rt37L4XD8/Oc/T6VSv/7rv/6FL3xBs6748ux3vvPCt799T2cnvaknwERJmopGvMV8fXOdw25VXTegc6dhOe7t46c69/Q0tDZUkjYJkRdmxmZMabbP6bYZDJXUTSJdKHw4NXWgrc1hNFaSNgO+VPLxfEySJJVKrVaXL0zcTH+Yn59vb28nA1gEwi1CBrAIhC2KIAijo6NTU1O5XM7lcu3Zs8fv9+OvFRq6b9++9Z1Hkq/A+jf/pi4ava+ra3MHsDLF4smJiVgu90B3d7PDUUndJFL5/Nd+9KM9//fv1e7srCRtEnyRm/75iT0R/uHmtk2/Ags7aMjv/52DB02bdwUWCObzJwOB6UyG0Wrdbrder6+8sUlcvHhx165dZACLQCBsWfCFHfIwNjaWTCatVuvOnTtZlh0ZGdFoNAcOHIBFrO86lO8+++yZH/3oK4cObfoVWGdnZ6cjkYPt7R1u92aqDLSqWPzXP/tZwx882XLvzkrSJiGw3NhrpzqmE483ttVarZXUTSKSyfz96dNf3r+/wW6vJG0GWZ7/IBAYTCRUDAOR3gpXcJvNZjKARSDcImQAi0DYusBBi8WiKIqQTpDJZHieRwDW6XTri8HZbPZPvvGNvYLwuf7+zf0JYTKff21gIJhKPblrV3dNTSV1k4hms0/9r/913//+582HdlSSNgkuVxx+9pX7/PwXOrbZN/W8JXj16tVzs7N/+Mgj1s07l1sqleYzmZ9PTFwMh7V6fXt7u91u31wBPXHiREdHBxnAIhAIWxn4A8uygiDQNK3VaguFAhbx4la+w3/v2WcnX3nlDx99VEvTlaTNgBOEo6Ojw37/o729OxoaNjciQGZ+52//tv3ffqX7s4cqSZsEn2ev/OjN3uHob7b1tFRXV1I3CV8i8T/efff/++CD7a7NvLA9xbK/nJp6z+tVaTTNzc0ul0u9qep75swZPD///PPKIoFAWB+hUIhM4k4gbEXw1T2fz4+MjCSTSVEUP/jgg1/+8pdvvvnm6OhoJcd6wd+8WqXa9IfCksTNeqBbyq/Um/1QVSlNAtfatokPeQdtgZYAeQdde9505L8iAoFA2KrAH4rF4vj4eDgcpml6cHDw5ZdffuONNy5fvlzJsV7w8bfk83kTHuWopHBd+iY90CflpiyJ5nf+IbcCDrG4bZv2KI8Tyb2yqQ9K7pAK5d7ZfCqtIRAItwYZwCIQtiIsyx49evS5554bGBi4evXqs88+++1vf/sv//Ivf/jDH05NTUnlexQSCJ9wiO0RCATCGhEE4cyZMz/4wQ8uXLgwNzf393//9/AH8N3vfhcpeLeSj/DJg8RMAoHwKYAMYBEIWw5JkmKx2AsvvBAIBERRPH78+NjYWF9f344dO0ZGRt577z2e5ytZCRvFZs7sSSAQCATCBlAqldLp9GuvvTYzM0NR1MDAwIcfftjW1tbf3w+j+Pu///tisVjJSiDcTshgGoFAuE2QASwCYcshCEIymcTzAw880NzcnMlkkPiZz3zmd37nd7Zt25bNZskZ1I2HqBaBQCAQfsUplUpwhmKxePDgQQhDKpUSRfHAgQO//du/vXfvXrzFcRzyVHITCLcNcpARCITbBBnAIhC2IoIgQDHb2tpyuVw4HLZardXV1W6322KxSJKEt4iAbjCkOwkEAoHwqw/8AZ7Q3NyMF1NTUwaDwel0ulwuh8Oh+EMlH+GTB9m3BALhUwAZwCIQtiJU+TbVPp/vxIkT8/PzHR0dKpVqYGBgZmaGpmllDlMlJ2FjIN25BSFftAgEAmGNwB8gCYFA4P33379y5UpdXZ3BYBgpg7cUuyAQCAQC4VcUMoBFIGw54Jd2u91isfz0pz997bXXeJ4/fPiw3+9/8cUXg8Gg2+1mGKaS9Y7DCUKOZfMcJ2z2RPKcKKIlRZ6X7vgwR6lUEjmez7Ncvqg8+AKLFOXkp8DyXK4gFNk7f6JblKQCx6Fb2C3wI1M0Bnsny7LYU+vsiJuO0golgStxeK4sl5GqJCSyJVasEitJ14MMfIlHHryoJKGpVSKKIL107fy1km1hkUAgEH4lUKlUZrPZarVCHqAQ8Xh87969sIiXX355cnKysbFRq9Vu1gkwvhy18UBQqCRtEkpLYDKIU5WkOw9EghfYTF4SKr1REiWhyC14BVyiJK0xBt3CjsWaYA6yVgnCpkc+SZLQmEyxiOfboVII+tCAJVFe8Qc8buIPUI7ltoAUlFpIwQtkWOwYBAJhY6G+9rWvGQyGyhKBQNgCqNVqhmEQsymKcjgcu3fvvv/++2GcxWJx165dR44cgZuuQ0A5jjt+9Gi9JHXX1KjXUVwQpiKR4+PjH0xODvh8WZa1GQw6hlmHLxV5fiIcRg3bamurTaZK6qpBS3zJ5Hvj4ycnJtAkdIVVr6fXe1YZCvvDM2danrrX2lRTSfo4hALrOz86897FwMXx4JVJPKJjHqHAGV3W5Gxg9sRlzwdXoxNe6KnGbKA1qx1thMtGLo23ZKQeh1O/9jFKbMhFjwc76OzMzGwspqVps05Hle9mvQ4mQiF08qGODuziStJagHfiIDk2NnZ6ejqWzRq0WjRmHQdtmmVH4vFALkczjN1u1+v1qAQGGRfjM9xMiA8lxSQ0Ua+W07NS1st6/bw/LITzYl6n1mlUGqUehbyU93P+OW4uKkRzYo5SUVq1ViyJM+xMSAilxBSjYlAEFUaESEbM6FV65KkULuPxeNAM/A1WlgkEAmErgU9CmqbxAgoBVdi+ffuDDz5os9my2WxHR8eXvvQlt9sNx1Ayr4nLly4lxscRFOi1F5dKpflE4oOpqfcnJi54PIFUyqjRICisQ0XEUmkmGo1kMh0uV43FstawIkhSMJU6OTl5Ynx8OBDAok2v15R7bB1AZl68eNH+0K7qrqZK0qoppLJzpwan3jlnrq3WWU3YYSl/ZOa9S94PBxSv4Ius1mTQGHWVAjdF4oXQwJQrku+3O+FmldRVI0rSXCx2bHQU+2g6EoE5YO8w69UqCABC/4HWVrvRWElaCwWeHwkG5cZMTqJVeo3Gsi6ZYUVxLB6fTadVFIU/AaPRqPhDQkog6Af5IERCqBLgDwj0sj9w3nluHnoAVaBVNPSgUlEZVmJRxMt7IR7Ig78vOEapqjTLzSIlISTUKrVWpcVzXIgnxARcAkZRKVzG5/Ph+ZlnnlEWCQTC+sjlcmQAi0DYikBAm5ubd+zYcdddd91999319fUw0W3btu3cudPlcil6ulZuZQALoTqYTj936tSrV69mWBb6eNHjcVssaNY6FOcWB7BC6fTzZ8/++Nw5KOyAzzcbjWKLrHr9+qS8MoD1+TUMYPG5ovfU4Oz7V2KT3vi0b/7sUGRkVm83G2uqL3zn5enjF7PBmP/iWHTMY2uqNdU4VKtr2K0MYAkQtVDor957b8jvl+18YiKazW6vq4P2rdXvFW5lAKtUVXVuZubvz5z5YGIimc+fm51FC9pdrnWMyq04gAU1vJC/kBJTsimKcQilm3ZTVdQkO+nhPDBRGKqf96uqVDbatjAChURkwIMrccgcESLFUtGkNhWkwvn8eaPamBbTUNhqphoZYLeQWittxSqU4gpkAItAIGxxEArr6up6e3v3799/8ODBjo4O+ENnZ+eePXvgEgzDrC8o3MoAViKf/9mlSy+cOweR8CYSCAqsICAoGDSatTbmFgewEJJeunwZ4QmBciwYxKPRbnebzes72bO+ASwIVT6SnD15+cKzv5x852zrfbttTW5RED0nr1z6/mvBqxO5cCLpCejMRmuzW28zV4rdlFsZwELIzrHsdz/44K3h4flE4uzMzHQk0ul2VxuN6xhhBMoA1v7WVse6BrCmwuEfnD59bGwMlvjB1FSB53GorOMc2IoDWGkpfTl/GQJAq2i89nJeO2VHuJ9ip6bZaUT8olT0cT7oQQ0DVa4cFVKVBKkYKYywEsuomJSUCgkhA2WQStLp3GmIRF7KZ6SMnbZDPGa4GfgGXAKrUIorkAEsAmFDyOVy6/m8JhAIdwBJkjiOKxQK0Wh0cnIyEonk8/lQGbxVyXSnkEqlcDp9fnbWqNX+zsGDT/T3JwqFQZ8vVSh8dPn1HYGXJE8s9srAAENRX9izp6emBio87PfnOa6SY32sZTMYnaZub3fvlx7a8eXPdD9xj85q0tktttY6LpNPekKunpYdXz5sb63zfDgQGfPwBbZS7HbCi2I4k8FuerS398v790P13hsf96dSm/JLTzg9dspIINDb0ICjBcoIIfYlErD2So5bIyNmxovjPfqeXYZdbZo2uGZcjMNEA1ygkWncpd+1z7ivjqnjyj8QqJRRLr/i/Rq1Bu/uNuxu0DRE+EiQDybFJN6tZWqttDUshOXLu/BflWCmzEvsk0AgEH4lwIctz/MsyyaTyZmZmUAgAOOPxWJ4fef9ASTy+ZlIxG40fnnfvmf27TNptaenp2ej0Ts8AwBWF0qn3xkZEUQR/nBfV9dUJHLJ680Ui5UcdwShyE0fu3D1h29HRmYLsZRU/sleSRCjY55MMObqae35/AN9zxxuOLBdb7dUyqySdXUneiOQTr8xOOg2m7+we3drdfXR0VFE8AL/UQC9Y0BasOor8/PtLtf/cf/9jXb7BY9nJhoVN+hQgQlMsVNd2i74Q7e2Oykko0IUqhDiQwj6SNxr3GugDD7eV5SKC78KFEtiWkzr1DrIA/Ls1u9GEShHQkzghZtxO2knquIkDjaSk3JGyrjkAnACgbCBkAEsAmErAvW8cOHCn//5n//zf/7P//AP//DrX/86XvzRH/0Rnl9//XVhM2Y4gvmpVaomh8NtMtVZrWatFikbNSSxenLFIowzUyjsbmra29JyoL1dS9PjoVDqFgV0LSf2KJ2mZkfHts8e6jpyt3t7SzGZbbmnv/FAr3Nb871f/60Df/Brdbu7jW67mlJDSavuyLcFHcPsa2n5+qOPwj5bnE6n2Ywdsymze+CQwDcEfDOx6PV3tbSgVTsbGvD1wBOPr/lYufHRBa1kVAxdRSuX6EMu4aDYiU7GyajllD59X7+h36CunIhGfsioukpdra62UlatWmtWo4tKESGCZ5U825b8UHLOcXMO2gGXVcoSCATCrxCiKA4NDf3FX/zFH//xH0MeFvwBLvHtb3+bZe/EOZUlmHW6B7q7v3Lw4H1dXbuam1urq1OFAuLCHVYIQZJmY7FYLtdXXw+FONTR4TKbZ6LReD5/J1sCZxh44Z1cOG5ucFHXLqgvSVImFFOr1bbWOvf2VkhFTV+7zrLmS9TXAXbE4Px8jmXRLftbWx/q6aFUKnRLdjMOFax0MhKB1+1tbt7V2PhgVxeO57l4XNioedMQ40slWoV+l/0BcV9C15fnq6KqKDmxisGLhUQFtUpdx9T16ntttE2j0kAh8MxWsQv+oGRDkSl2SqvSumjXQiKBQNhwyAAWgbDlkCQJivXCCy+Mjo7yPF8oFPCMiAvvxFubMoM7pVY3ORwHOzrOTE9/8623/uLoUbFUguhUm0x3OEQr85RjpQ02m55hYDmwztlo9A6fQZUvZVepUt7Qpefe0DssbQ/u1dvMtE5Tu7NDazYOvXh88q2zDfu21+7s1JjuxG+00R6rXt9VUwM7/6vjx89OTz+8bVtLdfU6futx67A8zwqCSavFdwM0QMcw2DvruQLrBr8XsNLWfn3/B5kPTmROXMxfbNQ01mnqUDlf4q/kr7yYePH5+PPH08cjvDw4VSlTFlCxSsyX8pwkT/3OlthCqSCWRCftRPo0Nx3mww10Q1yII9GoNsJfuevneicQCIQtDj4J0+n0a6+9dvXqVa4MFEK5oBsiodOtakKlDQeq8Jnt2+/t7DRoNKOBwFgo1OFyIUKt7xdq6wadU+Q4PNdaLAatFv6ABiA2pfL5So47gtZsOPCPvvTQ//1/ODubVHTlR+6iKKbno4VUdvAn7772h9965f/3rYm3zrLZNTZsXd0pSBJitFqtdhiNiNfy7zrVal8ymduMASz0AxwPduc0mWCeeo2mKAj+ZHKjLic3UaZefe+Z3JmT2ZN4tlCWek29Xq1v0DSEhfDJzMm3029HhEirttWkht9WOpSqohy0w0E5kCJUCSE+lJfytXStPH2BiprlZuf5ebybFbMQDKxCXaUm/kAg3D7IABaBsOUQBCEejycSib179371q1/duXPnU0899Ud/9EePP/54d3d3S0vL+iZ7uhVk7eP5XLGooWmjRmPSanlBiGQyd/4K85J8uU2pSqWiKEpVBomsINzq1UZrP/nKpnKBq5O+c8Mdh/dbGl1qWm4PpWFKJUlj1ptqq/PRZHIuxGbukBlDxNECPPBVodZqnY/HQ+k0vxkXYUnogvL1esqsIugW7DJugy4bFEsixDElpAyUwUyb9ZSeldiMmMlImbSYhozeb7r/QdODyDnFTmWlrDKGBek0U2Y7ZY+L8SuFKxPFCQ/nKUgFvGVQGw4ZD9Uz9R3ajlpN7VhhzMk482J+uDg8XBiO8JHFv0MkEAiErYwygAWF6Ovr+73f+73Dhw/ffffdX//615988snOzs7+/n6EzkrWOwgCk55hChz36tWrPzl/Ho18ZPv2Rrt9fTNP3QrKL9HU8IdybAK8KN7h39ozBm3zoR32lloIQyVJkiNV0919fb/20L5/8OT2LzxYTGaGf/Fe4NJ4JcPtBLtD6QFEbXSLMqoIx0McL7+/TipjP2tEdjxJQkOUYwONQfOwj/CsZLgVpCqpWCqmxJRerTdRJqPaiPgOT4BUZMUsPAGJsAhKRUEP2NJ143fqcvcg20xxZqgw1KBpqGFqUAOUA/7QqmlFygw3U01XU1XUWHEMeYJ8cEklBAJhQyADWATClkOO1uVLruCa9957b11dndFo7O3t/cxnPuN2u+fm5sQbXEqNIsrpVqV4JXUjgNxMRSKDPt+Btrav3nMPHmad7uTExPzGTWy0SiAQTFlrijwvlcFro1Z7q5carV210v6I7/wIXrQ+sFtrMZakEl9gs6G4mlJ3P35w1289Wkzlpo9dSM4Flfy3FchdplhMFgqtTudX7r771/fvn4xEzs/MbMoZVHgnHnBQriydeIFdptdszHwQhVIhxIcyUuYuw1079Tt7db2Qzil2SigJBrWhSdNUr6nHczVTLU/KLmYrxfCdQcW0adsamIaMmAkKQRiqmTJr1Bq8gIbKRejqpJDEkQC1nefn4bVpKT3FTSXERKUKAoFA2PIIggBJ6OnpeeCBBzo7O/V6PZ4ffvjh7u7u4eHhm0xBoFzxDYvY8LCOChP5/OuDgz+5cCGVzz/R3//gtm3ruK3HrUOXh644nkdgAmgYYpPmzg7qqdRqjVG/cO2VjKqK1mm2PXnvnt97ou+LD/V98WFzvSs+MZ+aD1cy3E7UKpV8H8byOBFitvJjPXTLLWrV+o4h2fEoCjtGGbSCfKJ5uvXeeWAJnMSF+XBaSO837u/X9/fp+6ANs+ysh/PExXizprnf0L/XsBc+gLgfESKLL6HC65SYmmQnBwoDtZraTm0nysIf3Iwb+WEReSmPPFZKnkwzKSULUmGWm5UnNyAQCBsNGcAiELYciNPKfQYzmYxsV3r95cuXPR4PRVHwy0QigWcl52KQk2XZ2dlZGKrX6y1u6OwSkIlkPp9l2QabDY8Ot9uo1QZSqeyd/eEegFEZdTps2nw8jrWjSXjd5nRabvGXEWvvqmwoHpvwWhrdeFAMLbBcbNx78Xuv+i9N0DqtpcldqiplAjE2fSeuwCqw7AWP56XLl8OZjMtsbqmuxreQcDYLBazkuIPgawncN10oBJNJVhCwj0w6XaPdviECypd4XuKNaiM0Ec8WtQUSmRSStEqezwIPdZUaTokX6H8ZPF97qKpUTUzTPaZ7DhoPNjKNOpUOlSARRTQqTbFUHGPHOnQdSMGKGjWNsNKsmM2IGWXVBAKBsPWBKqjV6mw2KwiCyWSam5sbH5cv5JEkKRqNrugGSEFmn88Hf4Bs5PN55eTQRoFIdGp6+genTydyuSf6+7+wZ49Ro7mjVz2VUatUWK9KrfYnk4o/oGGITWu9bd/GsGgnSKJUTGSCVyaTnoAoCIxBI1/TDd2h1vg1bV3Sx1AUegCaF8lk8iybLP/mFKYHzavkuIMojodmBFMp7J1UoaBlGDTmVk9SlhGrRPiDXq23qW3wBzNlhj+kxXRKSKHroBMmtUm+CEttwWJOzC0oBMrmpfxoYXSCnejWde/Q7bBQFpgD0gnX9DcAAP/0SURBVCEM8AexJE6z0w1MA1SEK3Fu2t2kbSpIBfmsGIFA2GjIABaBsOWAfZrNZpqmX3755XPnzkFAvV7vX/7lX/75n//5+fPnFTetZF0Ey7LI/3d/93e//OUvkfmll16KxWKV924ZaB/8BjH86OjoiYmJ1wcGpiORBrvdese1z6TVdrhceP5waurY2BgeeY7rq6+3r+tuzR+xxqEVWE0xlS2mcva2eoqRRxuRwmbyY699eOHZX46+/P7Qi8fy0aSjs8FYY1OK3FagnoF0+vlz53505szrg4M/OnsWKa3V1Xf+FLdKpaqxWFodjngud3xsDAfM+dlZi07X6XaveQBr2bcsoFVpGTUTEkKQTqEk5Ev5hJiw0/Y6Rp4GK8SHOIljJTYhJCCmMNGMmEmKSQgl/HK0ODrCjkA3qSpKudUgLFMZrkKGlJiChjopp04lD4YiD/QUdSrySiAQCFsffMwaDAaNRvP2228fO3aMYZhsNvv973//W9/61vHjxyEPK/6EEP7w5ptvfuc734FF/O3f/u2LL74YDG7ktcPhdPrNwcHRQACvh/3+vzp+/PsffjgRCt3qb//XCK1Wt1RX2/X6Cx7Pe2Nj7wwP+1OpTpfLaTJtyPmVtbF4hfCHbP7qj98++d+eH/rp8cEXj8cnvI6ORltzbSXD7cSs0+1oaNBrNOdmZxGy3xgc5AShq6bmVs8LrgvYHfYIvO7kxAT20VvDw/DPdpeL2Yir5GgVrVFromIUVsCX+KJUxAszZXYyTq5KvoEgTABeARnAM9LzUh4ZiqWiWCV6OE9YCG/XbW/XtkMVFruBcnGWWqWupqshHkhRNAPvE38gEG4HZACLQNhyQDGrq6sff/xxp9MJDX3wwQe7urqi0Wg4HHa73Z2dncvncec4zufzXbp06f777//iF7/46KOPQl49Hs+Nfmy4VqB922prv7BnD3TzJ+fPvz442Gi3P7Fjx0ZdVrN6KLW6tbr69+65x24wvDk0FEgmn9q1q7euTndnR2qEIicUOK1Zb6pxKOOJtFZT3dXY92sP8fnCyMsnglcmOw7v73nyPmuDWylyWzFotbsbG/sbGi55vT+5cMETj2NnHero2Kgf7q0JDU3f3919X1fXfDKJowV76pHe3hqLZc0HykqHlk6la2AaunRdZ3JnjmWOXcxfdNCObdptLtrVqm2d5+ffz77/bubdglRo0bQY1UY/759mp9NiGubqZtw5MXc0ffRk7mRMiLVp2mCoSrVZMRvlo8qPApQZWGe52fHiuIW22Kg7MQRJIBAItw4issVigTbU19fj9c6dOw8ePJhOp0OhkNls3rt3r1arXRK1eZ4PBoPHjh3bvXs3/OGxxx47e/bsxMTEitd6r4/paDSUThs0mkyxeHl+/tjY2LnZ2Ug6La10luL2gQ2vtVi+vH9/ndX61vDwhbm5e9rbD7S1IYBWctxBVGqVxqjT280UQ6tpyuR2bPvsPRqjdvyN02OvfGBrrdv+9P2u3tZK7lWyLh2DVtWYzV85eJAXxTcGB+O53O8eOrSjvl577Q6JdxI0ZkdDw8M9PbFc7rlTp9KFwqO9vbC+FU/crhVGxdQytZ26zgv5C+9l3juTP6NRa7q13ZAK+ENICJ3InHgn806QDzZrm12MKyJE4A8JIVGUigEuEOJDV/NXX0+9/lLqpTfSbwwXhoWS/INcvsSHhXAdU2dWm01qk16lR86x4phOraumq5VVEwiEDUQ1OTmJL8mVJQKBsNmUpyAoSeUbEc7NzdXV1blcrrGxMbyGTeKvdfv27UhZIqAoBUO9evVqf38/TdMej+c//If/8LWvfe3AgQMLo13ZbPZPvvGN/YLwuZ07oQhK4uoRJCmSycxGo7AKFK+zWDrcbvO6TtAl8/lXBwaCqdRTu3Z119RUUlcNWoIaJsNhmI2OYWA2dTbbus/ORbPZz/3P/3n/X/9x8z39laRVIAlixh9N+SNGp83eWgf7RCJ2Wy6ciM8G2HSeYihLg8va6GYMq+0iLlcY+s4rD/j5L3T22Nd+aRsnCLOxmC+R4ERRR9NtTuetdMurV6+enZ39+qOPWvX6StJaKPA8WuJNJFgctCZTu8uFLVpy0H4s+GYzn07/bGLiQiikMxja2tocDgcqgTJmJPm6KuTAInzRTtnVKnVBKsTFuCAJUpWkV+sdtEOr0ibEhHwqVW2GShZLRZhoXspTVZRWrUUpPCtXYGXETEyIQW2RUqoqhflwSkyhHhftslE2WlXx+BMnTrS3t3/zm99UFgkEAmHroPgDSCaT0ACbzdbU1OT1eqEQxWLRYrF0d3cjZclYAHwD/nDu3LmdO3cajcb5+fk/+7M/e+aZZw4fPqxdNLLzvWefnXrlla8fObKOcQ2E+5loNM9xleWqKpNOhyCF6KBeY1xAgDs6MjLk9z/a29vf0LDWsCKVSqlCYSocjpdNpsnhaHY41n0CDCry23/zN+3/7ne7n7inkrRq+AKbmPHDGWr6O/QO+TdrhXgqMRvIxzPYJqPLbm+r01lNldwfB58vXvnhm73D0d9q62mpXvOgCbolls1OhMPZYhG9gZDtNpvlibHWhS+Z/Nbbb//jhx5CPZWktYBd7E8m52KxHMeZtNout9tlNq/DWtMs+9Lk5HGvV6XRtLS0wJxx5IslMStloQqyYaCf1UYH5UCIhxhAD7gSV1KVGBUDPYBaQAygDciDlKgQzUm5hSuqYBFWymqn7eryDQeDfFAuQsk3LkTlMT4mVAnVVLWNtmlUlfOIZ86cwd/m888/rywSCIT1EQqFyAAWgbCFQGzDn2WhIN8cTVlU5Awv+PK87DRNV1dXw0qXS5uSJ5vNXrx48fTp0xDZr3zlK/iyvZDzFgewFhAkCTXeSg23OIC1AJQLLVmrvy6hMoD1N3/cfGgNA1g3pyRhx8ktqyyvjlscwFLAYQC9WutXguXc4gCWwi025kYDWJW35QzytFaVhWsofrk8fYEVM0glSawSYbFKulQl8SUeYrqQokAGsAgEwtYEH7eRSCSXyy0sLviDICBuSxRFmUymmpqa5RezIA/Hcchz+fLlDz74AJV86Utf6u3tXZzzVgawNpBbHMBaYEP84VYGsG4E/AHPKvXaGnaLA1gKOAxuJWQvoAxg/aOHHupY1wCWwq03ZsUBrMp7qH8lE/hYf1gRlBJLIqWilIJYFPBfVQn+oMyTpUAGsAiEDQHflNf/FZRAIGwsoih6vd6/+qu/+vfX+NM//dOFF//lv/yX//pf/yuejx49ChmtlFkEPIymaXgnFDYWiyUSiWKxCB+tvL1xlOcV3RIfHTCbW7TPj5ClZcOQ1XOjGrZG0CG3bp8bxe1uzIqWWe76m610xQxqlZpRMQvpkE55sq1FKQQCgbBlQaz3+/3f/e53FWcAi/3hP//n/wx/+E//6T9973vfY1e6NS0+q7VaLZwB8gDi8fiGz+O+1dhIf9hQ5Ki5xtGrj7g1k7ndIXtN3O7GrGgCKyZ+LCiy+FwXXkAeNCrN4tErAoGwgZA/LQJhq1AqlaCMgUDAc2O8Xm8ymSyfl1oBxHu73X7w4MEvfelLNE0PDw8jc+U9ws3ZKs5GWMQNjnMCgUAgLAZWUCgUQqFQxRVWYm5uDhlu5A9Ar9fv2rXr6aefNpvNQ0NDsJHKGwQCgUAgbBnIABaBsFVQq9Uul+vLX/7yP74xf/AHf3D33XfTyy7gFwQhGo2OjIxQFNXW1gYHtdvtsM+FXxOsBlitVCqJkoTnStIy4L54F4/FOZRSi9Pw+vosa2OhJTepBG/hbTwqy+VSKLK4lFLPTSr5WMqbuqh4qZwifrSK5cgF0IbyrwAqyNeXyy37qJRSz+I8qwC5y4Vutj14F6vCc2W53J5Kt1QSNqBbgFLtTRqjrEVe77LGLGne4sXrWM3Z1yVlsShJSxNXZHGe5aXwejWVEAgEwhYA/lBdXf30009XXOEGfOELX9Asu7MH/CEWi125coXjuKampp07d0JFgsFgPB6v5Fgdygf+jT7Pkb7kIXODmLV4cR0sr3MJyirwWJxDKbU4Da+vz7Jq5BAvobolxeVVIvEmoR8FUFCOR5UEgMXr/EFp2IqV3DhmIjeqKPfKDdeOt5bvC6Qs7halnoXF9aFUcvN68O7SxpQdTy5VSbjWmMrS2lmxKBJvUiXeWu4Yy1NuUgOBQLhlyAAWgbBVUAT0kUce+dKXvvTFL34Rz89cA4tKCp537Nix+Gf8CspdhH7605/Ozc0VCoV0Og31NJvNi2dgvTkItnmW9cbj46HQXDzOCcLy8At1SJRnT5+NRnMsq2Qo8jxKDfv9sWxWUQ1BFCOZTCyXW2weqwdlUDnaMBEOox6stPLGIgRJQv1oiS+RQAOU1aDUVCQyGgymCgVFafBWKJ1Gmz++HSvlgF5lgtF8tHIVG+rkcoXUfDgyPpeLJkV+hR9yQg9z4URs0pcJRAWWk5tRKrG5QnTCGx315GMpRWv4IpsNx3ORhFJqNaCqdKEwHYmg87PF4vK+xXKe4+YTCXRLIJnkyzegREdh8wd9PvQM9q+SE8XRLblF8+muFaX/sYOUxiwXSKRgddg7OJyi2SwOCSSizSiFHTQXiynNQwp2FlrLrvSr2I+lxLJiOi27o4IoipkMH4mIyWTpplt3XUFYcj7Ph8NCIoEalJRSsSimUqV1tYpAIBDuMMr11w8++OBN/AE89NBDy0+A4YMzEon86Ec/Ghsby+fzmUwG/mAymYxGYyXHKoAzBFIpBAVPLCYH5euDQpHj/MkkwtDCYz4eR8hmeR6lrs7PIwoshIl4LofQr8SIdSDfQiSZRBwMplJKnUu43SaDbWez+cSMH3E/F0lKlbAiz9qeDkTDox48i9wKd3iEchRTucRMIDEb5PIFZYhKKHIJTzAyMgu1UFJETshHkrlIHGsql/t40CRZq2Ix9Dxi7o20KphOIwP2lGKAkiQh80ggMBYMJq95FCI7/AH7qLx0M240mCbH/Xx+KhyeiUZR//LuxXKB43BIjAYCeEZjkIhsUKCxUAgWhMNJyYnGYC8vuM3aKAtDacmtNuED6bR0g61DZrwLW5D9QdGDUkkqFmEdQiy2UJUiGDeXEAKBcCtQX/va1wzrnS2YQCBsOPCMWCx26dIlq9WqK9/jTxAELCKOY/FGf62QVxQcHh4eGRkZHx8/deoURVEPP/xwU1PTgq1yHHf86NF6SequqVk+swB05BeXLp2YmBgJBs/OzMDkmh0OvUazkI8VBHjM82fPXvX5rszPh1KpGovFoNWemp4+PjYGXwxlMmadzqrXR7PZMzMzRq3WZjCsOIUBTFG+2Q3LbqutrTZdd5MdiAvc6LWBgWNjY6PB4MW5OdTjNJkWz7oFDxvw+X54+vRwIICWQIDqbTYtTR8bHb3k9U6EQpliES1BQTQYK7Lo9Ta9Hl1UKX89eY774ZkzLZ+/19p03XTykM7w8MzQz45DH13bWpCSmguNvXF68q3T8Slf8OqESq021zrV1EcNg5J6Tl4de/WD4MCk/+Iom84bqq0UQ0++cxZVxcbnsuGEzmrCIzQ0jUWNUY8MlcIozguRS+MtGanH4dQvuykSVO+VK1c+nJq64PFA6Uw63ZKug9u9MTj4Do4B7MHpaXRvvd0O+cYuSxeL8HL4n8tsZijq5MQEOhmvDctOxS+AbsQ+PdTRsfz2TNDcgfn5n54/PxQInJudRVVusxmdXHm7DDz47eHh1wYH8SVh0O/XMgzyQEmfO3UKX1egyNih2K2o6uzsbI7j3BaLZqUbJqZZdiQeD+RyNMPg65l+0X6ELBYnJjiPh66pUdF0SRS52dnC0BC+irFer5jNUiaTeqUBXLhpcXRUCIcZp1MuyHG5c+egmxBQ/CGp8Z1Nkri5OYnj1Gaz6vpWeTweNOPIkSOVZQKBQNhK5HK5wcFB+IAZH19lMZgqo9Fo4A8rxkElcXp6emhoaGJi4uzZszzP33///V1dXQt3MQaXL11KjI8jKNDLTqEhpr8+OPjW8DCCwvnZWUReRB+LTrewutlY7KcXLrx85coHk5N4nJycRGh2ms0wDZRCEEdQMJedgROEN4eHNTRdbTTSKwUFsVRCNIxkMh0uFyRkyRYh8B0dHX0TW+L3n56ehlEgz+K76W2gyQBs+IsXL9of2lXd1VRJqqpCcB95+f25DwdCQzPBy+PFVK66sxHPM8cvjr3yQXza5z0zBH8wuR2U5qOGQTliE14oB94NXpnIBGJGp1VnMfovT0wfu5CcC2WCMcagNTisKW8ocHWCxg51fXQ/H4kXQgNTrki+3+5Eg5XEBebi8TehB6Ojgz7fdDRq0mggAIu7jhdFqMVLly9fnZ+HAcKy0C0FQUAKQjY6Ex2LInBChGzsTbvBYL3xl0c4GDp/f2urY6Ux0JlYDLaJei7MzeE19jtqrrxXJpXPY1+8cvUqmnpmelqtVsMf0MLvffhhsOwPvCQpMgNF9CeTeK1bJKsLsKI4Fo/PptOI4zabzWg0Lt5k1uNhJydpq1W9YC+SxIdChatXod20211JvAbMgR0bK4yMQBV4jwfKQVksVaJY8YdoFMUprIKieJ9PTKVgIKrr9cnn8+H5mWeeURYJBML6QJgjV2ARCFuL4eHhH/7whz/5yU9isRjUEymCIJw5c+bv/u7vvv/9758/f17JtgSapl0u1+c///ldu3Y1NDTs2LHj137t1zo7O1d5BRaUbtjvvzQ31+5y3d3W1ldf/+HUFCSPXXRuSr514NWrsK5djY3b6+oG/f7LXm8gmRwLBPIc1+Z0QiOgpKgKquRLJKB965iAU5Qk6C/q6XS797W0GDSad0dH4ZFKVyiE0umfnD9v0ul2NTU12GzHRkcnQyHl3C/y19tsE6HQZDhc4PnxUChdKCzW6BvyUfUyfJ71nh669NxrE2+eTs9HlMT5cyPhoWlHe2PjXT0lqeR5/0o2XL4TcxnoY2o+cvkHr9M6Tf2ebltL7cgrJyMjM8gTHZ/TWU2WBlfGHwmPzPL5YmxsLh9LG5y2SuGPQyqV8PXAn0r1Nzai/+GgJycmoJiVt8ug/6GMDXb73paWlurqly9fRj/MRqOjwWBXTQ2MFr2RyOfxgLhDu7GDKiXXCNaLtVNq9b7m5p2NjVgLjgTlHKkCuuTc7CyUt9PlgsKKovjBxAQOCRwYaEMtfFGlOjU1hR2kXEanZ5gVR69uiCRJhUJxeDh/+TLv9yuXTUmZDDszo9bpmKYmpqYGGsoFAvIPMRYB4+TDYZTKX7wohMN4t8TzQiIhRCKyiapUnMeDvzd4KmRUpdGo19QqAoFA2FSmp6dffPHFH/zgB3Nzc0rQxIfl6OgopOJ73/vee++9p2RbAkVRDofj6aefPnjwYFNTU09Pz1NPPdXX16df3S1o8eHvicVevnKlxmI50Nq6o7ERkeiCx5NZFKGsev3OpqYHurvx2NnQIIhipnwdMaJ2OJ3uqatDWBkLheASgXQaAU6v0TBr//jFBvsQB6emIAbwh2aH4xeXLyP0LL7g6HabTDGdm3n/SmTEU7e7u+nuvipV1cx7F+EA0XGP/9KYtdHVeNd2a4N77oOraR9i0EfmIeTZwZ+8y6ZzNTvaXdtbfedH/BfH0oFYbNIrCaKtqSYXTvgvjcM0ErOBbDCus5lXmG78o/o+AkfCsbGxsWBwe23t3uZmbNTJycnUtbtdAxTC7vjZxYsWvX53c3NrdfWLFy/CAL3xOPyh0W6HVs3GYujbdLE45POl8nn7Wq7OWwx2OnZQLJtF/+OB3j46OoqeX9xw9D90FOu9q7UVSvPB5OR0NIrdgUSn2Yw9csXrRfvxgFHgWIL4rWEPla+ZKmKlFy6ws7PSteukIAMQgNy5c8WxMWGl2WNhBZzPR1mt2uZmtd0O34A5ICc/Py+PVWm1vM9XwlFdKCAdf3hQiEpJAoGw0ZABLAJhCyEIwtGjR994442JiYlsNotv/kjkeT6RSFy5cuW11157/fXXvV4vlFTJvxiaprdt2/bII4985jOfeeKJJ3bt2mW6/gqdmyCUZxWAdx7p7T3c04NnuON8IgGHUzLA/wKp1Hg4fKij49HeXjyqjcaZaNRb/gUfXnfX1NBqNbQmkskM+/1NDodNr1/HAFYWXhEM2gwGtOGR7dvv6eiIZTJYtXhtAAurg8dAxR7p7UUe2DDWAt1Ba9Fd0Kzu2lpeFCGpsDQ8oyXm8oVsH8P1LU3M+H0XRvkCq6bUlbGzUhV0E9bb8chdbQ/vc21rzkYShUSmdE0Y8Q8yW5tqOz5zVyfyPLg344tkgrFiKgdJtTS4nF1NaprOR5OwTzZbgI/qbavaQdg3wXR6YH4eJvdYb++TO3e6LBb0PLqlkuOagOZZ9lB7+2d6erATfakUMmCPaCgKUg4lLfA8viScnZnRUhS6ZflFXqskmEqh8rvb2w9v3/7Uzp340oJvL1DJhUHGdKEwGgjoGOZzu3ahMXuam+P5/FQkAmfV0XS70+m2WELpNC9JOFSgnnVW68rfVRaNWi4G9gnv5AOB63aaSkXb7bpt23QdHXhWqVQS+uf6vxSk8HNzQjxeMUu0WBSlXE6+f6fDQVksUiajDHIhA2U244tduRyBQCBsdRABT548+dJLLw0MDOCzHzqhJKbT6eHh4TfffPOXv/wlXihesQR8BLa1tR0+fBj+8NnPfnbfvn1Wq/XjT/yUQXSGKrQ6nRADRO1Ht2+36vXeeBwhqZKjqsppNuOt3z5w4Dfvugum0Wi339/VBXPgBQGZt9XU4BlBBP5wemqq2eFwGo3ruNlxkeOmw2FOFB/u6cHqHu/ryxWLcIOF8yt3wGRElmf0mob9Pd2fPdR15EBtfydf4MKDM9Fxb0mSOh+9u+2hvZ1HDggsl5oLSUJlX0i8kA5EA1cmXNtbywXv1tvNSU8w6QnAQ0wue3VXI63T5MKJQjKbmg+b65wGh+UmM14tgCgXzWaHfD6LwfC5nTsf6+uDDwTSaXhUJUdVFcvzCOLTkQiMC1r12I4dgihiMZxOUypVq8PR5XajHggVPAT5W6qrV6VVK4HGTIbDrS7Xo319n+vvhw9A1bCiBX9AY6bCYWgPMjy0bRvag6NrJhJBQTSmxeHAwYOWIPHq/Dza2ehwLL9O/CaUWJabm+O88u5YfIQLsRg3Py/PG4ADbyX3kPJ56IGuvV0Lx2hvh4cImQz8Afkpm4222ZAiCQIfDMoXZ9ls8IpKSQKBsNGQASwCYasA3ZydnT1//rwkSQcPHjSZTIjoQK1W7969+9577zWbzWfOnEGGFQUUIBgzDKPX6yGjq1RPBQ1Fba+rg0zIZ9VKpRzHCZKkpekFb4P2hdJpA8PUli/V1jNMvc0Gn4DzMTSdyOXgOkoRTzw+G43ubW6GUqw8/HBTEvl8tlh0m0wWnY6hKFgvVue/NjsGyHNcMJ12mExySxgG2aAvs7EYMmCTQ6kUWkJRlIampyIR1LCtthYevNaWCBxna67Z9sQ99ta6Sh+oqky11WpKHbg8Hrw6lfJFjdVWjUm/0MsUQ1sb3Xf/4y852uvTgVjwyoS+2qq3W+Q8qqpMIBaf9ouCQOu14ZFZxqB197Vhh10b/roZ6Hxlo2rK5x71Gg38Hr29WEDRDLxl0ulGg8ErXu9lr7fGYqnGMaTTyWeSYzEIOnojx7Knpqa6amo6yz5aKbxGfMkkDhi32YxnNKbWasUXj3gup1SHanFgFHgeGRwGA01RLuSkaZTCzlLGH/HdAF8V8iyLbwjwVxx1KzfmRsewJFXhwGtq0rS2qq5dR0bheOjrgzXK02BBsiVJbTAsqUHieZVery0LqCypOGIoSq3Xw1mFRELKZFQGg4SDPxikHA65+Hq7iEAgEO4ksIK5ubnTp0/H4/Fdu3bV1NQsfKi2t7ffd999Dofj6tWrr7zyCneDqXnwcQhzgD/AItbkD4xa3Wi3f/XQoXqr/It4fPizoojP/MUjUKgOOoEURPNzMzMocl9XFz75kS1dKEyFw6liUYcwkUqdn519aNs2Cz6WK0XXQIZl5xMJp8lk1etRs81gaLDbA6lUcdEA1u02GY1R3/7Qvq7HDtJaRuRFocjJP+OsKuVjab3Daqi2qClKZzXikfZFpGsNEzgh5Q0xep251oEaYAi2lrpiKltIZGitJh9LJab9AstrrabUfIhNZd29rVCOFSLUsv0mlUqI/lJVFTYZ3aJlGPQJCmJLKzmq5N9dYhdgdziMRmw7ssEQwpkMugI9huLT0Sg2AlVd9HjQY3319SuH7FXgjcdRLWQGnQ9/QG1wG+jBQoVwvFguh5ZUGww4YNAYPGB9yI/G+BIJeQoFrZbl+QseD7K1VlevqTHyddmCwNTX67q71YvO8iqjTvqeHhr9s9LxD1WAYSsXd+Oh1ukgCXiGbIipFB4qjQYuwXu9SKcdDuIPBMLtgwxgEQhbBZZl33jjjXQ6Ddf8/d///Y6ODsUjjUbjk08++c/+2T+7//778a7X61XOrG4gTHmUoa5sn/C2ly5dolSqbbW10AslA+Iw1AF+A8nDovzFX61OFQpQih0NDUadbjISaXY44EYToVBPXR0rCEN+/3w8vlbL4UUR/mS69qM/KC/Wm1k0TTgUCriuzYolO7daHctmUaS3vj5XnsW8r64O78JyYDbxbHbA54M0K8VvyPXNrN+9refJ+2zNtYunQLK11PIFdvDFY+Ovf+g7N2KqcRidtsWig04xumwix+Pd4Zfe11lNhmorsrn72ovJDLzT3lyrt1kK8bSl3lVM5QKXxpG4+EcEK4K3CxxnKc/qpaRoKArCjf5XFhVsZTd9a3j4latXf3z+fJPdjj3S5XbvbGwcCYWS+Xyb0zkVibjN5lqLBZ0zHAgsPkO+erCPzFotvh4oi+h/fG1Ae5RFwAkCpH/hDC32hSCK+FbT6nRCfCGgSDzU0XFqagp5sOPGgsHRYDC76sZAOvX9/bpt2+QxpgXUannGK1Hkfb78lStSoSBf1X/9OXympkbf16dtbcVulQ+wUgk+SldXM7W1UjqNDHiL83hUEFOdTgiH+XBYWt/ssAQCgXAH4Tju2LFjfr+/v7//H/yDf7Bnzx5lAgGNRnPo0KF/+k//6eHDh+EY4+PjyLnWuHxzaIpSxhHwIpBKvXr1apHj8FHvWDZHEsL3OyMjiNf3dXUhEtkNBmSrs9kGfT6rTmczGGYike319TqaRkSYjUaFlS42vwnygEuphFCIz3clBU1CoFw4AYbNvt0mwxi0lgaXyW0XeSFwaSxwZcLgtNbu7KQYSmcxqFTlkCTPTVZVTGUlsbKBpZIksDyEgdYpUV5Fa2g2k1epVe7trWqaSniC5tpqR2t94PKktakGmYMDk/EZ/0INNwLtRnQ2abXmaz8IRchGjI4tmqccfVIQBGVWKSyi7xDBoQdOkwndAif0JZNtLhdS0G8QRezBK/Pz0evndljOCoNA5cagtxfm32TKjUkvuoJbQFxWqSx6vRK+8RpvoVSj3X6grS2YTmc5bk9z86Dfj0ZCZqB82EdLdOgmQBt0vb0wAer6CdQ0DQ1yosOxRBsWkOfHhIwNDeGvqDgwAEmg7Xb4g6alRUJXcJymsZEPBqtoGjWLySRew0OUsgQCYWNZ+a+UQCDceURR9Hg8eIaA2mxLZ0dyl2EYBhkEASF+tTq1epRLsl+6fHk2FvuNu+5qgY9efwZ1MVhE7Ad7m5uf3rXrwe7ufS0tWZZN5HLQvreHhz+YnDw+Pg6xWJODKnVWFsosWQRLW3KNQx0dn9m+/UhfX19DQzyXU04eHh0d/RAtGRubDIcXfoe4AittXuU1KLtmZHiG1mm2ffZQ2/176nZ3ZcOJ2IR3+Y5Q03R1V2PXowfgr8Erk4V4uu2BPW0P7e149ED9/h42m6e1GqHATh09P392GM8JOOi13xHcCGyd/M+1deEfeYOVhTKF8rz42IMPdHU9tG3b43198Lmp8gT2v3ngwP6Wlke2b4fqzUSj+1tbx0MhfIs4OTFxZmYGJlqpYtXI671+pyiaqbwG1zdNRmmtUavFcfVAdzdaaDMaL83NtTqdo4HAqampd0dG1taYZauogC8kDodu+3ZIKvRRhKPfbKfLlag0Gv3u3ZryZVlyqfl5WCkfCrEeDzsxwXs8Uj6vZCcQCIStiSRJ8/Pz2Wy2p6ensbGxknoNh8NRU1Oj1WqRjV9y27UNAtEWQfaVq1fx/Dt3391XX79wkkNBKpXkqaaCQafJtKe5WUnc0dDwpX379re13dfVhQANf0AIe3VgAP5wYnx8YH5+4dd/qwEf6MsDw5KU5YtyeNpok+HyxblTAxNvnzU6bX1ffNjgsKrU6lJJtRCN5GYsDprlVpRju7IoP8kpKpW7t23b5+5tf3hv44FeSRTS/ojeZp49cWnu9NDk22fDg9MC+zF3uyvXjEi4KBTKdS9au0olX25/faxEolWvf2r37oPt7Y/39vbW1QVTqTan05dMoltOT09DIQKpFHZrpcAyVnyjvOaPVg3kReWhLJYfy1tr0Gh+++67FX+ot9mGfL4OtzuWyx0bHcWhgvagMZX8t8B1LVuEfGlVeWYrXXe3pq1N291d4jh54naKMuzdK6d0dFAWixAIME4nxKM4OclOTXFQ+kymUgWBQNg4yAAWgbBVoCiqqamJYRhoaH7Zd2aWZYvFoiiKarUaOZcYwK0DTRz0+Y6OjEDdPr9r193t7QvX+wCsjKYovLXgcHhhLv+cTVe+Ir27piaeyyVzuVanM1MozCcSbrMZi++Nja1JQGm1Wj4ZyPOKvMCN4FULF2QBbLlyylTRJlgOL4o2gwHNQINbq6s7Xa65WCxdKDTYbJ5YrMBxNRZLJJ0+Mz29cBp2BW7oYDLy9f/RVNoftTXX9Dx5X9OhHc2HdghFNjw8gyYqeSRRKqay8SkfZKtmR0fXY3db6p2xCW8mENMY9Y62+urOpmI8kwvFLQ3OhCdQTGbtHfWFeCY4MCWwN/tGgS2HuuV5vrDwcwNR1FLUwglVkC0WpyKRaqPxcE/PfZ2dT/T36xlmIhxG59sNBuwdCB+802E0otSV+Xl0Mtz08tzc/KJL91cJvpZgB6HblUVUZdBqdYu+q2goCodH/toPVZABuwyrw65EAzrdbpNWe3F2tqW6Go1Es13l+yFenJvzLPpR5FpRblxdpVYzNTW6bdtol0uIx+X5KW6CsuE4ogwG+Y6EWi3n9VJ2u4phhFhMuYUQ7/MJ5UvGCAQCYcsCMaivrzcajYFAIL7sg5TjuEIBAURAJKWvH1faEPAh700k3h0ZCafTj/T2PrhtG+JO5b1rIM9gIIDP3Danc+Fd5SKantpahKFIJoOojQwXPB7EsiLPfzA5iVij5FwNCDRMWVQWRlWwUvjDwqm4O2MyXLYQuDA2/e4Fg8PS8chdNTva1TSFQMPni5Wgg2eVSms2LFzso1KraK2GzRbEsgxAOQSeZ4w6rVFP6zTWJnd1VxOqjU36qjsbC4l0LpyAjcAcPKeuIl2pRKay3R+BTUacZeEP13oSm4wYbVvkD+g35JEvVSt3C+pgBcGs06FPrDpdl9vd4XaHyhcpV5tMI4EAOrDJbkfsno5E0MPlOlaLnqY5UVz4USfWiL2DXVAxvHJjcJTK07qX+wrPeAuNwY6z6PUdLper3AZoAw4SNABHPgwQ+joRCik13ArL+q9CCcqTTKpNJl1Pj6apCY4BZRfCYXmyAvST04m3+FAIz2qDQYzF5D9Ig0EIBuUJ3QkEwkZDBrAIhK2CRqN54IEHDAbDyZMnL168mEwmIZ0wTjzDR69cuTIxMYG4brVaN1xAYXuhTOadkZEMyz6+Y8e9nZ2wGYiDWJ4PCyqD9UIgUvl8LJvlBQEpyXweAgENxVvQDVjIWCiE/P2NjclCwWky9dbXw/xmY7E1+Y0JHqNSRTOZAsehYLr840EILmwvx7LwHqb8A8NwJgPL5Ms/TMOLFofDqpeno4L6oMuu+nx40VlTA0lqcDh2NDTAumCiNxupWbCnGyBbFIyEptWUmmJoNSPvApHj0XWwUpEXRJ7P+KPDv3gv7Y/IZxPlQUa5lDzLu7yolng+Mj7HF1hrc60kiOa66tr+TlOtIx9Nlm4ysiYPsKjQk+iQaDaLnscG4gWEG66PfYEeQOcrmwbDUwweL/AsiNgh8tX4EEQYJ/YFvidI5UTYeU9dHRwRjn7jTlkZ7HTsi0Q+j/UqRwJSYJBoGCpEovLjQTRS/iJR3ono3SaHAy0BeAtfVC7Ozd3T2YlGamkaLelraEBZHGDlNVzjJvtrGWI2y83MyGc7sQp8K1BGPLGpggD1hGWWc92AcmYJNczPa9raIKbYfbTLJf+0EBpNfgVAIBC2NgzDHDp0qKam5sKFCx9++GEkEmFZfDwLPM+n0+mhoaHx8XFRFB0OB0xD+RzeKBB+YA7vjowgxNzf1fVAVxfiuJKO8IRG4AUWEdAngkGzVqvEgnJRGfnan6oqbyKBeLG9vh4B3ajVIijU22z+ZHLhTMlqgLdYDYZINosIhUiU5bhELldbVqY7ZjKiIEbHPBPvnKW1TNdjB509zSrEYw3N6DWFeIrN5BGUuFxRYDlLvUtNq7k8XvOwC321pZjI5GJJvCWyfD6SNDgsxtpq1ClfvSVIsan5bDDadKAXGQxOW82Odkd7Q8Yfg4coq14RbJfDaIQ7hdNpBFn0J/oEkbfF6cQWwSvk82E07bZYoFXp8s8tkS2YSsG70FcormjVRDgMjzJqNIjpDXY7tEpDUdAAxT1Wj8NkwirQ/2gSHtjd8BPsIzRMaR6qxX5EujJ3hLLjcDAwajUOFOwj7DI43u6mJmTDodXucqExqArbVVnHLbDkDwNuJvsDDkJlM6EWaEbZENCzsrkp6SqVVCjwgQDT0IA/RSTSDgf8ARnIFdwEwu2ADGARCFsFCOjOnTubmpoCgcD/+l//69VXX4WJXr169eLFi7/4xS/++3//7ydOnOjo6Ojt7aU2+uZo2WLxg4mJ87Ozyi14hoPBoUAglMkkc7kLHs9UJAKrgHRCcc5OTw/4fFe83ploFBJTbTQi3kMyoHd5lm1zuRpsNshrsTyuBPOATS5W1Y/FbjR2ulyQp3OzsyPBIJqERNSJFp6emZmLxSBe8BWs973xcbTk8txcKJXqqqlRTifCPgf9fnyuddbUQL9gQrliEaoEMTLr9WtqyWJUVary5BRMbNI7f3E0NjkfGZEbVt3dLPGi7/xoyivfTghMH7swe+JSeMQTvDoZn/I7OhusjW6lEiRCXp1dTeYaB6Vh+FwxH0tx2QKt10LKlDwrgj3S4XK1Vld7otFLc3PnPZ7JcBhm2WS3e5PJQZ8vns0adbo6q9UTi12dnx8PhQbm5yGjLdXVumszTYwEAtgvqMRpNqMf4KkoVfZqeq2dgmqh+xdmZ0cDAeyg6WgUBwZ23GQkgsbAaLGKdqcTB8D7ExPj4TCOFqyxzelUvqjAPnHwtDqdqAdije8EOMyimQw2U7fkXkJr2l+SxM3Ps9PTQjQKj5QvobLZKLNZXvT7V74Ua1H98q2v43FIJ223q8vTt5eKRfkXiPhbuw0XLBAIBMIGQtM03ACGwLLsD37wg5/85Cfnz5+HP1y+fPmNN974i7/4i3fffbe2tvb+++/f8BNgOZZFIP7BqVOIL4hE+Mwf8Pu9iUSqUEAkQjxC/EU2sVTCJ79eo6mxWJSCC6TKdw1GRINUWPV6ZZAlUywiZilRY5WYdLpttbUczyNKjvj9p6am0IbG8pmeO2Yy2UB0+BcnomOe2t3diO+RYQ9e8/mio71BKHJzpwbiU775M8NIsTa7q0pVvvMjMIqSJDna6q3NNeHBGf/5Uf/l8fi0z+h2WOucSrXxGX8xmanuajbXOxmDXiiw8IdCIq0x6eTBlAWWtREdiI7Frgml0+gQbDVkAHuh0+lMF4uX5+eRrmeY7XV1kCgIBjKcnp72J5PoKOVcFIBXiJIE9XKbzfBP7HFoFXRLDtlrCtNVVc0OB2qeDIWuer0XPZ7h8g2LsQvmyzIDbzFqtR1uN3oercUuOzMzgz3SbLdDV1CcE8WZWMxpMkEh5LlQKQoyA3+gVKoF29lAxEQCOiFmMiqNRr60KpHgvF6oAhcIlFiWcjhkQyiPcyFRbTTKtzM2marUavgDrKN8/pD4A4Gw8VBf+9rXDMsu9CUQCJsCgp3b7YaAzs/Pnzt37tixY++8887Ro0evXLkCterp6Xnqqafuu+++9Qkox3HHjx6tl6TumpolUpgsFIb8/mQ+70+lFKsb9vu1NA2TgIDSajWMEypTZ7XCTWejUTx66+vv7+qSJ9pUqaRSCcVhEvtbWpQUWCCsCOkP9fRABNWL5tICUJOJcDjLsnDN6kV3gQFoFlKyxeJYMAh3gSd9fteuFphWoXBudtai08GflLGbQb9fuZ/dA9u27W1pMZTPKnOCAOlpdDj2NDUhG1aELfInEnjroW3bXGbzchuGW//wzJmWp+61NtVUkiqUoJtsOmdvra/ubqK1jNFp47L5wOWJxGygkMg0H+pvvGs7nHfu9KDWpDfVVBscFmujOzbujY57YhPe+r09nYfvstQ7sfaSVPKeGWQMupb7dmktRi5fyEUS6fkIz7Kt9+82uewqSi3yQuTSeEtG6nE45SvgFoEa0PkwaajneDC4o6Hh4e3bYW/YEfOJhM1oxKY5jEaW56GDE6HQSDB4qKPjvq4ua/kMKnbEh5OTPXV1EFB0SyyXi2ezwXS6u7YWVWEvLzdQVOJLJlHJ0kGl8oAazB57EOqP1fXU1j7Y1aVcww/7xO6zGwz4PoDvDNhHaCEa8Jnt29ucTqp8GCDPZDj8YHc3dqWWYXCcYEWeWGxHY2N/YyMao6xFIc2yI/F4IJejGcZut+sXj0KWx5hUajVTXw9HhF/Kv/grD13hmbJYdNu24VmeSDWbhVOqF34xUSpJKMgwTG3tglyK2awYjWo7O9U4SGgawiqkUlIigTwa1H/NjD0eD5px5MgRZZFAIBC2CPhsrK+vhx74fL5Lly4dP34c/vDuu+/CJYrFYmdnJz64oBDrvgLr8qVLifFxBAWEgEpSGURnCAACejSbhTkot8EVRBGBAB/1giQhVCFAS+U75yLoIxItnh6rVFWFKIC3Dra3I3Ag9nnjcQQ7hO97Ozubr5+LEygDYQj9HS4XzGTxtuCVXqNBbvgDVo16vrRv3/b6elR1wePZcJMBqPnFixftD+2q7mpSUhLT/tR8mMsVkp5gaGAycHkcKYxB7+5pxR4KD88kZgLI0PnIXS6kVFXNfTigpilTjXzzQXtrXSYQjU54k7PBut3dsAW9Q95AxLrgwCR6qvWBPTqLSRLFTCCW8UVz0WT7w/ttTW41Q0u8EBqYckXy/XYnwrHSGAXUgA0vCsKQzwetqrdaEZHr7fZUPg/fsyJem0zYI8gzeq3fvrB7N7RKcQNs/vsTE7VW6+7mZvReqnzTYX95RoJ9LS1Y1+JdoJApFk9PTx9obbWXJz5fDDKjCHoV68JuarDbP7tjB1Y9HYn4EgmTTgeZMWu1WCnsAjt6Ph5/pLe3p74eRoriBY6DV0AVWhwOo06XyOehQHh0uN27m5qw15S1KLCiOBaPz6bTKoqy2SBKxsVNLbFsSRQZt/sjN5C1T4BXyKeyXC4sCtGomEqpdTq4hJxNEOTxrHhcCIc1jY3atjb51jGA52EaTF2dfAIMjS8U5PsSJpOM04ls8p0Ky+APE8/PPPOMskggENZHLpdTTU5OOp2VAX4CgbDpcByHL8nHjh2bmZlhWcRfERFXq9W2t7fvg4pt344YXMm6RrLZ7J984xv7BeFzO3cqQwkLyBfbw3AFAd/tlRSs1AjPpek8z2soSscwCPs8tKn8q4RSeUJNZFDqEcu3pkYZt9kMR0S2QCoFqYXrQHoU7VhMMp9/dWAgmEo9tWtXd82SYSO5thzHFTkOBoPaYCQMTcOG4cc6mlbGUzi0BO0tzwiGZsjOWvYSrBoejCLwYKTkOS6QTGITbHo9WsKsdOUanPtz//N/3v83f9x8qL+SdA0YIZcrqhkKZolFkRf4XFEosugkNa1GIqPX4jWbydEahtLJYxxikStPY8GpqHIGg06e/AJViVLKG6IY2lznVKlVXL6YC8WLqZzObrbUVVPyacwqKO/Qd155wM9/obMH6i+3YBFKD0CX8RqdjwddvhchNlnLMNhH6C5kgN5BdpEH6okHOgEL6FJP+aSlLOXl7xvBdBoVok+sev2Sg0Hh1atXz87Ofv3RR5GhkrQIHARYF1aNAwadb9JqUQn2Gr6iYAehn7FGdD4agy8bOIqQAc9YNRqDtUN/6202HBhoM17jaKFUqlqbzQpNXNQYZJ5Pp382MXEhFNIZDG1tbY7rf3tS4nkIqGyQ5UR5EUqKwxiZGEa2RrW6VO4QNQ7Chb2PZeSUpIWCclr5eivKapWHtEolKZ9XZtSStRX1XMt24sQJ/CV+85vfVBYJBAJh64DoHIlE8DE1MDCQx4dY+fd3iOTNzc379+/v6+uzLLv6afV879lnp1555etHjiyJ6UrIXgg9CogLeoaBVMiXxiAmyFOYl1KFAqK5oXx75Uq+8udxulhM5PP1VivCBIJCJJPBAzGuzmrVaTQfZS2D6H90ZGTI73+0t7e/oWFxVQC1IfTggVYh/CHkobUIQwhYG24yADLz23/zN+3/7ne7n7hHSRHgLrmiuGjqLjWlZgx6RqfhiywUAjIAPdCZDbIzlP0B4QnvKiexOPhD+SeBjEEr+0PlAh8pE4xh0+APqE1ANaF4IZlBBkuDi0bZ8gRbV374Zu9w9Lfaelqq5R8eLgaOp0RkVIJOgBsgTMMBkCj7Q3nT5LBe1irUhk1GtsX+gCCObsFbUK9wJpNjWbfFAtFaUat8yeS33n77Hz30UEd5GGgJisxgdWgM1o6aUYk8GYIooiWKGKCpOKiwauwauTHwh/KORimoY7XJpAyu4cjxJ5M4zmusVpvBsGSsM82yL01OHvd6VRpNS0uLy+VaPAQpj1UJAlThukvYRFHi4G+UctaqMv8AFtFFkiSbA1LKx7l8zgx5yq1CPVI6rTYaIetYlIpFLMIxKLNZHva6ttIzZ85gk59//nllkUAgrI9QKEQGsAiELYckIfzJQxOFAoI4R1GUXq9HBC8PKK2gUKvkJgNYawKh+zphLAPhwLMyiqQs4oHFhZTF3HwAa4EVV7SY5RmQgt6D6CysFwKExBu1BFQGsP76j5vvWTqAdUM+rmVwFBVyXJ8HDiqnXet5yA36CItomZJy8wEshY/tE3CjbkEPKAoI0C14hszdqLabD2AprLMx5WNj4QjEIr5dIM/yxqDszQewVgaH4sfmWQ5K4bHwd6Esguv/UsgAFoFA2MrgE5UtA4vAMz4w4Q8A/sAsu5x2TdxoAOvWQZvxabsQo/EaEepGUfvmA1gLLA89S1gxw5pMBiwfwPp4sIob1HYTIAx4XuYPaFklpTKANRT9rfYVBrAWWF+3YHegnxc6QdEqCkk32JCbD2ApfGxLAI6LJatAKSVxIbUiM3LS0vpuPoC1wSzZrcqMaUhZlEgGsAiEDSEUCt22v2QCgbBeEGINBoPVaq2trW1qampoaMD3dqRs+NQV62OpI5RZYnh4TcsDEivmXS0fW3h5BqRQ168Xi6tqyceubDEfWxlWtyyPilIvuCbAazVNodcqy6tjNbmX50EK+mGx3mFRTqksrZN1NqY8KWxlobyIHbRyY5QhpLWyvqMOpRarrbJ4+2SXQCAQbgP4RNXpdPCHmpoa+ANwOp1Go/EWR69uK2jz4hiNV5viDwArXbxevL71lixlXbWVz3Ut94c1R6j1dQsC9OJOwCK6ZbFRrIPVFF6+CiwvWTEaI/vDrTVmA1jSAMUfNr1VBMInFGLnBMKWZvOjMoGwWZCDn0AgENYL8YdPHWSHEwiETwFkAItAIBDKF6YTCAQCgUAgEG4ZMphGIBBuE2QAi0D4VUKeKmJ9v6si3ByiWgQCgUD45EL8gXAnIYcagUC4TZABLAJhKwLL5DhOvkvOIt0URbFQKLAsSxx04yE9SiAQCIRffWAIPM8v94disZjP54k/fJIh+5ZAIHwKIANYBMKWA6Lp8/n+n/8/e/8BH8d53/nj2J3Z3ncBLBa9kwTBAjaJoqhCFduSS+zI9tlxYv8u9XKOk3MSx0n8SvsnVxLfOZcrsU+x3G3ZsppVbTWKEjsJkui9bu99d+r+P7MzhEACpAAQIiD5eXu9mnnmeWaeeWaI73ufeWbmb//2hRdeSKfTSmpFxdGjR//0T//0ySefhJsqSYT1gozA2oSQH1oEAoGwGkqlUjQa/V//63899dRTsVhMSa2oOHny5J/92Z/94z/+Yz6fV5IIBAKBQHgXQjqwCITNxdzc3MDAQF9f38jISH9/PyYwCy5evHj27FlMhMNh0oFF+KWAPIGYQCAQVozP5xscHIQ5DA0N4fvSpUsL/nDu3DnMer1elmXJIKz3LCRmEgiEXwJUExMTlZWVyhyBQNhonnrqqTfffDMcDs/OztrtdpfLpdVqkS4IAhKz2eynP/3pX/u1X9Pr9XL+lYOyf/2Xf9mWydyzdat69W9fXkfShcKrIyORTOberq6Wjf77k8jlPvetb+3/b79Xt2eLkrRBcAVm7NGXD4S49zW32wwGJXWDwAG6ND//W4cPW1Z/pq0jwVzupfn5oVhMo9fX1tZaLJaNfa/W6dOnu7q6vvrVryrzBAKBsGl46aWXXn/9dW8ZSAL0XlYFURSjZfbt2/e3f/u3+EMq518V33rkkb7HH0dQ0NK0krQRcIJwYmJiLBQ63Nm5paZmY3tsIDN/8KMfNf7Rx1rv3qskbRB8kRl66ljnWOzDje11DoeSukGE0ul/e+ONXz94sNHpVJI2gizHvTY/fyYUqtBoampqYNQb6w8XLlzQ6XQ//vGPlXkCgbAmQqEQ6cAiEDYXw8PDjzzyyOjoaDweN5lMBoNhIeKq1ept27Z9+tOf3rJlC0VRcuLKyWazX/6zPzv7yiuVZvPGRnEIaCybZXm+0mIxlrvnNhCO5y95vc7OBoPVrCRtEKIgZIIxC1/hMppoaoOHx8ZxuuQKsE969WfaOqKiabXVqtLrWY5LJpPFYnFjxw6gDr/6q79KOrAIBMImxO/3f//73z9+/HgqldJqtUajcSHWY6KhoQF/vg4ePKjRaOTEVfHNb37za3//9wgKG3sBTCyVErlcjmGcMCS9fmM7sHhBGPD7zU1uk9OmJG0Qkj+EE/oiV2k06dd0fNcR2J0vGq+32w0bK3g4Uy0WtdEI58S/iA1/AFw6nd67d+9PfvITZZ5AIKwJ0oFFIGw6OI6bmZmZmpr68Y9/vGPHjv3791utVnkRBBTTNTU1Op1OTlkV2Wz2r/7yL60+3y2trdSGdmBlGeb01FQ8nz/Y2lq/0ZcKk4XCV5588j/cffd2j0dJ2iCKHPfc2Ih/a3XVwe1ai1FJ3SDmTw3qXx/6tR27zWs62dYFmGacYc7FYjPZrJqmHQ7HGgYeri/9/f0QUNKBRSAQNiH4fe71eiH2P/vZzzweD/zB5XLJi+APRqMRiYuviq2Kbz3yyOvf+95De/dqN/SqBieKF+bmZmOxvU1NLZWVG9uBlWGY//zccx/ds+dAc7OStEEUef7V4eGxWqPrzl0m90aOewL5aDL4zZ9/uqOr1raR/Xp5QbgQiw2nUiWKstlsaz7z14vh4WGn00lGYBEINwjpwCIQNiMcx83Pz/+f//N/aJqGbi7urlKr1bt37963b9/aRmD9zVe+spfnH9yxg9rQK6jJQuG5vr5gOv2hXbs6q6uV1A0ims1+8H/9r6994hMH29qUpA0ix7L/du705L6Guo8cMjjWcovHOjL63AnTY6f+8vDdG3gzY6miwpvJPDE+3hsK6QyG1tZWh8OxsQL6xhtvoBqkA4tAIGxORFEMBoPf+ta3ksmk3F2lLChTW1v7gQ98QH4uwWr59iOPTDz77Bfvu0+3obcQsoLw6sjIoN9/X1fXjrq6je3Agsx8+uGH/+DIkQ90dytJGwT84UenT/e2Wms+cae9qUZJ3SDSvsj0X37rL3oOtlVVKUkbQZplfzYxcXR+XqXVNjU1VVVVbaw/nD59Gt+PPvqoPEsgENZGKBQiD3EnEDYdcojN5XKXLl168cUXny7zVJlnnnlmbGwMhirnXANYNda/wch12CSVKbe2MrWxlBtkc1QFSLVRJjcQuU3KrbIZ2qZcFwKBQNikyH+pisXi4ODgL37xi8X+gImTJ08KgqBkXT3SH+TNgFyTzVCfch2kltlo1OVv1Kb8303AJmgT+dAsRknfOJR6EAiEG4N0YBEImxG1Wm0ymWw2m7WM2WzWarXwTo/H09HRsbFPoHhPQt7JRCAQCIT3APidbDAYZHkAFotFp9OJomi322+55ZY1DN8mvHvYRF0kpLeGQCC8Q5CfwQTCpgN+6XK5Pv3pT3/+85//gzJf+MIX/uiP/ujuu+/WarU3MvyKcC2IaREIBALhPYDNZvvwhz+84A/gD//wD++//36TycTzvJKJQHiHIdcFCQTCOwTpwCIQNh0qlcpsNu/evfu2yxw6dOjOO+/cs2dPPp8fHR3lOE7JSlgnNplpEfEjEAgEwqqRh191dXUdPHhwsT/s3btXrVafOXOGYZiNfRcbgUAgEAg3AunAIhA2KbDM/CISiUQ8Hk8mk5lM5kaeYUFYlk02AosMCCtDfmURCATC6mFZtlAoKPaQz8McZH+ASJBBWAQCgUB4V0M6sAiETUepVEqn06+99trCs1effPLJn/70p0ePHo1EIjRNkydBEn4pIOc5gUAgrAb4Qz6fP3XqlCwPMo8//virr77q8/k0Gg15huZ7GnLVh0AgvPchYYxA2HQIghCNRn/84x9//TLf+MY3fvCDH0xOTu7cubOnp0en0ylZCesEkT4CgUAgvNsplUrJZPLZZ5+FNigC8fWvf+973xseHm5vb7/33nsNBgO5BvbeZRMdWXKSEQiEdwjSgUUgbDrUarXdbv/gBz/4a7/2a59ZxG/8xm989rOf3bdv381/ixCcOMcw/mSyyHFyXw++8ywbSCYDqRQmymk3D9QnUyz6EolYNsuvx1Ptb8S05KbwJhL4cDf37k6B4wuJTCYYywSj8icXTjDZPBaVRDEfT6d9kUI8XRI24MH/LM/j6MzH4zhS4nrfDFiqKBXEQkpI5cU8phcSi2IxISSQzpaWPyeFkoAiSSHJlBi5IL4ZkUGpjJBZSEHxrJgVKsi9ugQC4d2E/AzNu+++e6k/fO5zn4NXaLVaJetGwPB8OJNBaFjnkLAasOksw8AfQuk06qOkbhxL/eomIwpiMZ2HLQjsW89XZbKFtD+aiyZFfo1x8Eb2BSoVz+XmYrFEPi+s95uLpKBfYuAJOTEnVry1ciTCDRD6+dLyZwX8IStkYQvQjwVb4EqcbB1YKmdDcawZ6fIsgUBYd6gvfOELRqNRmSMQCJsACKher+/o6NhVpru7e8eOHT09PTt37qyvr9doNEq+VcKy7NFXX60VxU63W73KC7BFnj8+MfH66Gi9w2EzGBC3YX6vj429Ojp6cX4enuE0mUw63Qqv68LSxsNhGOSWmhqX2aykrhgY53Q0+vPBwTcnJibCYaS4TCbNWjv18iz7w9On39fd3eB0KkmrQSyVAqnUy0NDR0dHL3m9kC3skVGrXcMlbhhbr98Xr7NZtzZoDCsYZFcq5WOpmTcuTr9+IXBhPHhpAp/4lK8kliw1Tl/v6MRLZ+ZPD8TGvchrsFso7SrOnNj4vGbIe0dTi35N51synz87M/PS8PDp6Wn8XDFrtThtVnvWgTTDDMfjgVyO1mgcDoc8doAtsRE+MslM4hviCFk0q80VqoowF55mp8N8GOkZIaNT6/BRLeqcLIpFH++bZWajfDTFpzQqjV6th3SOMWMJPpEW07SKRgp+ToT4EAzVqDJSqivOq9nZWVTj/vvvV+YJBAJhM4G/kFqttrm5GcIAf4A8QCF2796NaSTeSO/VxQsXEmNjB9va6LXehIhweWl+/uXhYQSIjurqNUQEIJRKEIBIJtNWVeW2WlcbahFn5+Nx1OHY2Nig389wHEK2TqNZS1XKMvN4b++BlpYOt1tJWj1X+dUa5AFgv/p9voBDZ9nerLevQqsQ7/LhxOQrZ71nhpytdVqzAQqR8oUmXz47c+xCZGQGs3qbmdav4sxhMvnkKxcOexpghkrSasgxDMTypaGh45OTONYGjcZuNK7hrGMEYTQen0mnVRRlt9thqWhbrsRBACaYCahCXIizImuiTAj0cIkZZibIBbE0L+a1Ki38QVlRGckfON88Ox/n4zEhRlVQBrVBqBDGi+Mom+STWLme0qsr1BEhkubTcAk4hlK4jM/nw/dDDz0kzxIIhLWRy+XICCwCYTOiVqshmolEYmJiYnBwcGBgYGRkxOv14h+tkuNmAbmBog37/Y+eOfO9U6eCqZQoilClM9PTD7/xxnN9fT+7ePGRN9/E7E27khnLZp++dOn/vv76zwcHUasfnDrlSyZv8Brd2uQVQH+hWd86fvyVoaEX+vv/+89/3js7ixZTFq+RFVWnhK2n8/7e0bEXTo4+d2L46WPnv/1c/09eCQ9O5iKp3u881//jlydeOnv+kWfO/9vPUvOh0npfxrwOQ37/D06f/t7Jk6+NjHzrzTdfGRnJMoyybOVcY9xWRsxcKlyaZCYTfGKWne3N9yIFxjlaHEViVswifbg4PMfOXXUdNcSFRgojSM8ImXFmfIqZKogF5B8oDKB4mAvPsDOw22Kp6Gf9KKtWkRBJIBDeZeCHtEajSaVSU1NTw8PD8Ad8z83NpdNpJcdGgFg5HY0+ceHCw8eOHZ+cXPdhNSsEkeil4eF/LfvDE7293z15ciwY5DfoxTjL+pWy7KZQEsRcJDlzvO/015/se/TlQjwNseCL7NjzJ89/85nRZ49f+v4vzj/ybGxiTryJ47i9icRj585999Sp4xMTkKtn+vqi2SzaSll8YyDWDxQHxgpjST7pY30X8xcxgbg/y8yOF8dTQirEh4YKQ3PM3OItihVihI/AK/ycH2uYLk4jc07M4XOhcCEn5BKCZCOMyMAcAmwATnLV1S8CgbCOEDsnEDYjgiB4vd5vfOMbf/RHf/SHf/iH/+k//af/+B//41//9V+//PLL2fUL5CuBFYSzMzP/8sorp6amCpf7ZTLF4tHR0TzD/N6dd/7eXXcJpdLRsTEYxrrfKbYUXhRnY7HHz5+vNJm+eN99d3R2npme7vN619I/csNAwcOZzHdOnPDYbH/x4INfuOeeSotlKhpNF4tKjncS/Eoxux3bP3bX4S995o4/+8ye/++Dztbays4Gd3dbOhBN+yLbPnz4zj//jertLROvnI2MzvLMTRrQXuT5E5OTo8HgvV1df/uRj9gMBpw887HYqs/ba1yITvPpkcLI7Zbb77Hes8e4J8AFIlwkzseLYvEW0y13W+7+gO0D9dr6IBdcuCsQQCvhl3DK+6z3HbEe2arfilL4xPiYQWVo1bV6NB6YK7LFhbhQIdgpO62i5bIEAoHwbkEUxVAo9J3vfOeP//iPP//5z8Mf/uAP/uCv/uqvnn766UQicTP9YQEE7sFA4J9ffvnF/v5YLrchdQDYbjCVeq6vz6DR/NF9933qwIGZWOzMzEyqUFBy3FyW9asbY3UNm4smBx9/7cy/PpGcDYgch/YRBSEbjl/83s+1ZsMtn3+o9Z69cyf6vGdHiqmsUuYdRjpV/H5I3W1tbf/40EO7GxrOzcxMhsPr1eOZFbJjxbFbLLfcbb37VtOtGTGDuJ8Ukvh06DuOWI7ca7nXSlkn2cnF9wCKFWJCSBjVRpS6w3LHbebbIrwkDwk+QVfQTdqmRm1jWkgzIhMTYoVSwUJZdCrysFoC4Z2CdGARCJsO2Gc8Hv+nf/qnY8eOVVdXHzx48Lbbbtu1a1c2m/3JT36CxJv5Guwixz169qxRp9tSU2O8fPeBN5GIZjJI6fJ49jY2bvN4pIdhJZM3oQMrWyxORiKcIOxvacF29zQ2mnQ66E4iLz34ac2srd6ZYrHf58O302RKFwpmne6P7r3343v3VlksSo53GK3J6O5ua71rT21Pp8gLOotpywdv9+zurO5qvvfvfnfbR+4oiWJJLFnrqnUWo0q95nFmq0D6hZBMzicSaIT9TU1b3O6d9fU4ahORyHqdHBqVxkE54I5hLpzkkya1SavS2mhbj6mnWlOtrlBLA69KCG/qhXsxShUlyGWxVDSrzSbKhEUwVI1aE+fjsEyhQsDSvJg3qAwoO8/OV9PVZmrVN7cSCATCxoK/wJlM5pvf/OZLL71kNptvvfVW+MPu3btZln366ad/9KMfFW/K9ZWrQMg+PTUliGJ3XZ3balVSbzqcKM7EYjmG2d3QsK2mZk9Tk8dmmwyH13GAz6pY1q9ujNVF+cSMPzo66+poqN7aoqalEUNcrhAenGIyuertrTXdrY0Hd+ht5viENxeOy0VWztqEQ3Y8i14Pu2utrLy9vR1iOVW2PiXHjQF/sFN2hH7pupcgCQA+FrVlj3FPq66VKTERPsKVOKjCgj8AuoLu0HXsNe6FbCSFZEyI6dQ6rVq6zVCsEDNiBh+sGS4xyUzCSdz02m8pJRAIbwvpwCIQNh2CIMRisUgk0tjY+KlPfepP/uRPvvSlL33+858/ePAg0mdmZrj1uVK3IvQazUd27/7tw4fhnfTl50zBuiATDqPRrNcbtFrkSRQKiXz+JiggL4ryM+MhwRA+yflUKl8yCSWVM6yNtZkWGiGWzbI8DwN+pq/vuydP/uTcuYlIBClKjncYlVpFaWg1pU56w9OvX6je1ly7Z4vGpNcY9dXbmkRemH6tV9ZTs9tF0TdpPBHD8zhDTFqt02zW0jTOkBzLBtPp9To9jGqjR+sZLgwPFYcm2UnIqJ22QzddlAtyyZd4L+tNCAkH7UDOhWdgQUmpCkqv1ssplIqCd7IlFtmwBuRHhjpNnZ/1q0tqg9qQFtIJXkqUixMIBMLmB39mU6lUOBz2eDwf+9jH/viP/xj+8Id/+IeHDx/O5XIDAwMsy978zhoNRd3W1vYf7777tvZ2aIOSetPBjhdYViyVqiwWo05n1GgotTqUyWQ2olMPLOtXNxNbQ82uX3vfzk/db6p2qMoPmRJ5kcnkS6JgcFi0JgM+EIxsKF5Mrfr5FWs7yWTH09G002TS0DTOFogWjpGwTictHMCj8YwWR0eKI2PFMZ1aB3/QqrVmykyr6DAXHigMpMU0xADCoJQpg4IwioJYmGamh4vDkAST2gR5qKarpQtgQh4TMU4aaQ4bKZQKcT5+rZfJEAiEG4R0YBEImw7EP0EQRFG85557br/99vr6+tra2q6urs7OTrPZzPP8zbRPLU3f1dnZWlUF01ro5UHdxPKDuuQrVPg/EqAXN6NapZI8zgveKW29XAH4zQ0O/lpbYWwUsoWPVqO5vb19b1PTiYmJV4aGYtkbHGy/uuoUEtlQ/2TaG67bu83okB5qC9Q0DR/VO6wWT2U2FEv7Ijxzk1wKzQJQB0o+PVQqqaHW6fKp/BpB+KKJMlkpK4QSjpgRM9iiWqXGdIALDBYHtSptA/6nuuKattQsFeq3Husu3V5YgpX2mHrctLtR11hJV04xUzDXnJAbZ8bxifJR0odFIBDeRcj+cOjQoSNHjjQ2NsIftpSx2+0cx5Wj982GVqu319Zurakx63Rre3b7erHgD9Lvn7JCIDat1+1pq2VZv7qZWGqctT1bzNUOefgVQEyUHndVqpD6s6SQKdVL5BF4b14T4RQtb1nxBwR3HCN8y0tvBLFCLIgF+APMwUJZYBHSiwXLrx2EG0jeUqEyq82YRp5CSXnVoIxsDsijUWmQBx6Cgjq17oD5APyhXlvv1rjnuXk7ZUfxSWYS/hDmw0xpA55uQSC85yEdWATCpoOiKJvNptfrc7lcoVBAvJTheR6x3GQy0TQtpygFrgTpCP/XWrpaELHhWFcZpyR/KpW8FWlzpRJSYKhXZHpnQAtgW5iQjFPatvStRZPdmBOvrTAaQUNROpreVV//wM6dv3brrZgeD4dTN3o5d3XVSUz7vWeH9XZzze52Wq8pG6goCoKzre7A7/7K/t/5lYwvMvHymWxo1bcArA0cIHzkEwOzqIvUUGsY/7XcOZwTcz7Wl+Ezd1ru3G/av9ewV61SjxZGZQcNcaHX0q8hpdvYXUlXvtVXJdtnucdKmQcqHEGcTGoH5WjSNbkoV0pIIVGv1sM+4bVJITlWHIvxMSU/gUAgbG4QIs1ms9FohDzk83k5TOMb/oBvLJJfRIhEOf9S5CLKzPpBI0yX+0SU+Q1iwR+wh9JulkoI4nLizQdtsdSvbiYIgFLX1aIK4PyhNbSUclmx0FBqDQXDU3K8w6AqOFWkLZdPQhwpVAn+gG85w43AiEyAC6T4FPxhr2nvPuM+E2WaKE4g9IsVolatbdQ1HrIc6tB3JIQEdGKxMGAawmCn7d2G7tvNt8McvIwXnmBRW1CqRlNTEAtYiY22zbFzCT6RF/NYc5iT3pRNIBDWF9KBRSBsOmAUVqt13759x44d+/a3v33q1KnBwcHvfOc7P/vZz9xud1NT09jY2NDQ0NzcFS9JkUFKJpPp7+8PBALv3J2GZr1er9H4kslIJhPP59PFYo3V6rZab4KHwWNsBgMmJkKhWC6HraMJttTU2IxGOcPNREfTHrsd9lvguALLSvcmlP34Jtto2hdOzPgdzbV6uxk+yuWLgUsTJ//lMd+5Ib7A0Fqp54jLFUX+Jl1BNWm1Jp0uUSjMxGKZYjGRz9sNhhaXa9UCulx+CCK+LZSFqqBUFSpaRRtUBohjUSzOsDPncuegnvuN+ysppfcK+aXHgFWUdGodX8HL/VxIl+8odFLOhU4uLBouDm/Tb8M0Mjfpmtp0bUyJgYbKGQgEAmGTI3dg7dy5s7e399/+7d9ee+012MJjjz321FNPGQyGu+66a3JyEimzs7PicsOO8vn86Oio1+tlNuK9KO80UBSrXk+r1dPRaDSbjedyDM+3VFa6TKZlw827kKudcLVQGtrgtOE75Q3noslcJClyvLO11lhlV3K8w8DxrAZDjmVny08rg2RCtJqdThw1JccNAB+ADBjVRkR/dYVaeqqASs+KbEpITTFTET6CPJJXVNCqkgqSAHmQi8iPJphhZjCBDGqVVBZGIfdwIQUSMs6MN2ubkY75Om0d/EGoEDJiprxlAoGwnpAOLAJh0wGtTCaTw8PDPp/v2LFj//zP//wP//APTzzxxNzc3MTExMMPP/yf//N//vu///sf/vCHUMyr+rCy2eypU6e+/e1vDw4OFt6xF+vU2e1ba2r8yeSzfX1P9PbORKPddXVIvAkdWCatdovb3V5VdWF+/qkLF14dGTHrdHsaG5031oG1Nukz6XTbPR58Bv3+75869W9vvon9R1M4bmJvmsDxUEwmlbM1udXyKCdVhSgI3tMDF77zwsUfvNj3k5dpg86zu9PguBlPJcfPpyqLpbu2FuL3Mn44nT8/GAg0ulxbamrW5QqqXq23UJZCqTDHzgW5YIAL5MW8R+vJitmhwpBGpcHSnJDDIvnuvygX9XN+yKWZMrtoV07MTTKTWIpESkUhRe7AQgbIq0VtqdZUy0/OgtQWxSIcFx950wQCgbDJkS9ijY+Pe73eM2fO/Ou//iv84Uc/+tHk5KQfcer73/8v/+W/wB++973v5Za8DZDjuL6+PuS5ePEiliqp7yFotbqlqqrD7R4JBH528SIEhuG4XfX1iFnvje4rKfzfGNIDNLua3d1t0bG54aePjb1wUmPS1+zqMFc7lRwrZm1VgePBqXQ0/cb4+GPnzr08PIyjA+HUrsczwqS7/ygzW8HK/iC/qrhKU4Wgj+mJ4oTsBhEuolProAcpIeVn/ciDshkxM8FMzDAzUAUv6+Ur+Eq6UuqugoaVBPiGVqWVXv9SvgORF3n4A0RCzkAgENYX4uUEwqYDTomf+k6ns62trba21mg06nS6qqqq1tbW+vp6g8GAWUAvuSdLEITZ2Vk4azweLxQKy15fXRuUWl1lNrdWVhrKdx+Y9fp7t23raWiYjETGQ6Gu2tp7tm61GQzr0kNxfVCTJpfr07fe2uh0Dvj9nCB8aNeubR6PXqNRcqyJtdUblak0mz936FCt3d7n9Y6FQnd0dt7X1YVEJcc7D19kKQ3taKm1N9bIY79ovdbVVtd27wEmm/eeGSqmcl0fvbP1yF69/Wa9G5GmD7W33711K8vzp6amcKRwtrit1nU5OXQqnUfr6dB3jBZH+wp90+w0lLFd186UmIJYSAiJwcLgmdyZU7lTI8WRrJiNCbEgH8QieGSTtsmmto0Xx6WntArpRm2jhVLaBBmQ0qprNagNEFC9Sh/iQj7O56SddvomXXkmEAiEGweB2Gq1trS0NDQ0WCwWrVYLncBsU1OTyWS6lj+ASCRy9uzZQCAAf4BOKKnrit1gaHa5pHCwESOesFFs+qM9PR3V1YN+vz+ZRMje19xsWp83AK6Rq/zq5kPrNNbaSkdrLeRBRalNlbaezz3gaK2Ljs5zRWb7rx6p27NFY1z1o/fXdl0QrbG9rg7OgPPj6OgodAJOBeuTn1p2g2hUGjft7tB1TDKT/YX+MWbMTJnbdG1VdFWNpiYlpCAVF/IXiqUipMJBOWAFIT6UE3OUikIevVoPr0BBfGM9dZo6pGO1fAWfFJK1mlqszaQ2WdQWzM6z85hw0S550wQCYR1RTUxMVFZWKnMEAmFzAHfMZDLXN0iNRgM3XWyBKPL888/7fD5o6OHDh2+77Ta7/a3f3tls9m++8pV9PP/gzp1QBCV1ZZRKpRzDFHneqtfDJ5DCCUKWYfDB5iF/Fr1+5e/QSebzz/X3B1OpD+3a1ele9cuGURlWENKFQpHjNBSFTUP71jz4K5rNPvgv//K1T37ytrY2JWmVoClQmQLHoU2NOp25fIeCsmw1oIX/7dzpif2N9R+5zeBY6YvGS2KJyxe4Iqs16jUGHQxdSiyV+ALDZPICw6m1tM5s0Bj0EFO5yEoYfe648bFTXzl8RL5hc7UI5RcJZYpFNI653CY4bVZ7hKC/3nT6ifHx86GQ3mjEDzD8DMMJX6oocSWOKUnDD9UqNZRUq9IiRR7wrxSGlKtorVorlATkpyto+bWDyMOWpJdwYalOpZPtE8BQM0IGrom1IT9mI3wEpZy006A2LAzCOnbsWGtr61e/+lV5lkAgEDYbMIdcLnf9ZwjQNA1/WNwpIIric889Nz09HQ6H9+3bd+jQoaqqKmVZmW8/8sjks89+8f77dWt4oOFlCiyL0CAFboNhbTEb0f/V4eFBv/++rq4ddXWr7QhDWOF4Pl0soibSHYUGg1GrXa0RLQCZ+fTDD3/+yJEHduxQklbPUr9aA2jVH54+fb7V6vnEnfamGiV1ZYi8wGYLIs/r7RbpkVilCoHnmXSOyzOY1VmNGr1uVf6Q9kWm/+KRv9hzW9uVp9AKEcsvi8QxYnjeoNHgGOnX9AysNMM8PTFxdH5epdU2NTXhfMYJL98PCH+ALWCdmgqNTq1TVaigCkhkRAaJMAp8IAmSVFSIVAWFadkfkIETYZ4avUoPW5BHcEMqEkLCqrbCFjBbLBWjfBQrdFEuI2Vc8IfTp0/jWD/66KPyLIFAWBuhUGiNf7IJBMI7CkVRdrvdtQQk2mw2edp65TVMnufHx8eTyWRPT4/JZFpDsL8OWJtZr680mxfsCgLqMBrr7fY6u91hMt3MN0CjMhDoKoul3uFwW62m9Xir0Y2UR1M4zWa0g8fhsBuN6/GkhlVUR6VWac1GU6VdukB6uR3QRJg1VTusDdWWGhcyrMo+bxz8HrDo9R67vcHpdJnNOF5raeElj3iTgTJCLi1qi4WymNVmnUqyT6RIVz4pKVH+QCXhnUhf6KiCR2JaLig9BeNy7xUwqAyVdCV8FNNYG1ZVp6nzaDzIRm4hJBAI7yLgD9AD2RMW43A4kO7E32SXCyKxuPdKEISpqamJiYnOzs6r+q3WF4NWi4hgXWvv1Y2D7UJjIDPwh1q7HXFqzb1X68VSv7rJqGlKbzcbK+3KuwhV0pOwjC6btb7K4nFpTYab7A8wOnhdjc3W6HTC8QwazToKLeI7Aj3MARogjbZW6+VOKPgAwr2NttkoGyZolXQskBPOIE8r/kBZHBqHVW2FWsgF5WwuyoVVybN6lb6GrqnV1JooE/EHAuGdgPy7IhA2F6Iosizr8/n+x//4Hy+//HIikYBZAp7n33jjjb/7u7974YUXkEHJfRmO44LB4GuvvdbR0SHbJ4pgVaVrdAGsF7CKdRSL1bKxW18MKnHjVVn3Q1Vuno1sH2z7hvoW367sgj6ulqUF1Sq1LKkyyCBfgF3zJggEAuEmg6APVYhEIt/85jeff/55TCz4w+nTp//+7//+//7f/7v04ZhYGg6Hn3zyyebm5sbGRrVajfXcBH/YWDY8Pr4zrOche3f7w9uB4L6MCWCb1w36WLq0TwqJV9kCZhfGZxEIhHWHdGARCJuL2dnZvr6+8+fPv/nmm6dOnbpw4QJmQW9v7xtvvHH06NGpqamltwbE43EsSqVSWDQ3N4fZ+fl5n8/3nnyR0DvBe9nTCQQCgfBLAIL+wMAAbOHEiRMnT57EhOwPEAkYxSuvvILppe9+gTlgaTQaValUfr8/Eol4vV6IRDabVXIQ3jVsoh4T0nlDIBDeIUgHFoGwuXjjjTe+8Y1vfOc73wmHw3DKr3/96/9U5mtf+9qxY8cEQdBoNNSS+/U4jkun06Ionj9/HuYK++zv7x8eHl6tgMJrpauu177uWl54GSVNemDBVddqr1y+FuQ1AGV+CcriKzOsuSZva1pYxbXWIi26Ejldqczl2YVs8uxqubosZsobuE7fm1wEKPNl5FJvJZYzAGV2Nch7d62SSMdCKY+SIIFpefvK/OVsyswaWFoWKddf4bIZliZefyUEAoGwyTh79uy/lZmcnDxz5gwmZH/4H//jf7zyyissy8If6CWPE4JXZDIZpA8MDMA6pqenBwcHoRDxeFzJsRqu//ccS2WU+XLK1WGijDKzJuQ1AGV+CcriKzPIsWl9a7LAddYibwUo82WUyixKLM+tsTJXl5Xn4Q/XRs4ClPkyUp3K1VLmr1ur66397fwBYOHVLXDT/OFa61xYuvBZnL6Yq2YJBMK6QjqwCITNRU9Pj9FozOVyYvlegGw2myyTSqXglwcPHjx06BAcVMl9maqqqg9/+MOf/exnH3roofvuu6+5uXnfvn27du2yWlf6LHBQYNnpaLTP652KRvklbzCENGSKRSwaDYXwGQuFopkMJwhFnkepczMz4XRaFguUDabToXRaWOtrEHMMgw31+3zhTGZZO0HjxHO5Ib9/NhZjeV5ORCmkXJybS+bzckqB47zJZCSbfVuVuH4GLMXeLezgYpCSyucnIxG5WfBJ5PNollShcH529tL8PGblnHmG8SYS2CN59rosU53kbLAQSyszFRVMrhif8oWHZwrJazQR6jAfCg9NZwIxUZAOREkUi6ms7/xI4NJYIaFUg80X095ILpyQZ1cIjmw0m+33eifC4VyxqKReCU6nuXgcpxPOE/lMQFvFstkLc3OT4bB8giElmcvNxGI4UuVCq6PEskIyibNBmRdFIZvlAgE+Gi1dY+xhieNQBHnEbFYpCCHO5VifD6XeSsnn+XgcmaVZAoFAeDeAuO92u6ENkAeO4yASC/6gVquhBDAEvf7q18nZ7fb3v//9n/vc5z7xiU888MADHR0de/bswarW8DCsPMvCDdjl3j+DOIWoMRgIIEP6ctRgeB5h8dTU1HwsthAUYrmcL5VaiOyrheE4hJ4Bv9+XTC4N2QCJiMuwhXHEr8uR4p0wmQWwFW88zl/jtTzYxFAggHaAOWAW284yDPzn4vz8gjAgRGJ38JFnV0vaG86F3uqOZLKF2KQvNDCZj6UhBkrqlWRDcfhDyhsWuPKBKJXYbCHYP+m/OJYLK9XgCkzaF037IvLsCsGZAEkbDgTGQyHok5J6JUXIWyKBFvBdbhYcFCgoUlAQdiFng37gWON0WuYwvy0QhlQKFqHMIoFloQFcMAiRUJIWkO0CS8Nh5RONCrkc0sVikfX7uVBoQRigH9AMpMuzBAJh3aG+8IUv4NeyMkcgEDYam83m8XgaGxsjkQgMEjZ511133baI9vZ2rVZ71RVU+Y1C8sNZsWhsbAwOum3bNpPJpOSoqGBZ9uirr9aKYqfbvfTJAlDGJy5ceGN8HEp3dnoaTtDodBqwIWW55E/nZ2a+d+rUq8PDpyYnz87M0BRVY7NdnJs7NjYGzYL2WfR6m8EAST09PW01GJwm07KPMICaYCtQtC01NS6zWUktAwsJpVLP9fW9PjoKze2dmzNqtZVm8+Ino8MFL3m93z99ejQU6vN6YUK1drtOo3llZATONxWJpAsFs15v1umG/f7JcNhhNKJW13qag/zung90dzc4nUrSEtAaT/T2wplaKiuveuAr/Pu10dFHz55FhU9OTuLjLD+K9bn+/lg2OxIMZhim0mLBXpyZmZmLxbDUfo33+kH6L/h98TqbdWuj9D7By0AffeeGh544ikRHswcp0dG5seeOT79+ITI6GxmZpbW02SMddzk/4Bl24hdnJl46i6W+s0NcvmCqcnAFdujJ13OxZHRkls3kTZUOjVE3f2YoORcwOm16+xUHIjY+rxny3tHUol/SWwoL7/P5Hjt7djQchu770+lqq9V65Y+iQCr10tDQC/39+EmAg6LVaKotFjTgd06cwOkxHYuhEXFY8QsBJxLOB7fVql36HoBSKc2yw/F4IJejNRqHw2FYdBwhi8XxcXZujna7VTRdEgR2fj5/6RIElPV6+URCjdPvyqYW0uni6GhxZISPxbhAAKXUZjP8NXf2rJjL8fF4hUqFUlBSrArrV1ssqitrNTs7i2rcf//9yjyBQCBsGsxms9vtbmhoyOVyXV1dH/jAB44cOaKow223HTx4cOfOnYv/ispQFIWCsj/odLqpqana2loUX/wWY3DxwoXE2NjBtrZrvagEsfjo6OgLAwM9jY0IeUpqGfypR7B+qrd3wO/HZyISgR7YjMbzs7O/GBzMMwwCN0I2gjXL8z8fHDRqNHCDZV8OI5RKCCuRTKatqgqB46p9gVe8MjyMdSL4npqaEkXRbbMtfjg6w3FDfv+PzpwZCgQQyBCq5FfBIHav1mQAgtfjvb0HWlo6rv0+5Ug2izYZDQaRB6KipJaBP0C6IDyoUu/sbLJQcJlMGop6eXgY/oM2QVnUBJ9Bv388FEJlrlKmBThBQKgNOHSW7c2Lo7koCKGBKYR+nuWqtjQhJTbuHX3+xMyxC4lpf3homtZpIQOLH9MuMNzMGxdHnzuOpYHe0WIya3TZKA098fKZ6NhcfMqXiyT1NpPeZg4NTkEV9FYTMiiFyzCZfPKVC4c9DWg6JWkROHxPXrhwfm7uwtwc9hGNDz1QlpVJlE+kZ/v6oF6npqdxiN0WC8fzj7z5JrRqBuFbFKssFjQUFDGUTuMQSw96V0q/BSMIo/H4TDqNOI6T+aq3GzEzM8zEBBbIniAkk8X+fhgF3IALBqEBtMMBJZAziyyLzIWLF4tTU1LBmRnO54OiQBLy587BHwT4gyDgHxK2xXm9QiZDwR+uPNw+FKmoeOihh+RZAoGwNhDglg9CBAJho9Dr9bt3777llluqqqoYholGo8HLBAKBgYGB8fFxOJmSexEIzDL4gX333Xdv3bp16YXWawGLgl1d8nobnM7dDQ0d1dVvjo+PBAJQPSVHuQNrMBCArnW63fuam/c2N9c7HHmWHQ4G08Vio9PpTSYnwmFkmIlGIYWmJb1sKwGaC6OFujW6XDvr6yEoR0dGoovGYeE/WDmUUU/T2zweSMzrY2Pj4XAgmUQpHU1XW61j4TCsKMcwSMkwjEWnW0NNZLA7EMcnzp+HYs7H40sv58Ia4eVaitpRV4dmwafKbIZjDQcCNTYbqofW8CcS8vVeNBQEXSm5ArDX+Vhq+vXeSz/8+eQrZ7Oh8jipUsX06xfCwzPO1lp3d2vaG55541Ih/tbgLIHj077o2IsnjS6re3uLqdLe/+jL8Ulv2h8JD09balymKkdixo/ZQiITGZpm03m94wp9vD74hXB8YgInXHdt7RaPB1Z9cW4Op5CyGKpXKp2bmYFM43Ta2dCAHyQnJiZ8iQQaEM2C9imJIn5a4IzCrwUcKajnMr1X4FpHDf8AcrniyEihr4+FEcpXrTmOhemWSpqaGo3bzYfDrNdbWnwNv1Ri5+chphBWTW1tSRDgoEIqBW1FZninlGF2FkWkzqxYDOqpXrZWBAKBsCmhKAqh/7bbbquvr+c4LhaLKfZQ9oexsbEzZ87wy41sKruDhNlsRvHt27cvvvr1tsBIotnsL4aGnujtPYOf90s2kSoU3hgfL/D89trarW53MJU6Pj4eyWQQo/2pFKQCwRHTiNq+ZBJhQq/RrOHVxqiGPJ4Lkbe7rs5tsz176RJCz+IhVPF8/oWBAcSQbTU17VVVgz4fzAf+sL4mI4N2GAkGn75w4bFz56BY3JXmJo3wSqV+ev48wh+axWO3P9vXh/wIi/g26XRuqxWVR2sg5qI4LOJavVeLuEJR2FzBe3a478cvTfzidGo+jBQuz8yfHkhM+So7m9w72plMfvb4pWLmrQFHIi9kgrGBn75KaTXV21ssHtfIs29GR2ay4URkZFZrMpjdzrQvhGk2W4iNzhUTmat6r64PjgUOEPYR/rbV48EOHh0dxXFfqDe0B+3fOzuL3Yc/VFssJycmpqPR+UQCcgiDgjBcmpvDGYUGgfuhGY3L9V5dExz7fJ4ZG8tfusQg4ssjsESRnZvjk0na5dLW1VVwHDM/j2yoTblMhYqiaJtN29Cga2zU1dertVoxm8WJIabTnNdLGY0QBs7vF4tFsVDgyqO5r+q9IhAI6wjpwCIQNiMI4blc7tSpU48++ui3y3yrzHe/+93e3l7hGgPRZaxWKwS0tbV15R1YUAparT7c3v6xPXs+uHPnR3p6IE9z8TgcTskBE+J5Xzy+r7n5oX37fv3gwc8ePLi/pQUV5XgengER0VBUMp+HjPbOzW0tD61awxtksIY+nw8r/GhPz4d27ry/qyuWy80lEnAUOUOBZScjkbFg8KN79nxk9+4HduyA6cJBZ2Oxkig2OBywIuxOIpeDfcJvYMbWFfQZXd0vdZkBv//Y2FisfBV0WYvlBQHGfLij498dOPC52277rcOHYaJI1KjVrZWVXR4P1oxqnJ6ago6jbleNVLo+Asv5e0d950a0ZiNt1MnVLFWUYlNejUm/5cFDWz94O/xS7oqSiwDphTh6bcOB7V2/cueWD9zWft+B6Ph8NhhnUjlKQ7ta66q7mrGWQiINkVXTVNW2Zr11Fb9VcGJAOo9s3YpT5d/t39/scuGIxHM5uZMR/8ch6/f5bHr9p2655cEdOw61t+OwDgUC+IVj1unaq6tr7fYQtE8QIKl2o7HB6cTJI698JQi5XHFsTBpCBW1dGAuAfxXZLPxSv2WLYccOtcEgplKL7wGEjKKIWq839fQYurq0LS2SaIZCkoZqtXRlJWWziZkM1sPOz1MGg3T1lXRgEQiEdxX4Owzy+fz58+cfe+yxxf4AXnzxxaUvgVmMwWDYs2dPR0fHqm7OYDlOupIUChm1Wmq5QAnBQCxGWEfUeGDnzjq7XYoa2SzDcS6TCf7gMJlShYI8dBcxtMZmu9Y4r+uQY5jhQEAolbCVD+/a9fG9e4uCMBWNLpgMRALxazQYvK+r68M9PVAI1GQ8GJyORmE462gyMtjHN8bHsUWseVl/0NH07oYGyMyDO3eiSv5kEtuV7qorlZrKMqOlKMTNkUAgx7JbampWcAHsiq1EhmfmTw5ACTQmg7JArbLWu9vvv6X743d33HegsqMh7YuwuStudqN0mtrdnds/eufWB29vv++WjD+a9keLKckx7I3u6m3NlFaTiyQiIzNsrlC5pdHgWP5RFcu2GvYR7d9VW/sru3d/Yt++7ro6GJQvmZT9ARQ4DgdRrVZDRz+wfTvOGRw1uV9PS9MtlZVNLhdOFYbnT05OiqIIo1g6Tvw6iMUiMznJzM5CHlSXh+YJqRQXDmtqavTd3frt2/FvQNfcXIEz8PJRQ05tU5Np/37zrbcad+1S63T6zk5Nfb3U/0VRlNMJYcCaSzzPzsyoSiW6qop0YBEI7xykA4tA2IzAdUwmk/UyZrNZq9UiVDc0NGzfvn3pQ9xvEFgUvO3I1q0WvZ4ThFg2G8vlbAbD4m4F6MJMPH5qaurhY8f+4bnnvn3iBLTDbjRCHeZisdNTU8hg1OkwHclkdtTVLR60v3LShQIvCFUWi0GrhcFYUQeaDqZSC1dQITeJfB52C99F9aDL1RbLTCxGIbdaDcuRuorUatQESoqlbVVVV930tyzLmhaAW+9vbn5fd3dLVdVSi4VysYIwHg6/ODj4zy+99HfPPvvo2bPxctPBmPu8XjSXrGVDgQBEGQYvF1wh2CNbg7vt3v1tR/abKh1yNXFueHZ1irww9NTrg08czYYTrvaGxZdA1RrKUuPc9it3wjLnzwwN/+wN9442S12VwWXli1ywb3L+1CBqhXVFhmaQ7upsVEquDBxfNCxMGg2LQ4AmShYKMH5FP8uPtRJLJRxEEw6iSoWTBDlD5TsNkfPC/PxkNNrgdMJBcYwgo8ggF10h8EKNy6Xftk3b0KC6fKMK/JJ2udj5+eLwcL63V2RZqrLyLYMsP9YKe602m6UiKhVV7pEUy+P8S8UiV34Gltpuh4Py8Th89KrbDwkEAmHzgz9rwGAwKPZgtVosFp1OB39wuVyHDx/GX0ol6/qBv/AtLte927YhXC4b+hHK79yypb26ei4ef76/fzYW21pTg4iAQB9IJk9PTyNAmHU6f3kk9cHWVkwrJVdDnmEQntwIPTodqoQ4hWn4w8KIMOniVj6PiOM0mxG8UNVKi0V+SqaeptfRZGRgAnsaGx/YsaOnsXHpgDKIClrgk/v3u63WAb//2b6+JqezweGQh1kNl2WmyPNYyUQ4jAaBP6y2K81YaW+6fVf7fbdYPJWy5Wj02sZbt9cf6OJyxanXe+EA9iaPzvxWsFPTlLnaseOT95ndztDA5MizbyIDPMToku4njYzMzp8e5Iqs3maOTXi1ZkNlZ6NKvXytFCW4kmA6DbGpLLc/Pmh/FMZxXxjeDnfKFIvwCrNejzMZxwLHEcfCaTJhUb/PB5vC4cuz7JDfj7aqd0CNVoE0lsrhgD/o2trUl91DyGQgCUIymTtxIv3znzMzMxCDZR0AIlGcnJSuljU2Ular2mKp4Hk+GORCIaytxHHShMlE2VYxKo1AIKwW0oFFIGw6EN0hmh//+Md/9zK/93u/9/u///t33HGHVqu9/vCrtQHVkx/6AL0bD4V+ePp0rc3W7nYvXNfCL39OEOAcHdXV2+vqYAwDPt/RkZE8x+1rbt7q8fCiuLO+nlKpxsLhnqamcCZzcmICJip336wcSDasDtuVhQi6VhLFAssurAcTAD6+IIMURWWLRRQ50NICxYFuwqF5QQhlMi2VlZORyPHx8YnI2zxk9Fq1bHS5oJ4NTueyV5X5UinHsrV2O1x8i8cD5YKaQzphz0e2bUOLoVbddXVyl1a1xQINPTY2ttjVroGyVK2hKzsaarrbdRZ5/JeSrrcYi8lssG8SfpmLJLQm/eJnZgGVWo1EJp2Ljs8F+yekBEptqXG1HtnLcxyt19Z0t+XjaZ3NDFWNT3inj11M+yPXfyfRAjjWhkX3d+B0ZThu8QN3kQEHEb9M5FkcROwvKwhoqPu7ujBbZ7fjGB0dHa0qP/rq1NTUmenpZKEg539b1Hq9pr5e43ZfcYUTDURRfCTCRaOs318qFtU6HVKUpWg7UURVpSuu8qHEqQUEQW2z6To7pS4tTDQ2Ficm5EdfMbOz7NycuOJaEQgEwmbAarU+8MADv/M7v6MIxO/+LvzhnnvuMZlMy94/eONoKGpnQ0OH273wZ/8q8DdXT9MQDF8i0e/zIQiiCDIjvCJwJ3I5lIWEIF7f0tqK0IkwOuT3Y0IpvzIQaKAQxvKFE8zi//ibn2fZhQtgQM6wMLwLkR2CgTC0viYj47HZdjc0tFVVoRpK0pWgnthrBNDpSKTf68XWkRO2cFtbGyqpoWm0KlopXSzW2+2zsdhr5WeDCiuujL2xxrOrw+iyLu5jggBIzRJLhoemE7MB+bqYvEgG/gDl4Bk2Pu0L9k8KvIAUvc3ceNsOjVGv1lCenR20AYKRt9VXJ2eDU6+dj47NlcrvinlboApobd3lbkE0NXanwHFwOzkFB1Hqgb1856ZcM5wJMKhf6enBaeMwGvc2Np6fmXHAX6xWtNvJycnoit+4rdLpNLW12ro6iMTCbksPsUomhXRabTBQVisfChVHRhbfQqhQKvGpVGFoSNfSQtntMBDKYjF0d0vnmcGgra9n5+fVRiMUggsEmJkZrFYpSCAQ1hXSgUUgbDoQCiGgt956672Xue++++Cj+/bty2az4+Pj74SDIpCzggBl/MXQEKTtwZ07IUzUIuuy6fVIfGjv3o/v3fuJ8o1jg4FAKJXa5vHcvWUL5A8TOZZNFwotLteb4+MX5udPT0+PBoNwMmUVK0O2lgXgMsrUYhYlYgpFIIK7GhpubW2F+bVVV6cKBTgrNn1qauoiajI1BUFcbLFXsdw2JGBXaATZhpeiKpVMWu0n9u1Ds/y7/fs/vm+fWacbLGv3XVu2oD6H2ttbq6oimUyD0+lLJo9PTMDdz87MhJZ7oeEiFu0dpZY+qICUJvW55KKp6Pic3mZquaun6dAuW4M77Y/Gp/1y/kWoNEZd1Zamljv38AUmOj4P92q9aw90tunQTkdrXS6SsjVUZ3zR2eN9of4J79nhbCi+kj6sa7XVAshw1UHEpjFv1Gje1929v7kZH6vBMBwI1Nls4+Hwpfl5HKYLs7Oxq2zvOk2EMxOfRVsRMhl8NHV10l2E7e1q/FSLx6/ufpKa8a0i8pRao9Fv3appaJDGc+l0fDhMw1+jUc7vh4ByPp9ksQQCgfBuAH97TSZTT0/PPffcs+APH/jAB2655RaEj3Pnzl3/FsI1Q5cD5ZV/968AC0E13Kalpa2qajISQRzExL1dXTvq6noaGhCg4Q/7mppeHRnpnZs7MzODGLH40shKWFqFq1Iws0wOlaqrtnZ9TQagQa7jDzJYhqZrrqw83NmJAzQaCCTz+b1NTQdaWg62tm73ePIMo9Nochx3cnISdoHvuctvbHxbJDGirgiUCmqVxmT07Gyv7mrJhhKxSd/VPXRwKpp2NNc2H96FQBwZnS0mM3V7t9Yf6Go8uLN6ewuXL1I6DZsrzp8cCA9Oz50cSM4FRf7tOxyXaf8lSHmWHDWDRvOBHTtwgOAPVeXLgU1OZzybPTM9fW52tnd2Nph+60mgb4MsD4s2gd0vcRztcBi6u409PXRVFReNSu91ubJZSiwrwCsyGW1jozz6WwV/KA8G1zQ2qs1mPhaT7iXM5di5OXZ+nvV6pfcdEwiE9YZ0YBEImxEEU4Zh8pfJ5XKJRALf2Ww2mUy+Ex1YHM/DjV4cHIxms5/cv//2jg7TlWP4jTrd9traWrtdr9GYdbo6h4PhOHielqIw3eXxwCQS+XxrVVWyUJiKRNxWazST+cXg4MLo/ZWgoShYbIHjZGsQSyVKpZJHkpcTpMFiyAO5lC9CStYhCHajUUvT8BtsfUtNzWwshgwNTud4KJQtFmtstkAy+cb4+BoE9PqgVtjo7oYG6BSaxWEytVVXo03g3GgieHCn2x1KpZCt0my+ODeHlml0OkfK7xG/Tm/adSgJYmo2mPJGqrY1d//q3VseOFi/b1sumgxcHFNyoNF4oZjKprwhvc3cdGhn90NHLB5nZGimkMxqzYbqbc2VnY3ZUAwtaqq0+y+OFZNZe2NNdGQ2OjYnruCKN5q6yPML18axIyatFrsvzwJkQGL+8tupMU1RlLV8y57dYMABsuh0Z6en8fNAr9UO+/01ViuaET8SZqJRuYjClQp7feCaJZ43dHXpOzoMO3ZIz3GPRAQY7WUBVdF0SRSlJ1ZcPnOkrmK9HltRGwya6mq1Tie909DphJJywaDaYlFrNOzsrPR2IQKBQHiXcJU/AGgD5AETkUgEAUr663dzKbCsP5lELNhaU/Pgzp2H2tsDqRT+4COgQxV21NejQuHylR4E/TfGxhBScwzz6sjIQhxZCXRZDxCC5etD+D8vCIjFC+OFEVE0NI0MSJcylEqwAmRA/Fpfk1kJaI10sTgVjdI0vbep6aM9PY0u13Ag4EsmDVpte3U1YiUqE0yn6x2O8WAwmst1VFeH0+kLc3OLX7BzJW9zZAWWywRjTCpr9bhaj+zDhy8yoYHJhWtXcAwmnUtM+dU0Vbd36/aP3mVvdEeGZ1K+iMagc7XXV21pLMRT2WDMVl8dG5+Hfrg6GnLhhP/CGM+8/cFC0OdEcaEx0f44ajgEC+EeyqdWqfIMI5+l8oAsi16PUwWmAaeqtlohqzguLrMZNoWlDoPhwvz8aDAor2ENUAYDIj5dVSW9vNholDSAosRFrw+S4dNpeIWmqoqy2ZTx3di8VouClNksvSLGbEZxLhTCEqyT8/nkaQKBsL6QDiwCYdMhimIqlXrxxRcfXcT3v/99pASDQbgOfncrWdcJOAQs6ukLFyB/n77lltvK78lG5OYEIZ7LZYtFCMdcPP6Ts2cnw2EksjwfyWahFPjIa4BrDvj90I79TU2pfL7WboeS1tnt84kEdkfOsxKsBoOWpmG6yXweG4pkMvhucDggMbFcTroUSdNOkymUTvsSiSLHSY99TSbhNK7yK5NQZxS8MDsLH4WJomxzZeWuhoYaq9WfSslSuyxvI31XgtViK9g6JGwmFvv+qVPeRAJCjEaYj8ftRuPCbRTIBsHy2GxoKBy1FpcLlZHuCCgUrhKjlVGCgMPQVZQaGsoznAgFFgSIn5pSixxfSGb5Iov0xHTgwndfSPsiIi/AKcsXS2k1rZw2hWQmMjJr8VRqLSaVWu1o8dTs6qANOiadlTt3rg/EEXuKnx9seZeh1y6LpdJsxjQOBxIdJhPOHxzEaDaLUws/S9DyMG/5QjROnrlEArp5b1cXjqZJr++qrUWzoD3RLPIm1gB2BN8ifu3gfBPFEr6xOZVKhAdjtYKgNhiQR0ynpVH9OCmz0s7CO2VvLgkCn0xyfr++owNiCiXVuN2auroSzwvFKx5wSyAQCJsWRJZ8Pn/s2LEf//jHsjz86Ec/gj88//zzs7OzGo1m3f1hMYvjB6JTslDIFIuIAgjfz/X1yT0vmC1wnPTD//J9ZIgaE+EwEnc3NMSzWYfZvL22tsnpRKCXe5pWiEmnq7ZaoQTwFgQafCM8NTqdiEeyyeCvPfwBcQohG5vLsywCWa3NVm2xyIFgvUzmOiAaojLYNPxhLhZ7+NixsWBQ1ipUCW2ivdzdhnqiMmiutspKNGyjw4H2qXc60ZhoWznPEpRuoOUpVbDZwuQr5/BhsoWSWOKLDM4YjUGL70I8w+UZ+ENyLnTm4aeiY3MCx/MsxxWKlJbGR15HMZULDUxBLZxtdfAF6S7F3R3W+up8LHXVXYTLVgWtjRaAv8ntDzFDaze5XLLOFXkeggRfCmUy0bI5JPL5LMM0VVbKZwtSQqlUn9d7a2ur9ILI8ssBdjU2Sjlv4H496X5ArVbI5UocBxmQxm6XSiqjEQIg+cPl7jYxkxFSKV1z88LT3xVKJSziAgFdUxPWg3MbagF/kNJvwGoIBMK1IB1YBMKmA56USCSgmwsCiolnnnnG7/fv3r177969cFAl6zqBwP/qyMjJqSl/Mvny0ND/O3bskTffPDszA7d4aWjoktcrPyQCMvrT3t6fnj//2Llz3nh8b1NTvcOBUA11GA4E4B9dHk+V1QpBjOfzMAxfMrnCZ6gvYDUYoGjJfP6J3t7Hz5//xdAQNlHncKCG0N/hYBBK1FpZubux8WcXL6ImSNRQ1FaPBwVRHKqHvdBrtd11dVUWi7H8UNiL8/Ow2GaXiyob6rJcV/quJpbNHh0bm43FUAoKhZU/2dv72Pnzj545A9/b29hYefld18cnJyXBqqlxWyy6csecZPA8jyZCu8l5VoMKa7M1VDuaamITvks//EX/T172nR+11FZ5dnfmY+npo72J2aBKrdJZjPloauip1wcef7Xv0ZcEXqjds2XhQe9zx/uw9crOBrPbQes0aX80cGFMYFij07aSWsHpWyorXx8dfaq39/unTuE3Rkd1Ndof7XxsfDyYStkMhl0NDdjNH50+jZY5NTVVY7XCUOWVy+9UQithPVVmM0QcJ0/v7KxZp3Os5sXtVyFdMtVqmdHRQn9/7vx5IRLRVFdTFgvn9xenpoRMRhpmVe6Qyl+4kO/rY2dn1RYL5XDIv1vEXE56CVF9vdpmU+PwiSIfCrFer0qno1b5jHkCgUDYQNLp9Ouvv77YH372s5/NzMxs2bLl/e9/v+Eab9RdFxavN8cwb46P987NZcoPqWQF4ReDg4jaPz57Fnaxxe1GKJf1IJrJIJ52ut01NhsCN2LHUCAwE483Op2aq3oKrotBo9laU2PUap/t65M2dO5ctcXS6HLlWFY2GVgKjGJXff3R0dEnzp+HY0A2pLf7ISKXO0fWy2SuA/YOlRkLhWB6iHrY3DN9fXAqNAsaClrV4HTKOc/NzKANexobZZmRx15BvdxW69JHwq8IVQWl18IQ/BfHLn7/RRjC9OsXTFWO2t2dPMNNvHQmMjYrioLObBCK3Mgzbw489kr/j19mM/m6vVttDcoraHznhthc0dPTiYIaoz4bjvsvjKW8IYvbqaavqNWyV8PQsN21tePh8E/PnfvBqVPjoRDattpqRYNIb2yMxWBK22pr4XWQwKcvXHi8t9ei18Pf6HL7M+V3FMJAGlwutAO8dCoahT9gotJikTexBhD3NTU1fCSSv3gx39vL+Xy0w6GprEQK/EG6l7CMWCziQ1dXyxfMFoBXcKEQ5XRSdju8ooKihHgc/iA9ovUGrIZAIFyL9flzTCAQ1hHIpclkOnjw4H2LeN/73vfBD37wE5/4xJ49e96JtwjZyq/LgQRAkqBrgWQSLlUqldSoTXlEd63d/v7ubrNWC9dMFQo7Gxr2NzejFMpKl3w5rs5u7yi/zxi+CEdM5PM2o/GOzs6Fq6wrAY64u6EBxsbxfCSTcRgMR7ZutRuN0AW5JgDW8is9PXaTKZnLYfb+7dubobllnxNEMcswqEZ7dbVBq93m8Zj1+lg26zKbD7S0XOftjdcfd2TSavc0NXXW1MgKi43iP/iGW9c5HB/cuRO1i6TTMNEHd+3aWV8vj8CSKlMsNjmdaA0Y2K6GBqvBgOaFe7W+jQ1fUR20vrHS3nx4l6PVg43q7Za2ew+4u1sLiUw2GLfVVTXdvsvZWlehKqFa+GFCaWhrXdXWD92OmWwgxuUKWx845NndqTVKw+VEQWSyBXtTjbW+Wmcx1uzq0FtNcFBHS52jtXbxU8+vhUmnu72jAz8Motks7B+nzY66OrQ/fgBIn/LZgkQ0uFAqhdJpj812qL3dfvmFPvgZA/m+tbUVPzNwXPCjBaeTfO0dP1fkPCtCpaKdTulRFOUTDNaob2tTaTRCNiu9W9Dl0jY3S6OuwOX8GtSzsVF6zG82S1mtutZWZJAXVvA8zjFtU5Nao5HuIKiull6JzXGa2looqZKHQCAQNj0Gg6Gnp0dRhzIL/vD+979fe43nrN84iPWIbvds3Yq/7dJ8+W+v/OcXf//v7OxELEBYD6RSmLh769ZqqxXBAv7A8jxC5Ba3G8HFbbNBABAUDBrNwba2heHMKwEbhKjAOrBaxH11qfTRnh6P1SrflSZRrsn7uruxFQSvHMMgTm2vrZUHPa2jySxGp9Fsqa5GTFSeXF7WKvwXcdBjt39i3z6rXo9AmS4WYTuoj6N8yUS8/IqYLo8H7dlVU+Mwm+FmqEz35QqvBGzKYLc0Huyu2taEWY1B13hrd82O9mIqm/ZF9DZz8+Hd9maoBUxDOlgUTZk9ld2fuEcHMQjFmXSu9ci++gPbDQ6pewjRk80VLLWV1V3NWqMO3waHVV5PdXcrpX37a6s4FvtbWqS4n8/jEKDx79q6FS0jOxUy4LutsvIgorNaHUyn0VZ3dHTU2JSra7wo3esIm8JxRLvB8ZCaLhTQSrC+8hZWCmU2wx9kB5Cjvxz3oQdQC117O0xAOmfK25WhoQ3wisvXvd6iPCBOW1uLtal1OtrtRgasSuN2U5WVchYCgbCOqCYmJirJvy4CYZMBkcKvbHwr82XkULrm8f/ZbPZvvvKVfTz/4M6dV/WeYDNLNyd1GZUtStpoOVpjGtk46Z41lYbCOpQX2wiiGMlmMe8ymZAT68Es9NFpMlVZLHLZxcBanuvvD6ZSH9q1Cx6jpF4GlcAaOJ7H5rAVrBabk2u4UBNkEMp5UAepJpc3wQoC5BhaI/V5oWLlkeqQ1EqzGR8Ul7MtJprNPvgv//LPn/wkXFlJWoJUpfItacrWy5WRqlWeRT15QUAj0Gq1VN/LeZDoTybh5WgHpEC8AskkJBV+bIXlLKlMlmG+ee70xP7G+o8ckmVxAexvSZQOBGqgzAolkeeRSEl3FFJSejmP9NhYuQKiyLO8yHJwSkpLKxcMUY4X0v6IzmIyOq1IEHkhE4hCUq111RBWef1g9LnjxsdOfeXwEbmP8iqk7UNkBUFqf/z/8qmCRZhABaQWKzcL9hreD2dValVRkSkUUsUiflRA3zGLozMXj+tpusZqNV752DWswZvJPDE+fj4U0huNLS0tTqdTXo+CfMYupGC2fPOglAf7e3mXy8suZ1vIgx8ASLlcVuquKhap8rVTKRfL8vG49I4hqxXfch5w7Nix1tbWr371q8o8gUAgbD4QkfD3U5kpU/4bvHZ/AN9+5JHJZ5/94v33Kx0xy4EoAOSIIM/iW9qw9KdXihr58sObDBoNwmU5WcqTKRYR/qSBReXqZVl2PhZDlFxIWQzizqvDw4N+/33lp7/LK1nMWxGZouStoBJX+QPysDyPFNkx5IKrNRkAmfn0ww9//siRB3bsUJKWQ26HhTVgQwuVkWtb5HnURLtIqxA64UiIntLtjeUiwXQalUGgdJnNC3VeIM+yPzx9+nyr1fOJO+1NNUqqTHmHEZsXNAD+wLMcPlqjTk1DD8rNIkiSo0wjSPICX2QhGFAIKVGuLc9ngjGkmKulq02iIOSC8VwsZa5xmlx26YHxZdK+yPRfPPIXe25rq6qSUxYjHw65/XGMJMe73ESYQCIm5GaBbUr+IDWKlAiKHBfN5VyXH9SAlcwnEmgcj81m1unksgukGebpiYmj8/MqrbapqanqqtdByv9AFhcpuwH+K60HOfG98I9IzoZZfJY0fonjxHxe6vAq20IJp18yibVJ/rDIak6fPo22f/TRR5V5AoGwJkKh0NX/CAkEwoaDCMchSEejgUDA7/fjOx6P8+XOmiui7/qByAxFkGxv0QfGABarAyaQDm/Q44f9Zc0CmIZUVZnNck6UgnJt83hgnwtlVw4KoJROo8GGsDnJJC7XcGFtSISYIoN04W7RJuB/TU6no9x7BVC40elETWCf8nrWBkpKTb+w9XJlFlaIKTgWKqNZVBn8B+LX5HLJvVcAFW5wOrfX1tqNxsV1XgnYlhoH5HKTS7O0mtZrNbBPjWKfUqr8vsIyUFWNXquzmpBN0VYpVUVpaEeTR+69AjjqtgZ39fZWvd28sP63BVvBoTHiTCjLpVwM25Y2X64A/o9pNAvyyD8hylmkdPwsaXA4UFyehXR2eTytVVVX9V5JvG0rIcPiPJjGCQODxO+rRbt8RbaFPLKeXkat10sjrS5f1paegVVTQ7tci3uvCAQCYfMDf0gkEsFgEP4A4BIsy0oh7J3xh8Xgb/1iN1CCQnka/8Wffatejw+C40JQQAabwVBnty/0VZnLo6cXp6wKrFCJyNf2B8wumIycCDC9jiazGBRfvIbFlcEEaos2MVypVdj3eodD7r0CWIQG2VlfX221Lq7zEi53uCymvMOLNQD+BHkw2M1K55ScvNgx1CpKS+usRtqgQzqKyOlqmrbVu+XeK2mWoix1VTU725EiZVsZWBd2QW5/SQ/KiXITgfKc0iwmnQ4HcaGtAIrU2+0oK88iT1tVVafbbVn0qp+VgvxXFUFlaFoa0y1f3wJynoVsmFiu8eEJ0mPdL9uCCgrtctFVVYt7rwgEwjqy0j83BALh5sDz/Ojo6PPPP/9f/st/+fKXv/wnf/InX/rSl/7pn/7pySefHBgYSK/8PcGE1bCc9BEIBAKB8G5ifn7+lVde+drXvgZ/+NM//VP4wz/8wz/85Cc/uXjxYiKRUDIR3rOsshPnnWQTVYVAILy3IB1YBMLmYmho6Ac/+MEjjzzS19cXCoVgnOFw+Ny5c9/+9rcffvjhM2fOMAyjZCWsH8S0CAQCgfCuZnp6+vHHH4cqnDp1Sh67HY1GBwYGfvjDHyLx6NGj+Xy+tHBXFIHwTkLOMwKB8A5BOrAIhM0CtJLn+Wefffbs2bMURW3ZsmXfvn233nrr/v37Ozo6NBpNX1/fz3/+c6/XK67T65wJC2wy0yLiRyAQCISVIvvD888///LLLzMM09bWJvvDgQMHurq6jEbj8PDwc889NzIyQvyBQCAQCO9qSAcWgbBZgFZGo9GJiQmNRvO5z33uv/7X//r3f//3f/3Xf43v//2///cnP/lJl8vV29t7/PhxeKpShrBObLIRWGRAWBkyUoBAIBBWQKlUSiQSY2NjmUzmwQcf/Id/+AfZH/7u7/7ua1/72m/+5m96PB4s/clPfkIGcRMIBALhXQ3pwCIQNgvQyqeffjqZTO7fv7+np8dqtdKX0Wq1H/nIR+6++27kSafTpAOL8EvBwpNTCQQCgXBtWJZ98cUX5+bmduzYcfDgQZfLpdFoFvzhyJEj9957ryAI8XgcOcldhO9dyJElEAjvfUgHFoGwWYBcTk9P8zy/detWp9N51RtVrFYrEmGiHMctfUM24QYhrUkgEAiEdymwgtnZ2Ww229bWVldXd9ULB00mk8PhMBgMEAxyAew9zSa66kMuQBEIhHcI1cTERGVlpTJHIBA2jkwm87Wvfe38+fMf+chHPvaxj9ntdmVBGZZlf/CDH3znO9/56Ec/+pu/+Ztms1lZsGKgtn/zla9syeXu6+q67muY33FShcJLQ0PhdPp93d1tVVVK6gYRy2Z/7d/+7f/3kY/sb2lRkjaIPMN8/2LvdE9d7fsP6O2rPr7ry8RLZ4w/O/+fbr3dajAoSTedUqkUzOVenJ3ti0a1ej1+ldlstpvwJvjrcOLEia1bt371q19V5gkEAmETkM/nv/71r7/00ku33377Zz/72fr6emVBGY7jHn/88f/3//5fa2vrP/7jPzocjquukK2Ebz/yyMCTT/6Hu+7S0rSStBFwgvDG2NhIMHjXli3bPJ417Mg6ksrnf+/73//N22+/t6tLSdogCiz7+Pnzfc2W6o/cZquvVlI3iEwgNveff/Sfduxr2tAfmFmWfWlu7kQgoNJoampqXC7XxvrDuXPntFrto48+qswTCIQ1EQqFSAcWgbBZYFn25MmTcFCTyfQnf/InnZ2dMDNZzgRBmJyc/OEPf/jKK6985jOf+dznPqfT6eRSKyebzX7lz/88MzTU5fGoN9T5Chw3FAhkisXtHk+VxaKkbhBZhnnkzTc/vHt3s8ulJG0QDM+f9s7F6u2O7c0aw6qP7/oSHp6h++fuaevQazRK0kbAVVTMMWyQYYTyg4dx2m/szxX8M7zrrrtIBxaBQNhUcByHn8ff+MY3ksnkH/zBH+DPFH6ry38tRVGcm5v78Y9//Mwzz+zatesf//Ef4RhyqVXxyDe/+cTXv35nZye9ob0AiAXj4XAwnd7idtfYbBsZDyoq8hz3w1OnDrW3b/N4lKQNguX53vl5n1Nn29lqcGywVhVTueiLZ480NLtWf6l1HYE0BHh+rlDk8W9AFPV6/cb6w+zsbFNTE/4lKvMEAmFNkA4sAmETUSqVstnsF7/4xfHx8e7u7n//7/99e3u7VqstFArnz59//vnn+/r6nE7nb//2b99999306i+BYuV/+ed/Hrt0qcPt3tgOrCLHjYVCWYbZ6nY7N9RvQJ5lf3j69Pu6uxscDiVpg4CAXvT5aIO2ucat12qV1A1iMhCcKGSab+2mdRvXgVWqELOMEMmVirxahZ9j6g2/+QUCes8995AOLAKBsKmAP+Ryub/+678+depUR0fHb/zGb/T09Mj3DA4NDT3zzDPy240/+tGP/vqv//oaLoCBR775zUf/9/8+2Na24R1Y09FoOJNpr6qqslo3tgMLMvP4+fMHWls7qjd40BMnCP0+H6MuNdd6bEajkrpBZAqFEzPTtQe2Ge0b2ZVWYng+mCnl4A8qnPz4t7CxD9/wer1tbW2kA4tAuEFIBxaBsLlAcH28DP5xNjc3m81mBF1BEKLQtXBYo9Hcf//9n/3sZ9c2/j+bzf71X/5lYyJx55Yt1IZ2YKWLxdfHxiKZzJGtWzd83FMin//d733vzx94oKehQUnaIPIs+9TFizaD4faODpter6RuEEfHxn5WSnb97od1Fqjw4rMF/neTZqGaTDARf20gNxbQabQej8doNG7sFdRz5851d3eTDiwCgbDZwF/Ml19++bHHHhsfH6+rq3M6nfAHURRTqVQgEMBfzn379v2H//Af8Id0bTdSfeuRR87/5Cf/36FDWopSkjYCThBOTk1NhMOH2ts73e6NjAdlmfnjxx77zK233tnRoSRtEAWOe7avjxcECF6tzaakbhChdPqfRnqbfueD9gb3auP+Os7y2WLs6GDm4oxWRVVXV1sslo31h0uXLsFhSAcWgXCDkA4sAmHTEY1GT58+/dxzz3m9Xvl6ESIuaG5uvvXWW++4446mpiYl6yqRn4G1j+cf3LlzY5+Blcznn+vvD6ZSH9q1CwKqpG4Q0Wz2wX/5l6998pO3tbUpSRtElmG+d/Kkw2h8X3c3vpXUDeK5vr7vl+I9f/EZvW3jhsiVSnlv1PfEyfj5SZPe0NLSsvTlBjeZY8eOtba2kg4sAoGwCclkMv39/c8888zw8PDC2wbVanVtbe3BgwcPHTq0ZcsWOeca+PYjj0w+++wX779ft6HPwGIF4dXh4UG//76urh11dRsbESAzn3744c8fOfLAjh1K0gYhjyVH4zy4Y0fTRl8X9CWTX7r4ZseXP+VsrVOSNgIunfc/fTp8dECnomDOVVVVa+u6XS/g9vgnSZ6BRSDcIKFQaCP/JRMIhKW4XK677777j//4j//qr/7qy1/+8p/8yZ986Utf+tu//dsvfvGLH/nIR9bce0W4PhupwAQCgUAg3DAWi2Xfvn2///u/D3/48z//c9kfMI3vj33sYzfSe0V4V7C5TEbqPiUQCIT1h3RgEQibC5VKZTQa29raenp6br311kOHDt1222179uxBitVqVTIR1hsiWgQCgUB4t6PVahsaGnbv3n3LLbfI/rBv376Ojo6r3mtMeE9CTIZAIPwyQDqwCIRNCkVRMFG9Xo/vjR32/MsAGYFFIBAIhPcGcAbZH3Q6HVxCSSW81yEmQyAQfhkgv4oJBAKBQCAQCAQCgUAgEAibGtKBRSAQCGTgPYFAIBAIhHcxm8tkyHgwAoHwzkA6sAgEAoGIFoFAIBAIhHcx5CHuBALhlwHSgUUgEFZKqVRKF4sz0eh8IlHkOCV1IxBFMZzJTEUikWyWF0Ul9Qa4EdESS6VoNjsdjaJKwnpUZs2wPB9Mp6eiUdQHtVJSby6iIOTCidi4NxdJLDQrV2DSvnB03FtIZErCuhyvUk7MxYV4VsxiWk4UK8SCWIjy0aSQZEusnLgYoSTkxXxCSMifjJDhShyKo1SYD6MU1oBsSCmWimkhzVfw5XIEAoFAuCHwZzrHMLOxGD6ZYlFJ3QhgMql8HiEbMoMqKakbR6pQQJsEUylOEJSktfIeMBmRF6EQmWBM5JXWEDg+G4pDKrLBmMCuQ1CWgz78AVEeVqCkQlRKXJJPxvgYlipJl5HsQihAEhb8AdPIhnRWZCN8JM7H+ZJSN6wHdrGshBAIhHWB+sIXvmA0GpU5AoHw3oVl2aOvvlorip1ut1q16gt1UKuZWOyFgYGjo6P9Ph/DcZUWi16jWcMVvyLHjYfDWYbZUlPjMpuV1BUD9z0zPY2anJyagoBq1GqnyUSv9Tm1eZb94enTH+jubnA6laTVwIviSDD4XF/fmxMTo8EgWsNhMmlpWlm8GlhB6PN6DRpNe3U1vpXUFVPguHMzM2iWU5OTY6GQgaZRkzU3y3go1FdR8BzeSeu1StIKYHPF4MWJkWffnDvRl5jyC4Jgra3Kx9LTr1+ceOm09/Rgci6oMxv1drN6ZRXj0vnMsLcQSGhpjcPhMBgMKpUKXhjmwuPFcdkauQrOrDZXqCqifHSiOBHmw/jALA1qg1Z9ReUzYmaKmULBABvAJy/mjWojraJHi6OQUbgsXUEbKINYEoNcsFgqmlQmSnVFPWdnZ1GN+++/X5knEAiEXw4uXriQGBs72NZGr/6tMmKpFEilXhoefmV4uHduLp7NIvSbdTr8PVdyrBihVJqORiOZTFtVldtqXe0aECgveb0/Hxx8Y2zs4vx8OJNxGI2WNdUEQGYe7+090NLS4XYrSatBEMXZWOzFgYHXRkeHAgG0kt1ohFYpi1cDDA1ihjWgJliJkrpi1tFkACTtpeCc6/YdBufq3p1dKpVy0cTwz97IBGL2Zg+t0/IMN3+yf/znp2dP9IeHppHH6LQiXc5/fUSGy4z6cjNhWqW22+0mkwlHmStxMIcxZizCReJCnCkxJrUJGpATcjPMjJfzIj0hJNQqtZl6y055kZ/j5iAPPtYHefCzfqwE6Sg7zozL/VmqChWsAwWxCDoBu9CorjiUPp8P3w899JA8SyAQ1kYulyMjsAgEwopIFgo/u3jxm2+8cWF+/tjo6LeOH+/3eln+Zg9RwRaHA4Gvv/46KjPk9z914QJqMhOLrcs4rDWQY5gfnD79ZG/vhbm5x86f/z9Hj06Ewxty9TKYSn335MkXBgb6vN5Hz5z59okT+MFwk8dhwS/Pf/vZ0edPRkZnh58+dv5bz0TH5+dPDVz8/gvTRy8kZvwXvvv84JOvZUJxeKpSZvWkhNSZ/JkQH+JLPEzxbO4s3JERmbHimJf1lipKUNLR4ug8N7/44iqI8/FZdjbIBwulAj7IBpeFaI4UR8SSiNVOspNsiS2KxQAXwHrI2z8JBALhxkHgfn10FP5wZnr61OQkwtPrY2P5mz6OGwHRl0j84NSp7506Nej3n5+dfeTNN18ZGYnn80qOm0uOZX9y7tz3Tp48Oz397KVL/3r06IDPd+PjsNbAZjAZgeVSc6GRZ9489/DT06/38gjRYikTiF760UtjL5xMzvgHH3+t91vPxia8pRuoWFbM9uZ7fawPegBzuJi/GBWifAUPYRhnxouloqgS59g5WAFMQClTHrTFVXCyOeRKOVjERHFCuu4lpi8VLsmDu2fYGSyFVMAfCmKBVq2x+49AILwtxM4JBMLbA4+Zj8dfHRmpsVq/cM89v37wYLJQODszk8jlbmoHSUVFIp8/MTk5HAg8sGPHlz/wgTs7O8/Nzp6amkremICubS+KHDcZibw6PNzT1PSH9957z9at0NBLXm/2pt+VUOC4Ab9/NBS6v6vrj9/3vsPt7SenpsZCoZvZw1hMZqeP9gb7Jrofuvuev/mtvb/5Ife2Fvjo9OsXRF7o+ewD9/zd79Tv7/KeHQ71T4rc2h09K2RnmJl9pn0HzQe7Dd1RPhrn4/DFBJ/YYthyi/mWw+bDRsoY4SNXjeHPiBmD2nDIfOgB2wMftH/wNvNtNsqWElJ6tb5B21BFV8WFOEw0wAcoFeWgHHQFEVACgUC4UaLZ7PGJCQ1F/e4dd/z+3Xdb9foTExOhm36JBZuDtCAsIlD+5Qc/+Ht33WUu18SXSNzINZW1wfD8bCz21IULNXY72uRDu3ZBbOAz8VxOybF6NpfJrHJMW2hw+sw3nrzwnReK6Zy8JzgofJGx1Vfv/f8evPdvf7vp9l2xCW9iJiBwaxebvJCfZWd7TD1QhR5DD8whxsWSfNLH+jwaD6QC/rDXuBcCwJWfMCCX0qq1XfquD9g+AHO433o/hKHT0Nmka8qLeU2FplZTi7I5MceJnI/zQTyctFOrWsXodQKBsCpIBxaBQHh7BFEMJJOwnG21tc0uV2dNjdNkmo5GYzCtm6t9UE8IqEqlaqmsrHc6291uHU0P+v034nxgLTcPlC+fToTD0qD96urWqqpdDQ06jWY6Ern5D/jIlp9NZtbpOtxutMzupiYclbl4HIdMyfHOkwnG0r6wmlLnY+m5kwMqtbr5zh5XRwOTzmlNBkezx+JxVW9vFTkhPum7EQHVq/WQxXl2foaZCXABiKZJbYIsWilrhI/MMrMTxQmhJNjUtqsugcIvo1wU8nomd+ZC/gLKqivURrURuomCKSFlUVtYkQ1xIRflQrpSjEAgEAg3QDidThYKiJIIT51ud1NlZTCdxke8uWN81CpVc1XVrx88+KkDB7a43QatFil6rVaz1nvlboRCudsoxzDt1dVtVVXddXUmnU6+O1LJsXo2l8ms0g0L0RRfZNvv229vcKtp6fepWq12NNf2/MYDjbfuiIzMZvxRW32Vqcq+wkcQLItOrauha7ysF6owz80b1AYzZc4IGbFCZErMcGEYepARM/XaeqSrlrQoIzJz7FyYDzdpm+AY8AShQogJsYSQgJnwJR5mgkQnvZZHUhAIhBVCOrAIBMLbAw8p8jz8Rn5Ag46mIRaxXO7mPwAVrumx2eAUw4HAaCAwGQ7nGSaaydxgT83aOuEEQcgyjEqlsuj1WooyaDSYRrPczG4jGV4U8yyLOph1Oo1abdRoBFGM53I3885KLl/gcDAy+fDQ9PRr54eeOjb+4mkmlTW7nWxWSoyNe+MTXiabLyYzN3ILgF6ld9GuyeLkJDMJlTSpTRbKolFrYI0+1jfDzIwwIwWxYKWsizuwpNsJSxU4QFDMtJCGvI4Vx9Ji2k7b3bQ7J+agqnWaOi/n1ag0cNy4EI/y0avGcBEIBAJhtTA8zwsCAqVBp4M/aCgqXSzic1Mvf5U7sFwm076mpvbq6kgmc3Z6GsF6d32922JBaFAy3SxERG2GKZVKVr0eWoUPqhfNZm9k3NO72mQqtzbt/sz7uz56p95hqVCVf5+qKmi91lpbKfD85KvnI8PTervF4LCqbuDufq1K66SdU8wUPjPsDCQB/oBADweI8bEIH4lwkQlmYpadReLCCCwZzKaE1HBhuIaugYRo1VobZavX1MM3eJGHSKC4ukJtUVsyQgbrYUob/4oAAuE9CenAIhAIK0IeYA/BWrA86NdNHv8PoHo7GxpaKitPTE4+29d3bmYG4oVq3GA91qau2Ki8ZRRHw6BxMC2gVcpLbzLSsSgfHXyV/yul3HDDrAJREEtiSeB4Z2tt16/cqbcZp149Gx6eqdnZrqLUk6+cG/nZG/4LY3xeUva1mrbUD5UVs3E+bqft0FArZZXeGCimYZ9IN6lNDtpRSVdSKiojSi8ZVIqhYIXgpJw7DTsPmg4esR7ZYtiSEBJ+zq9T6faY9tTStS26Fqxwmpl2UI6ckBsvjo8Vx0gfFoFAINwgcihSIlN5QkopJ95kEKbVanU0k3muv/+NsbEGp3N/S4vDZFIW31xkdZGapQymJH+4gVaRm3e1YHvyRmV/2CiTsdVXeXo6NUa91BRXAoWw1lW6OhrzsXRqPiSwawzKYoUov4nYRtkQ7u2UnS/xGSEDecC3kTIeMB24w3IH0mfZ2QSfUIpdBpmTQjLAB1p1rQaVAQcM/nDAfKBWU9uobazSVHlZrzz2aoKZGGPGQlyI9GERCO8EpAOLQHjvIAgCwzDFy/Dr+vwjTXnMNsNx0Jpyz1XJqNWu+SU1awZb7K6t/cI99+xtamJ4HvZpMxrlYUdKjpsIpVLp0AKlElduE+nZq+VmWcNLmm4QGKeWoqQ6lI8NaoIUo0ZD3cSaUFoNpaFMVY7G23Z0feyu+gPbi+lccjZQf8v2nZ+8z1pXlQ0nPD0dOpupbKhrrFhOzPlYX0Es3GW5C665z7hPo9IMF4Yni5MQU6TsMe45bD5cr61HNgjowhVUWkW36ls79B1myowiTsppVBlTfAqLzGpzo64RRgvdNKgNOrVukplEHqjnaHE0ykflNRAIBMJ7FYSOq/xhHfuXaIpCuGR5XvKHUgnfCJ34rK3D5UbApsPp9DePH3/0zBmrwfDvb7+9q7ZW7rK5yWCjUguoVIjXqBVf9geTTodQruS4WWwWk5E68a48EKhSQRrWDX+47QufuPPLv8Ez7NTR3nwsrWRYJfIbWrJ89m7L3ftM+/Yb91sp63hxnCtx8lgqfFsoi0fjoSqouHD122bSQjrMhyEPLtolv6FYVaHSq6RnaFZqKuEb0AyscJadhY3APSaYiQAbkMsSCIR1ZAN+8hEIhHcC6Ob4+PiLL774s8tMTU2xa71OdRWUWl1pNus1mqFAYDoaxSdbLHa43VUWC5xDyXRT4Hjen0yOBIP7mps/c8stDQ4HxGtvU5NUkxtgbZ6u12obnE4o13goNBOLjYVCvChucbttBoOS42YB16yz27MMg5rMxmKjwSDUs7WqCodMyfHOY652mNxOgeVT8+H4tD8XSahpmtJpk7NBvsh0vO/Wfb/1YVqnNdgt1dtaKO0auz4hhWqVWqPSiNJdiCJmIZrS7YH4jVRBYxYfpKvx66BChWmIKVNihAqBFVl46hQzJT+ZlRGlxIUHXaFIUkhi6Tb9NpTVqXX12vpmbTMyF8SCnIdAIBDekwiCMDs7+/LLL8vyAIaHhwuFdfvT5zSZLHr9dCQyGQ5PRSLBVKrO4UDMusk9R6VSKZhOf/fkySd6e0063R2dnVqKmovFbv7DEICWptEIiN2I2miTiXC4yHGdbgiETcmxejaXydzwsRV4ITQwdfb/PTXx4umULwKpEDle6uS6gTUjvmvUGjiDbAvwB0R/i9qiVWuLYpEv8ZiFM8g9U3wFz5ZYqIJcNiNk4AnNuuarHq+J9WTF7Cw726prhYeghh6NB/6A8y0n3tDjWQkEwrKQDiwC4T0Cx3Fnzpw5e/bs+Pj4dJl0Og0rVRbfGJRa3ehy7airm4vHn7548fn+fqTsqq93mUw3VT/LfhbP518bHX30zJmnL126MDfX5HLtaWqyGW/okdtr2wuoJyRve23tgM8HIX59bKzZ5eqqrYWpKzluFnBxbLfSbD45Ofn4+fNvTkx0uN3t1dXSZdWbhanKUbd3q9ntnHrt/LmHnw5cGHO21np2d0A6x39xeuCxV0afOx7oHXW111duaVSvtWJ6td5O2eGL48z4NDM9x8zBL+u19dV0Naxxhp2ZZWYnmUn5HkOT2hThIj7WlxOkR1xBMafZ6dHi6AwzM8/Na1Vaj9Yju3BeyEf4iINyOGmn3KuVFbJQVUpFkXcJEQiE9zbwh97e3pMnT46MjMj+kEwm13EQt9tm666rSxUKz/X3P9nbG85k4A81NttN7sDiRXHY7395eDiUTmeKxWNjY18/evSn5897N+IthAaNpqO6+kBLi7esVa8MD1dbrWgWxHElx+rZXCZzwy2KmE7RVGzCO/DTVy99/8WLP/g5rdN4dnXoLGu85VOj0lgpK4L+BDMBDZhlZ3NirkZTU6utdVLOKB+FPEwUJ0JcyESZXLQrySe9rDctKAO+CqUCVMGtcauv/PkslIQoFzWqjChiVpupCiov5uEPapVap9IpmQgEwvpBOrAIhPcIcE2/33/gwIHPfvazv/u7v/t7v/d7O3fu1K9TTwqsCFL10Z6e3Q0Nc/F4hmHu7erqaWy8mQN8ZLQ0DbU61NYG3RwOBBwm0787cKC9quoGR92vTbQg306T6dO33OK2WGZjMZvB8LnbbttaUyPfbnkzQU3QLB/etUtH05ORSJXF8qkDB+odjpt5C6GaphoPdnc/dLdKrYqNzxsclq0fur3p0K7q7S2ujoZcLOU/P2Jv8mz94O3WuirkUYqtErnXaZth2zQ7PVQYmufmazXS46uQ2KhtDHPhoeJQf6G/VFFq1jabKXNSTMb4WLFU1Kq1DdoGvUo/WhwdLg6n+FSjrrGKrpI7sJAhJ+Rada16td6kNhnVxhAfCnABF+WyUWu/Hk4gEAibH/jDxMTEli1bPv3pT8v+sH//fvMN9KRchVGjuWfbttva2sLpdDCT2dfUdGTrVrNOJ42muYkIopjI5yEz22trHUZjjmGiuVyqUJBu37vpYN9tRuNnDx7srqsLpFLQhk/t3y+/AVDJsXre7SYDaJ3W0Vprb3RTGlpNUc72+pY7elQU5e8d5fLFtvsONN2+S2te49AwjUpTramGP8AcoApTzJSDdsAfEOVbtC20ih4rjg0UBvgKHrNWypoRM/CHvJhfKI6csAL1lc9AQP6MkPFoPJI8UEYUTAtpP+fHhIt2KZkIBML6oULEqqysVOYIBMK7lkQi8Xd/93cf+tCHurq6LBZL+flU0khmZXFFRTab/ZuvfGUfzz+4c+fa+jVK5YcrMTwP3dHR5YdaKEtWRzKff66/P5hKfWjXrk63W0ldMVA0URRZns+zrEGrld/doyxbPdFs9sF/+Zd//uQnD7a1KUmrRCyVUBm0DGwPnzX3GWUZ5nsnT8Kq39fdjW8ldTXAznF08I1jj5rcSLM819f3/VK85y8+o7et7jdMSRB5hiuJglpDUzgDKTVOG5EX+ALDFVmD3axG4gp7r0qlvDfqe+Jk/PykSW9oaWlxlm9zkJZgOyX85hDUFWoK2yhfjEGiiE1V8KoKlZyICSTig4mFaRQUK0S6goaDyr1XAIaKj4NyyA+2KJaKES4CW7XTdr3qrV7gY8eOtba2fvWrX1XmCQQC4d1PKpX6i7/4i3vuuWf//v0Oh6P8qsAr/AF8+5FHJp999ov337+2gb0IBLwoFjkOq5XWrkaAWkuEYgXh1eHhQb//vq6uHXV1q10J4qP0CM9F461QD0TttVUGMvPphx/+/JEjD+zYoSStEtQE8gCFgDtoJX1Y47Ud6NAPT5/GqlCTJtdaOk3Wy2SAL5n80sU3O/7sU862OiVp5UAYEKJxXChKjs+I2FIDsRytpeEVasT2lR0sLp33P306fHRAp6KampqqqqrQvEiXNWCpP8jp+F7WHxbyyPkXw5W4lJCyUBZ5vBVf4qN8FJoBo9Cr9Quacfr0aRzuRx99VJ4lEAhrIxQKrf3PE4FA2DwgKLIsGwwGn3rqqf/23/7bl770pf/5P//n9PQ0VE3JsR7A8LQ0bdbppKd7rrX36sbBdqFWeq3WYTQatNob6aZZF1ABvUaDZsH3jTjfjYOtG8o1wc+DjWoWiJ/GqNOYDLROK0lg+bShNLTWYjRW2iitZs1jrxYDI6RVtFaF1WkWbBKJ8E45karA+SltCN+yiS5MYynyIKecKAPLXOi9AtBQj8ZTSVeS8f8EAuG9jewPyWTy5Zdf/trXvvblL3/5v//3/z48PLyOtxACBAINRSE8mbRaTKytw+jGQZTE1mEyCx9JZjbOImStMul0iN2o24bVY/OYjEqlpil8FuIzRILWa3QWI63XldNvtJEQ+pf1B0zL6cv6w8KsPL0YlII/oODCbJWmqpquXtx7RSAQ1pGN+wtFIBDWj/JLbMQ777zzU5/61G//9m/j2+fznTp1Kh6PKznWD/gWUGY2DtRgzdcql3LDz2qQmkWZ2lA2y9FZUgekyBc/15Fl1RCJb6uMSzPAShd6rwAywEHxedtVEQgEwrsayAM4ePDgxz/+8d/6rd/6zGc+k06njx8/7vV6lRzrRzlAkT+qV7NebbK5TGYdjzOq9VY/0vqw7OrWtg2UuuqSGFVBEX8gEN45SAcWgfBeQK1WW63WBx54oKenZ9u2bTt37mxqagqFQplMRslBuC7EMggEAoHwS4hKpbJYLB/84Af379+/devW7u7u5ubmcDgci8WUHIR3CZvLZG68O41AIBCWg3RgEQjvBTiOg2vOzs7yvPSOYelhClqtWH7Ug5JjZSD/VY+HuAosQAZ8lPkySillTgLT11zFCljYyvVqsmSjQE5UZspcbxWLuH4eaSXXXQ2WXZUHU8ouKAnL5FkDb7sGLL2q3TAl10SZv1wTZWZtLF4bkDcgf5Zds/ToiCVLkbgk/1Wzb8/ym7v2SrBo8WeBq2bBVbMEAoHwXgTaEI/HJycnGYZRq9UL/gCUHCsDfzGlP+jX/suJBUqUUBIkMHd1SvlzIyjrvEZN5KVKTcosTl/fmgB5tcrMckhbKaPMl5FLLSQtm2cp11/8tmtYuhVMKQ2lJKy0Jtdj8fqBvAFlM0sCcRkl2+JFyCgVueIUvSLD2rhGBd5CznBVnmVTCATCOwbpwCIQ3gtANBOJxE9/+tOZmRk4KGS0v7/f4/HYbKt4gVqR46aj0Uvz83Px+LLmCluIZbP9Xu9IIJBlGDkRpcbC4ZOTk8FUChmQwgmCP5HwJ5PCWp/AlS4URoPB87Ozs7HYsjXBmr2JBKqKDOzl9wdlGOai13t2ZgaVlFPyLIt9CaVSb6sS17luiT0dD4f7fb54Pr+sHimV8XpnYjG+XFu0QzKfPzU1hcrEL1cmWyzOxuOBtPI+5jWAdQ76/cPBYKZYVJKuZOkRRN3QGm+OjyMRFZCzofhMPJ7IKy/WWS0iLyTnQmyugGk2X0zOBsODUwuf+KS3mM5d1VDIHJvwes8NZwJRsfxcFagnsvnODYf6J7m8UjEmnU/MBIqp7Arlr8Qw+OElPYz1SnicNpebfTEl/FBLp9lgUP5IZVkW2xKyWWZujguHFRuGFefzWEmJ48rlCAQC4T0L/lynUqkf/ehHg4ODhUIB05iorq6uqalRcqyApXHwKqSt5PNDfv8AgmkuJycWeR5h8djY2Ew0Kr8KENEzmsnMx+PMWp/AhbiPkN07NzceCl0lIVIdCgUsHQwEFj6ocI5hCu+AyQCsGUG5d3Y2mE5faz3YXwjGZCQi7zK2jRiN+p+dnoa9yHkKLDufSMwlEvLstXhXmEzKF8lHpf3iCsW0FwfjLX+Ijc3loinogZxThi+yiZmgr3ckORcUELLLx5HJ5P29I75zI4W4UhM2z6Tmw9lQfNm9WwZRFBIJyQFkEPezWc7v5yMR8RqKJSlHNMrOzwvptCIeKFUsMvPzXCCwsCrZTMSC5EgEAuGdgPrCF75gXNPrrggEwuZBrVbTNB0MBuGd4OzZs7DPO+64o7a2duHBQyzLHn311VpR7HS7lz7hO1koPNfXd3R0FBYFX0kVi7U2m37R65whhedmZ3987hwyDPr9U5FIpdls0umgnsfGx9OFAtTHqNM5jEb4H9bgMpkcJtOyjxIvchxECjq1pabGdeWLuqFQfV7vE729cufUmZmZaDZb63CgJvKKICawvecHBl4cGIDP9Xu9gVSq1m7X0vTPBwZGAoG5eBxFUDGLXo9VobZVFovNYLiW2Mnv7nl/d3eD06kkLQIrfLav783xcVR42O+n1eoam23xTsE40WjP9/cjw5npaV8iUWO1Yp0/OXsW5orEWDaLfTRqtW9OTEDKPTab1bD8G6BZQUCFDRpNe3U1vpXUy8A7f3bp0sX5eeSZCId1NO22Whc/rmLpEcS2Qun0d0+coNTqkWCwyLLVVquGol4eHk7kcnV2u0GrPHN0KVD/voqC5/BOWv9WHmglVHLq1XOTL5+zN9cYHNbkXGjkmTfGnj/uPTs0d2pg6mhvbGzeWltpcbuUh7WXKhJzwdFn35w70Z8LxuZODggMZ3I7hSJz6l8fZ3KF5GwQJmp2Oyma8p4ZzEWSltpKjV4nmziXzmeGvYVAQktrHA6HAcdR3mVYI35pDQ1xc3Oa2lqV/FYsJDIMMzlZuHRJpdPRS97EBPUsDgzgw3m9KCjmcmqzGSvMnz4tG2cFx1FWa4UgMNPTsFvKYlFd+R7x2dlZVOP+++9X5gkEAuFdjuwP2Wx2eHh4aGjo3LlzVqv18OHDzc3NSFcyVVRcvHAhMTZ2sK0NcVBJusyycdCk1y/EJ14UBwOBx86fhzwgGA34fIiJMITTU1MI5cgwFgzqtVqnyVRg2Wf6+hCyKy2WpRsCQqk0HY1GMpm2qqqrgiD0APrxKARoZgb+AGPB5hDZ4QNyNgjGkN//k3Pnjo6MnJ2ePjk5+frYWDCdhkLAJd5YpckAyMzjvb0HWlo6lnufMuqJNnlleNiXTF6YmyuVSvAHelFMQdA/PT391IULw4FA79wc7KXSZNLQNErNxGKz8bg/mTSXK4PiiPtwCTSRUvhKOEGAJIilEmpiX/Kz7maaDMgUiy8F51y37zA4rUpS2R8EhoUDjPzsDY3JYG+qSfujE784M/z06/CH+VOD06/3Bi6O68xGR4tHetVgGejByLNvYlHGF5l7sz8XTZmr7FjZ+W8/m4+n0/4InMFUZdfotcGLY+HhaWt9NdYgH26R4TKjvtxMmFap7Xa7yWRa8IcSzxfHx4tjY7TTqUZzlUrs3FxhYICPxTi/nwuFpBsZIAOL4BOJ4uAgOzMjZDLMzAzWAEPAd/b4ceg1lsIi1GVnYGdnxWyWstlUV4qcz+fD90MPPSTPEgiEtZGDvSuTBALh3QxCrdPp/JVf+ZV77rln3759d99996/+6q+2tLQsts/rIBsh/GlnXd0927btaWqCU8L/5CuiQOo2ymYhQNVm811bthxqa8NS5Mc3pAoZtnk8yDARCslX+VKFAgT0Ws53HbIse352luG4wx0d79u+vbu2FrPSddTLNYGlwepgWrvq649s3drpdr86MjITjcLzIHxOs7m9uhoTqBXqMFa+AGu/du/VAstesIPS/WJoCDp7uLMTzYJdOz45CW9WFpfbLZbLPdnb21xZeWTLln3NzS8MDEAi0Sz4QK/bq6r8qRTWABXGXqA9r+qwWwmoGyz52UuXssUiGh81geZCtRcPoVr2CI4Gg2gKZN5eW1trs01GoygC9URNcGjMer1SeGUIHA9ZHH762ODjr/kvjHJ5aQieqdLWcmdP9yfu7f74PXX7uiiNRkWpzW5XxeVDj1LRkZlMINZw6/bWe/ZVb2uaPd6XnA0m5oLR0Tl7vRtrCA1MMqlcJhiLT/nVGkprMrzNkzxwNiSThb6+4tAQh9Pv8oVQIZUqDg/nL15koI/LjS8TEgmkazwew65dxt27de3tar0eiXwyiX8/Kq0WClviOKxHTKXUOG3W9LZ4AoFAeBehVqsdDseHP/zh97///QcOHLjzzjs/+tGPbtmyRadb0TtYl42DQ4EA4riSo3yh6PXRUfyVloLp1q1IOTY+jig5GYkgsO5ubORFEYEpXSggBTHLajBorrx4sBKk8eDBIGLc/paW+7dvv6Oz8+L8/IDfj3Q5A/a0wel8YMeOT+zb9/F9+/Y2NSGxymKBJ2C7mF4vkwFwlZOTk1PR6K1tbfd2dWGPTk1PBxaNBxdLpXgu950TJ7CJu7ZuvbW19c3x8Qvz83OxGJTGbbF0VFejMmjJeD6PyqA9kagUvgaby2QWNZsoCNlwfPT5E/0/eQUOUEhKWzc6LA0Hu2V/aDy0kzboRV5wtNapLndclsQSrCM2Nufe3tZ6ZF/zHbvmTvSFR2ZT3nB0dN7idjlbapNzwWwglg3Fo2NevsAYHVf0aS4D/CGVKgwMQCE4v18eZ10qFlmfDw6g6+jQtraKuRwzPl5aPAZQEPhwWMhktE1N+o4OTXU1OzPDJxKSP0QilM2mNpulQVjFopBO87GYiqLU175ASCAQbhDSgUUgvEegKKqurm7v3r379++/9dZbm5qaVmifIFMoDAcC8EWY1v7m5js6Ogxa7Ww8vqB98BV4DNzrltbWAy0t+G50uZABQgPvtOr1tXY7pVZDUn2JxPmZmV0NDTajchFsVaAApO193d23tbX1NDZiPRUqVTiTgWDJGbCVeofjV/fsuW/7dmTodLuhvPjAybDUZTKhJqIooiYT4XCOYbbV1ppW0A5LK4otwoOnIpFqi+WuLVsgl1trajLFIjxSyVFRkSsWh/z+WD6PRkObHG5vh9VNR6OoMOoJLfbYbKi35IsTE2adbmd9/dKhVW+L7Nb4NLlcaJbb29tbKishvjgiSo5rHEHUJJXPaymq2mrFBz6Nmvx8YMBttW71eJCuFF4ZhURm4qUzsQkf/FLvsMhNpreZPbs7247sa7p9t8ByFo9r24cO41sZfoUYQ6srOxu3PHio5fBud3drdVdrMZ1l0jk2W6A0lKnKbqy0c3lG4PiZYxfVNFXZ0Uhp3qbbSMhmi8PD+KadzoUrnHBN1usV4nFNTY36GteoYaX4BQMB1TY0aFtatLW1Kr1eZFkVTVMWi1qvh31WiCI7N4dZym5HZqUkgUAgvHdRq9XV1dV79uyBPxw4cKC1tdVw7fE1V7FsHJyJRhGXlRwVFYFkci4e3+bx3NrSgiDVXVcXK4cwlucRGWttNoRpRG04xgv9/Yi2iJ5r6zZymEzv374dddjT2LivuRlyEk6nsRV5KdaJ8Hewre3Itm23d3TQavX22tojW7Zg64iz62gypVIpks1CQuxG45GtW1EZ6ArH84jjCze4YSvyRabdjY0HW1sPtbW5bTa0CcQDS51mM/wBlUkXi4M+H8L39ro6tJVc9lpsLpNZ1J2GiD/75qXIyJyj2WOprZQTdVaTe3sr/KH5jh5KqzFX2bd/7C5Xe/3C8Cvsj6nK0fmBg61376nZ2Va3bxubK0JFsDaohbHSZnY7S6LIM+zcqUG+yNTu3bp4zPiyiIUCMzbGR6O0y6VeOMk1Gl1zs76rS1tfj49Kq33rJkEZtZquqjJ0dena2uiaGmgG1gNhEGGe+MdjNlNGY4njUISZmlJRFDJDypWyBAJhvSF2TiC8p4BprUG2ijwPoYHf6DUaGJ6Wpm1l7WMua59YKuUYxmUyWQ0GCA1NUVC9aCaDCXjMeCj0yvBwkWUter03kShwXHtV1Wr7R2RMWu2epqYuj0dD09i6P5mEM6Fi1OWdwgRmb2trM2q152Zmnunra6msbHA66x0O7PjFuTnUBPW36HSoCUwL6aiwXPY6LBItBVhmPJ/HVqrMZg1FoVmw76gSLFzJUb6wCUmV5VtuN9Qtms1iAo1wanr6lZERrAebn4vFPHZ7w5Kb2lYCGh8eaTMY0P7YF3zg6Fg/XF/JcY0jmCoUULFkoQDpPDk5iSMFT0X9m1wu+KhScsXorcaWO3p2feq+uj1btMYrRm+JvOA7P5KYDTjb6j27OhYunwJM2xrcVdua2Fxh8qWzl37wc0dzra2h2lbvZnOM98yQ//yIudoBH03OhYwum8m9zI2cVwHp1HV0GHfupKurF27xw4S2ocGwcye+1dewfDGfZ+fmcqdPJ55+Ovnss8XRUZwztN0upU9P86EQVVkp5PNCJqO226+1EgKBQHivUjaI1SnEsnEwlMnIV5VkMgxj1GgQueAMyGPW64scx4uiQatFcHx1eNgbj0MqgqkUgt2OujpEXqXkatDRdHt19b7mZhRneT6USs0nEpUWC6qk5FjE2enp2Xi8u64O/uC2WlGTdTQZkC0Wpd4fsxm1QpOiSgjlvkRioQOLE4RYLod2w45LWkXTlWYzdl9efGFu7tWREdQBcX++3DiNTufbHpp31mRUKpRam8lojPr6/V07P3FP48EdBvsV48iw5tjEfGRsztrgbril+63eq/LZiMzuHW0lUZw+euHEP//Y7HG52uqsddU8wwd6R2ffuISGQ4umvSGtxeBsrVdKXhuVXq9tbTX29EgdVZe74VQ0rXG7KYuFCwbzZ8+KmYwkEos76cqqoKmuLjEMMzaW7+2lXS7K4UBiBctyc3Osz6c2m0ssKyQSapMJ00pBAoHwDkA6sAgEgiQQ8ANJs8qz+IZOwWngW+UECUzraRoGI89iAoKoUatvbWuTfRHfSIcC7m9uhvwdHR0d8vuxYjn/CsF2zTqdXqPBygf9/uf6+rbW1MDbkK7kKG9ap9EUGMafTGJDsGTJgzWa29vb653OKovl1tZWVD6aybRWVQ0HArDA0WBQKXwNlrVCXhA0NK29LDHYriiKi2+LQJvwPI9Ny82C/6NBUHNo6AM7dkhDnyyWnsbGcDbrNJuhj0M+38sw9URiccOuBJguVBKVkWcplQq7jH2UZ8GyR1AQRaj5x/bswY7UOxxoycFAYEtNjfxAjTfGx2HPK68Hrdc5W2qdrbUwUcjcYlPmGXbm2AW9zVLbs0VjuvrORDWN+qqLqVxiPpiaD8mPbDdV2Xd9+n693WJrcNfu3eY9M2Sqdpiq7b6zw9OvX8iGE8uY+GVUWi1dVQV3vOIWP7Wastkop/MK6VxEieNgqxqPR9fRYdi6lTIapVsAwmGIpqG7uwI/IfBbpb6eGR+XnnyhUhUnJ5npafIcVgKBQLgOy8ZBBMqFcdMAwUhDUQvPtEIepGBmb1PT3Vu3soKwq6EBoX8qEjnc0ZFj2WNjY31eLwKfnH+FoAJQEZNOh/g4Egx+5+TJturqjqoqREYlx2Ww9dfHx5G+raYGsdWg1a6vyQDUAVF4oe8MdcMqildGbYRmbFFuloV2g//cuWUL5MFlNh9obsYa0CCI4BPh8IuDg1AaVF5ew1KkA7CEdTOZTMZpMskm89Lw8PxqTIbS0PZGt7OtTmc2ogZKahlREIJ9k2gLz64OnfXq0dMqtUpNUUymkPKGErMBNpMviSWDw9L9q3cbXXaD01K7Z2tiyq81Gx3NnujY3MTLZ1Pzl9/HshzQBrqyEh+IxBUdgmp1SRCETEa6MTCfx/TVK0EGNF2xyCeT+JQYRlUqwR+Me/aoDAbKbtc2NDCzs0jBh/V6mclJYbmXyRAIhBuHdGARCAQJNWIzjEqZkyagMoujO6alYH7ZV/AfFcqo1Vvc7iNbt97W3t5eXZ0uFhmer3M4XhsZGQoETk5N9c7NQZ7kIisEVpfM598cH3+hr89mNN67bRs0bnFN4EzQL4qitnk82DTqeW5mJp7L7airu729/c7OTlQAs6hbplg8NTkJ4Ts+OQkHvY72LYtknGWU+XIjyIYngykY6uI82AC2a9Hpbu/oONDSctfWrahMLJttcjphn29OTECLj09MrLYPiyq778JW8B/87V5cE4DtSnmUOeUIOo3G+7q68CPhUEeHxWAIp9PddXWX5udPT031e70nJyeRslDk7YF3XrlRgIOR9kVScyFnq8fVXqekLqJsgSWdzVS/d9vWD93O5YuR4Rm0Y/t9+xsPdjfcsl1rNiTngrDPtDfiOzccuDQ+f2oAtqqUvxZLavI2qFTaxkbTnj2G7m7jzp269nY4OxcMQmf1W7bo8DuhsRGNyMfjlM3GBwJ8OMzOzbHT0+KiZ4UQCAQCYTHXioOL/0BLwRRh4Kpgqla3VVUhxO9vadmJH/88X+C4XQ0Nz168OOj3n5mePld+IKZSYMXkGObs9PSL/f3whF/t6UEIXnwBDPCiOB4Oz8fjDU4nliIFVV13k8Eug8XhVWqoK8MWZiWfUeaUdtNS1O6Ghtva2u7o7Gx3u1EZk04Hi4A5TEcisIixUGhVXXtS4y86OuDGTWYiFDqxWpPBFqWPMrdAIZaOT/rMbkdlR/3CwwcWkKpUKuksBs/uzp3/7l5Kq4mMzAgs13zH7saD2xtv22mpcaUDUYunspjMTr58Njo6O3eqPzkTRCllFSukVMIZSbtc+q4uTVUVH40KicQVKynXRK3Xa+vrDdu3lziOC4WwRzr4Q1MT/EG68TCZpJ1OfHPz85zfLz3xPZlUihMIhPWDdGARCIQKDUXBmRL5vNzFAyNhed5pMiFdzgDd0dF0Kp9nytoEpYA/OY1Gs05Hlx+R0FpZOROLJcq9SOFMJpnPd7rdyPOLwcHFlxzfFsgCqvHCwMArIyMus/kzt966paZmoRoA6wymUn0+H/Rrm8cDw6ux2fp9Pnm4e73D0eRy9Xu9mWIRGjoViaB6W2tq8gzzxvg4tFVZyxKWmg40CtaYZ9mFB3mgTdAI1YteTENTFFogks3KNol2w4ZcJpNRpzNoNC2VlbC9yXAYFUNjDgeDqPOO+np4s/x0eXklbwtqYtHrM5ef8wXg9AatFu0jz4JrHUGdRmPUatEUlSbTWDDYCDnTaNBc2DU0VN/8vHQfwWo970pEXogMz2jNBmdrndZy9cuPRI5PzoWS82GD3Vy7Z0vbvQdovS427kU6rdPam2p0FuP8qX5XR4PBbklMBwxOq6u1DiuMjMwqq1gvoKcajdpgkIZowc0NhgqNRii/LVsa0lW+O4MZG9PW1akoioeGVlbSdrv0Uu1Ft1oQCAQCYTHXioMIUnIGoKfpAssinspdJMiJEGkrP6ndYTJ1VFdni8VAKoVwn2OYwUCgraoKsfv1kREUkdewQrCV4xMTLw4OIsZ97tChvc3NCHnKsstg6ycmJqx6fXtV1cLS9TUZIA8khz/I8ZUXBIqiKi0WBJpygrRFVBJbkTvp0DKoPKK21WCAaTQ4nc0u12w06k8k4BLTsRiC+77mZqzz4vz84vHXi7mpJpNIvI3JXN0ZtTyp+RCbybva6pcOvyqJYjYcj035oA2eXR1bHjhkra1MzEjjsGidxtZYY/VURkam9TaTqdKemPLzRcbd3ZaaD4eHZxY641aCWCxy0ajIslIHVnu7pq5OeTHxwt4JgjQyq/x2F219vb6zEzrBR6NIl56h6XSqdTp2dhbagAwoqDIYsCo+HJbeM0MgENYb0oFFIBAq4C71TmcknQ6l0wWOC6bT8/F4ncMBTYFTSm+7K5WqLZYix01FIpliMVUozMZiECAIn3yNEZ43E43Ck7bX1bEcZzMaoV8OozGez69KIyBwR0dHL5bfpvfh3bsbXS4Uhk5B13yJBLYL95qMRL59/Dg2xwoCZDeWzVbCtMqujJzYhelo1G40tlVXY9ZlNmMlEGXsBWblrSxlqWhh3+sdDui1N5HAOrEhGCR2dovbjcrIKdgotoJ99yeTmA1lMiPBYJ3dbrv8gr9QKoVqSylGI1YoVcbhgAViN1feLJRa3VJVhU1743FsK1l+T5OGpltcrnSxCP3F2q51BBfsHMcxlstJDxdTS+BoYu/k+xBXcXgWc7nJREGUOp4cVlOVY6EZmXQuG06wuYLAC4GL4+MvnsyFkyWxxGbzXL6gt0uvmkY2lM0EY5lATL53APtodjttTW4pZ07qWrpxRBz3TKaEBuc4ZmKiODoq3RUoigISOY52OKRrwhBljhOSSfkdQ9KdBfipYbNRDod0H8HqhwAQCATCLwmI+8vGQZNWi/AUz+U4QYAqIO7MxGII4lmGQXhCbK212xEWsQaoBYwCGbZ5PJhGQYQnhEsEuJVf6QHY0HAw+PLwcLPL9eDOnR1uN2IK4j60QTYZeW28IFyYn8f6a658FiRC4XqZDLZbaTZjPYFkEg6Ais0nEqhGe1UV6oPKpAsFmEBLZSVabC4Ww55Gs9nRYBBVqrnctRTJZCAzBq1WevpVRYXTZMKE02hEkWvJzEIIXuCdMhmnU0tRb2MyK2uwbDAu8Lyltmrh6Zlcvij5Q1a6WzDti448ezw5F4QtcLliPp7WmQ2UTukbzcWSaW/E2VpndFlRE6PLZm9yUxqazRdXuHUZGAIzNsbOzpZgRDwv5nIlUVQbjSKaGqrAMJjl/H757THwYSmdZVUGQ4VcZxhFOo2PdAFMr8dRkN4DA38Aq+yBJRAIK4F0YBEIhAqdRtNRXe0wmZ7o7f3Wm29+98SJTrcbgpItFl/o778wN1fgOI/dfktr62ujo1j63ZMnYZnbPR5r+R0uiNGDfj8rCF21tXAsyA1U7PTUFJS0y+OhV/MMVH8i8erIiPyEpm+8/vrfP/vs/3n11fOzs5Cnn126NFR++gPqadBovnXixCNvvPGjM2egU4fa26vLr5fmRVF+S86OujqXyWTR62fjcXmgO/boqvsIFrNUdWB4NoPhYFsb9v2bb7zx8LFjcO6tHg/aAXv3yvAwzJIuv5P7QEvLzwcHv3X8OFoGPgppXrjy/MbEBDaKTaN6eo0GlTk+OYmmq7ZaZXFfCZIvmkx3dHT4Uyls5etHj+ZYthtNbTaPBALHxsZ8ySRUeNkjCG2VV3J2etptsdTb7W6bTUfT45HIqelpNBRseKX1uAYlQYRTGhwW6cmsl3cqPDwzfbQ3MROgaBpOmfZHzz3yzIXvPX/+W8+WX1zYTmmlnjWBYUOD0662emtdpbnaodZpIqOzM29corS0xbOWB94vhfV6i5OTMEuVRgPd5CKR7IkTudOnmfFxGlpfWyvXGcLKhkKaxkaq/AAL+Cjn8zFTU2q9XpolEAgEwnLIw4WWxkGhVHp9dPTczEyqUEBs2tvUNBIMQh4QTBHK5Rgtx8FINgtb2FJTU2WxuK3WIs+fm50dD4XaqqsXnty0EmLZ7NGREbjHqampR44f/4fnnvvHF15AHeYTCdlk5FHMsAgYBVwFtZILyqyjyQCTToddhlp8+/hxBGVUCc1S53AwPP/CwACaApurdTg+0N2NRcjwnRMnsPvYkKxV4Mz0NPRjT2Oj3BeGQP/mxMRkJIKVwD3kPFdx80xmYmK1JrM8pQomk1OrKVOlbaEDK+2LzBy7EJvwofpGp5XLFfp+9NKF7zz35j8/WuKFml2dC2O1QgNTGpPe2VZnqnZozcaUNwJ/4BnWUuNcsJGVoNbpVDodIn7uzJns8eNcIKDBEXe5+EgE/iCNqKIoymQS02nIQ/7cOWSThmLV1sqX4uTHEdCVlZTVSsFFaZoPh6XXEdK0etFINwKBsF6QDiwCgSBdtYM13tnZaTcaeVG0m0wf3r0bpgJjg0vBV+AoVr3+nm3b2quqkF9DUbe1ty/c3AcPgxFCgForK2WXba2qkuTGYjnU3r7Qh7ISaJreWVd3oLUVNYH+coLAC4JYKkGw5HH1Wppudjo/0tMDv8QmDBrN3Vu3dtfVQe9QXBRFlIJ4NVdWotrQ0EqTKc+ydXY7VPJazgeWNR3s9a2trfhA48SKir2Njbe0tGCLWI9Fr0dNoIYmrfbBHTs8Nhs2jRo+tHdvk8sl95ShTVAZiGBN+eU+0NAqszlTKHRWV7e4XOprV2YpqMnhzs7dDQ3S49BVqjva2+GaaA3so1mnQwtf6wjKcomaqCkKzWI1GlHzA83NFp0OFcYKa+127IW8lRVi8VQ23bbT6FC0TE3TtXu2eHo6tZa3XrtO67Ras4HCmaOhqruaG2/tpnUaNlukDbrmw7udrXXym4Zw3tA62r2zTWcxIb97e6tWr4Ohune0OVtr5VVdE5UKvqhrbl54kRCAAavMZn1HBxYpKagD3BRNpNHompp0jY3IUxIEyuHQtbbSl+US57Baq9U1NEj5DQa6pkYaeKVSaerqqNW/sZFAIBB+eVg2DmrKt8gheiIgIkghZu2oq0PULFVUbK+tvaW1FfELZSV/EASX2Qy7QHitslgQZzmeRyyTA668iZWADSHW39HZiZXI/sCVozDi5oLJIBtiN2QG4Q9xUC4os44mA7Al7C/8ATGXFYT26urb2trgUYh8+Mb6EXmNGs2v7N6NRciPtvrQzp2dbre8IWgPXyqhDgjcqDlaDCIRz2bRyNs9HhQvb+Rqlo3lm8dkgMFpbbp1h6O5RpmvqHC01jce2qF3WBdUhNLQWpOB0mlUlAq+0Xy4R283s7kiDk/T4d3u7S3QCWTDLL5d7fXmaofWaKje3mJvcLPZQmVHg7Ot/m29hrJatc3NaqP03AOVTgeXkF4yyPM4HTU1Nfr2dmkRTUv+gNZWq+nqauRHisiyauhESwvtcikjsEol5NF4PGq9XqXVorikJaKICc2a3j1NIBCuj2piYqLysugTCIT3MNls9m++8pV9PP/gzp2ylyxF7gCC1lynUwNSiKWLO4PgN8l8Hh5jNxjkgslCIZHLYdZuMi1dETI/198fTKU+tGsXdE1JXSVwzQLHQfXocveNDOoWzWbNOh20DLMQ5XA6nWdZh9EIG5bzXAXyP/gv//LPn/zkwbY2JWkJ2EFsjlq0oavAYjQdWnWh3bBplIpkMkadTh6HjzWEM5lsseiGBV71+psyWYb53smTqOr7urvxraReCV9u/GsdPrD0CKImvCjGslmbwSD/GEBt0fioHixf/gmxlOf6+r5fivf8xWf0tvUYf1SS3jTEFVmtQYfaK4moGMMVU1m9zUSX7wgQeSEbjJXEkrHKrjHo0GR5b9T3xMn4+UmT3tDS0uJcwXvE357y0ZQvnC4gMkwFrNRkkn0UFiukUtLlU5zAi34qHDt2rLW19atf/aoyTyAQCL8cfPuRRyafffaL999/rd6TpXFwKfKj0BfnQSnEaHxcJpMc2hieDySTJr1+YYjWYlhBeHV4eNDvv6+ra0dd3TpEhMus1mQA8n/64Yc/f+TIAzt2KElLQJsgBGsuvyN4KZItCAL2dHFnkBS1czkYjrMsA4hZmEVlKs1myMzSvUYD/vD0aSgQatJ0jU6Tm2MywJdMfunimx1/9iln2zLvdVkDaEG+yNJ6jXTp6/IWIQyFRIbWa3Xlh2/CHArxNJPOmqqdWpP0rmQunfc/fTp8dADa0dTUVFVV9Tbdbdg3nkdBSQ+W2y+ABipxnFqrXZxB6vYqFqWbB+V/GtCwTAZrk/xhkWKdPn0aW3j00UeVeQKBsCZCodB1/yUTCIRfMhDdIUzLGskCUp/RlRIA3XGZzY5FUgXha6msdFzD+dYFbMuo1Uq1VRIkMOux2eTeK4BFbqsVNblW79UCsLTrgB1c3E22FOielGFRu2EKrYTKLDxFAktRmbbqarNOd/0Wvg7Yiqz412LpEcSURq2usVoXLmWjtrV2e4PTea3eq/VHVYEW1JkNi3uvAK3TmKsdcu8VQB5rfbWt0S31Xr1zwM6XXEtX63Rqi0W5mor60jTtclE22+LeKwKBQCBci6VxcCnIcFUelEJMrLZYFkKbjqabKyurzGYsklNuDu+QySAoS6OclLllwCK0yVV9K/AHt8Ui914BVKnSbO5wu6XKXLtZNpfJXHfhqlDTaq1Zj9ov7jbCrKnKLvdeAZVaZay0OVrrtGbD4myrAPuj0UhB/9rFpV5Gne6qDCiiNpvfsgW1WnqGpt2+uPeKQCCsI9f7IfT/Z+8/wOQqz4MNeKeX7b0XSVu0akhCEgKBRMd0jIm70xzHKQ7Jny/J9yVxcv1pf/IlTpzEcfI5dgAbMB1MBwskJNR7W+1qm7b3Pr3/95l3NIx2VxWhWbzPfa3HM+95y3PeM8xz6z1nzgiCIMwTrpxoCYIgCIIgXG3mlsmcfzlNEAThcpEFLEEQBBEtQRAEQRA+xYjJCIIwH5AFLEEQBLkCSxAEQRCETzFiMoIgzAdkAUsQBEEQBEEQBEEQBEGY08gCliAIglx4LwiCIAjCp5i5ZTJyPZggCJ8MsoAlCIIgoiUIgiAIwqcYuYm7IAjzAV1ra2teXl7slSAIv7j09/f/37/7u/pgcFNNzbQfbL7KTHm9206dGne7b66rq8jJiZUmCcL4naef/t+f+czK8vJYUZJw+/2vHjmSnZp6w6JFGWd+sjpZbG9ufj0yWf+N+8xnfqM6CUQi3v7xwfeOTjV22yzW8vLyjIyMC/xu9yfMgQMHCOOv/uqvMjMzkxuJIAjCVcPhcPzkiSc6tm79lRtuMBsMsdJkEAiFdre3nx4evqG6ujo/P7mfww6v949ffPEr1113U01NrChJeAKBN44eDaekbKypKc7MjJUmiaGpqX8+dbjy6/dklBfEipJB0OEZ2nJs/ECrWW8sKSnJzs5OrvoePXqUx3//938vKCgQfxCEy2ZwcFAWsARhvvDaa6+98MILKR5Pqtmc3NyJgI653RkWi9VkSnoWD4XDvRMT+enpNpMpVpQkiGTQ4chNTeWfB0mfFpfPN5USsuRk6AzJE75IJOT2BZ3eSDiCd1osllh58vB4PFar9Utf+tI999xjSvYbRhAE4eqwffv2n/70p+MDA9l2e3LTUzgSGXe7yZKpFot+DvjDwNRUls1GMLGiJKEi4ehgMkn3h2AoNOLzmnLS9WZjrCgZhP3BwIQrEgrPEX/wer083njjjb/7u7+LSKhCQRAuFVnAEoR5xLPPPvvqq6/6vF7N+ZLqN5FIJBQKGfQEkuRIgGCQLYJJ7qk5UJEY58DqFYQhEtEZ9RyhWFESiEQIIqy+h6BL+gECZiUtLfWRRx659957ZQFLEIR5wjvvvPPMM89MTU6SK5OctUmU4TD2kHSTgbnmD3MhEtAcLxzWGaKOlzwIgziiT3m7IDNJBn8wm03r1q371re+JQtYgnDZyAKWIMwjNm/e/NRTT3k8ntTU1ORaRTAYnJqaMhgMRGI0JvMEHRBMb29vQUGBzWaLFSWJUCg0Pj6O1tjt9qQ7qNPp9Hq92dnZHKZY0VVHM/JgkHcsjwaT3ZZRYjDaknuTj8mRrtxM46//+q+vX78+iTMjCIJwNdm/fz/+0NHRkfTvYYXDYdITj8ofkiszZO3+/v6srKy0tLRYUZJgQsbGxsxmM/6QdK0KBALIDNNCPLGiZMDRwR8IRm+0WtOLjSZ7clc8p8Z6zTr3I4987sEHH0zuzAjCpxpZwBKEecTAwMDf/u3fulyu6urq5Dqfz+fjk8ftdhMJNhwrTRL4zQsvvHDbbbeVlpbGipIEmnXs2DHsc8GCBUk/O9fW1tbX17du3brkXnjPm6S3t3diYsKaVly8+L70XN66yVw2OvThjxflO/7mb/4m6avAgiAIVw3M4fHHH3/33XdJCslduw+Hwx0dHSMjIwsXLkz6v1+QmVdfffXaa69dtGhRrChJ4A8nTpzgCZFkZGSowmThdDr37du3evXqrKysWFEyYE7QGN4qJlteYfUdmYXL9fpkLu0d3/uCyX30P//z+3iv+IMgXDaygCUI8wiU4tvf/jaPS5YsSe4ZVI/H09jYODU1tXTp0vz8/FhpksDLf/jDHz744IMLFiyIFSUJVPjAgQN2u72uro7HWGmSOHnyZFdX16ZNm5J7YRpHh3+rjI6O2tLLyld8EQHV6ZP5b6dd7/xbbcHod77zndhrQRCE+cFjjz32yiuvkBSSe4FPKBRqaWkZGBggURYVFSV3IQCZeeqppzZs2IBWxYqShN/vP3ToEJNDJEk/Lzg5Oblt2zamJTc3N1aUDAKBQGdnJ28Vs72wZMlDOWXr9PpkfvH/wNYfGR27n332mdhrQRAui8HBweR/U1oQBCHpyNkwQRAEQRAEQRCEuYwsYAmCkAQiEXVn7rnCXItHmKPI20QQBEEQBEEQkoQsYAmCkATm2hVPcgWWcFHI20QQBEEQBEEQkoQsYAmCIAiCIAiCIAiCIAhzGlnAEgRBkK8QCoIgCIIgCIIgzGlkAUsQBEG+QigIgiAIgiAIgjCnkQUsQZi/hCIhR8gxGhyN/40Hx91hdyQlEowEJ0OTlFCB55TE2pwN5c6w0xF2qJeBSGAqNDUQGOCRzlUFOnSFXaEU7WWcmVc8UdMb9o6HxhmUJuFIWBX6I/6J0ASFzpBzWieKcAq13Sp4X8SnQiUSWg0GBhmaCpTQllDV3kXbncW0eBidhiPBETohKtWER/pnWoaDw9oeRXdwVtToPPJcaxX20ZVqFQ+P3XGFXNHq54NRqEnzsdBYYiQz52oa2sENaweXgNURZB48Yc9QYIhIeKK6Yno5xLxUrc4D9eNvGI4vfcbLPREPhUQY7zYRShhFzZsKRhVSmZKx4JiaKFDBxF+eC9oGI95Jf/eI9xSPwbBXK9PeCSEfu+xtHfY0uoJD4TMRxolEwt7Q5LivY9jb5AoOh7SBmJbglL9vyNs44euKllAt5AwMTvg7Q2GfavgR03dOEARhPsLnMBmND3A+/NUfz1WOI9eo7EOm4POcklibM6jPf+qrJipHkxr4/McfKExME3QVTzfngppkZ9IuOYVEH8/OJMrECElVaiwF3SrPif9NBCf8YT8xX6TJzAqV1bjkaOJXIyZGyG7GI0yEmoyiNTxbZng5FBxiv1QJbYnkYvyBDgmA/VLZOR6J8ge84lz+QM1pR1CL/3JNRrVlL+LzzF/cTNRc0XPigUtEHQ7GpRX9qGBopQUTGOZJLJiUAD3wUrU6F1QORnxTgT78Ydzf4T+zL2qTL+QY87U7g4PxwjiRlDBb8YQhTyPOQCeUYR3YAv5Aq4DmUVorD0fQ1+kPOVVDQRCuOIZHH33UbrfHXgmC8IuL3+/fsmULj/n5+eqCIyyk0dt4wnPitO90h6+Dx8HgoF6nzzJktfnaWnwtA8GBHn8PWpCmTzPpTKqfRIYCQ/SANBSZinjZG+g95TuFEuEZFr3FprchKM2+ZoPOkKpPpWfVKhgMjoyM+Hy+goKC1NRUVYiL0Lbd204MPKdJuiEd5TrpPdnqa8XeiASlSDOksUk1AfonhmOeY/2B/r5AHy5FK7Pe3OXvYhcwJEzRqrMSCY5FIZt4rku4F3cgEDh06FB9fX1WVlasKCWlP9jf4Glgd+gW46QV8dN5i7eFIEcCI4OBQaPOyLTEdyoOIXX7uwk715jLWAgZ8aPC7AIxWPVW/thHXjKlqYbY7kMoFOrr6zOZTHl5eTxqJZEQMXCAGK4n0MPuUJ8+Z52rxJ1Csql/0nOS+LsD3agwFQiMEnaHYChhJgmAORkNjdp0NrqNNY4yPDw8OTlZVVWlIgG8sN3fftxzHI9kXF6mG9OZBNSTbtllQsVQzTozPasmCt4PzMAp7ylC5SAGU4IEQ4QH3QfVPx5wZfaLvaAHtY/xNxtHZ2JiwuPxmCwZmYXLrGmFOp3eHRhunnz72Oiz7Y4tfe5DnuB4jmWhgUh8bcfHnj858cppx7ZRb6vdlJtmytclnKdBWE+O/6xh/CUqjPvazEymMdcVGNo3/IMB99FB7wmbMdtuzAtGPKcm33IGhrMs5Ua9NdY4Snfb3txUz5133hl7LQiCMD84fPhwU1MTSUGv1z5U/RE/Sfao5yiZCH/gjw9wcnSmIZPPeT7w+4J9ff4+b8RL9iSHqk4UE8EJUmRXoItkFEumhjQyC63IF6Qtk95k19tJDU2+JvIgPVBHtY1EImNjY06nk0SZlpamZIa81uxt5m8kNEKflGQYMmje5m876j7a5m1TEdoMNsrjCjEeGkceyF9qKwpEkrIb7KQhvOWCJgPIzLFjxyoqKtCqWFFKCq3wItIlu8YQRMig+APhkQrZyvzQyTSZIVp2XEumgW6e0JBx+eM5rcitU6EpMiPTws5iO1owhtR43scf+vv7mRwisdli2ZwpxWQYjvrsGnNIJKRs5rnd104JHqJMJvEidHa209857Qgy3EWaDGB3nZ2dTIv6BybvCqbiiPsIM6Cmmr+p8BQm4A65G32NHf4OKrCnjIU4nWVokYA6sgzEzLDvREswvPGYIiZTk5mooA76BwmPw8chUz2Ew2E0hreKwZSWnr/YllGq0xm8wYm2qc1HR59pm3qvx7XfFRzOMlcgA9QPhr2tU+8dG3s2FAkW2BbrUj46OuDw9zVNvHZi/IX2qS397sMGvRlb8ATH8IdBFNR91Ki3pJkK9Tpj29T7w97GDEuZ2ZCWuC99HYf0/p5HHnkk9loQhMvC5XJN/6eXIAjzBxwx35hfaamsslaVmkvxJxwLM0ALcD48qdhUjBkccB1AdNgaaxYFq8D29rv24384BCWeiAcFmQxOFpoKsRCe+8N+lKvX34shzVzomQaC0u/vzzXllphLECxUCYmkBLNBiEtNpZnGzAZ3A5sSI/GEPSc8JxDcIlNRnjEPgVYLPXiMN+zNNmajOzgc0bJTPDfrzIk+MStoa4u3xRV2EQndai7rbWbviIT+swxZzBUd4u7UibWJgqVRTuTMWKu31Re9fofeCAajytBnEAPP8X4mBwWc5nwzoSa9hXVhIuFY0LbL16V8btpcMUqsTRSGRhZROlox7mH3YdpiwAgik4k1ckCZDQ4TJcwhxzrW8hxoC4XBIfrBWUtMJUgwu48vEuFp/+nJsHbQi4xFyowpjDWLwvxjw8h6mbmMRxoOB4YJptPXiRYTZLe/m4Ol3jOhlBAlsZazEYr4hryN+4d/NOZrTzeVOPz9R0efHvI2uENjTRNvNI2/ZjVk2U05iGnLxLuuwEj8PKo/5Gx3bGmefNsfdmWaStuntp2aeHvC1zngOdbp2GE1ZE74uzoc2wNhz7C3ecB9wmbMnLZ6JQiCICgMKQYybIW5An+osFSQGkj3pNep8NRe116eqExxzH2M7JN4ZQ0JoiPQQUIpNBaSYcloZBZHyEFeICtRgi3QhMSEkHT4OnCS8ycFIJuQnYmnzFSmsrMjrF3lhH7QvNRSSpD8EY8+4ZQGeZnh1KYCc4E/xe+OuBEMYrtskyFs/KHH30PPxeZiJKHR04hFYCZEmGPMIQ/a9Dbq0Gc8PYGaB1fExbiIGXvU5e+aCGoXkpN/SdxMEd2SIsdCY7Slk/PLDJ0jadSkQ0yAVk2eJqalxdcyGBwsMBZwgFAF5oqYY22i62hEO/MIqovjLs9k6MpusCNOaqpzTDm8SRiIA4S99AX6CK/cXM5L3Ia3QXxaeIJUtPvbUYVyU3mFqQLzQScQGLSBYJCZocAQ+6gdqeAg3Z5/WsKRwKiv9dDIj/vdhzPNZYEwTvlSv+eIP+z0hMbRg0MjT5yaeHPM2xo5+8K0UMTf6z7YNPmGJzieZ63tdx9tHH911Nsy6G1omnzTZsj2hCY6HTt9oakxX1uP6wBNrNppRUEQPhFkAUsQ5i8WnaXSUnmN7Rr+FlgXoALV1mqUxawzU15nrau2VC+0LEQg3CF34pfsMA/0BbvS6XTogioMhAP4By/zjHk8+iI+VAk3Qp7S9emJ1jgTNEWtLtVaa2ssNWmGNGfYiUWhXLRVkfCIuqnVKNWKMGhFHYKkYa2lVp1dHA+OI3wYD5Egr96wF/dCkvJN+Xa9fVa5Sdw7xqUJOkUki62LUUlcFnnF1ZixpbalBMNWpJaxEgWU3W/3tTMQth0/Xayt5ui0s8FaMCkGd9iNe7ELeSZtllSdc8EOYoe4HTtYZ6lD1/Az2qKP0+YqUUCpwBDEvMCygDr1tnpjinadFIcD+UbxiYRJYB9RQOYHkaXnWONzQJ9MC0/Y/RprDfGwj+g4b4PR4ChTxNFhrgpMBQQzzcuJjemlCX+LLIswZiJhHhg6y5CVaczkrcLx4u3EROUacy+wgBUOuAMjDn9faerqJdkPFqeucodGHf6Bcd/pQc+xNFPh8pzPr83/5tr8b5SkrjZqZ2Jj6HT6THNFXdY9a/K+viT7YashwxHoc4dGXMFRvc5YYKu3GXNcgSEEt8uxy2bMzLXWGnWygCUIgjAL5Dhy03LbcvxhsW2xXq/nE77MXGbVWcmPlCh/ICPwl/g9NbJPlj6LfE16QjnIy0OBIfIRWYYMS3rKMmaRJmjV7m/HH0gTJItY43NATiG9qtxEGnKFXaQYhIFkVGGuWGpdusK2YqVtJckunpoBSaAJ5Wwl9ZCmSWQUEu3lmQwwojPkpLd6az29FRoLSeIkStyD2MiS5OUqSxURssuxNlHwB+Yhx5DDvDEtJGvSPdWCKUGyPMEQOTvFH4ZD/xc87QREwk4tsi5iqgmeJI63ZBuy2WsiIZ4cYw4BTzvnRAqeeQS1aC/XZDjiDIqKqKnmgPLOoXObwcau8YRgCIlCZp5u4+8WRIK/UlMpwajZQ1PZC4yOPjP1mcSPJhE/hsZjkbGIt5BqOyvhSMgbHJ8K9BXYli7J+mxl2oZgxOsI9AfC3vapLcdHn3MFBuk5VvssdKnG/OqM26/N+7Vrcr+cbVnoCAy4gsPu4EgkEsq31WeYSryhCXo7PbUtFAkU2paY9WnarguC8AkgC1iCMH8hT2NjqGEwEuz391Oizg3iKFgpT0aDo92BbmzSarBOS+o0xDtRilxDriox6U105Yl48A9P2GNMMSJPg4HBSnPl+ZVCkW3MxlS6/d38Ia/IFhZFYNiwWWemZzqkBHGhUDWJRLTbUmB1OBCbzHpzmj4NWURbqe+KaDex4jkVMB4sDblJlNdEEq+fx/DYWZvORp/0w+hYGmapFsWYFgp5QpOJ0ESsTRRa8VdkKkL+CFsV0gkWxujDoWFMi5dExWO+MX/alM4ETUTXxoJjvYHeDn8HgssOsgtI27S5SlyBIv6J4ARx8kdlIuEIouA0oQfcdzioneHkD6umfwQ01vLcEHkwHOQ40ht98sfhHguNMS0cBXUBv5p/KnOM6Fw1BMKgcp9f+zIClslLqvGoBRMa59AQPI4+4B9gzjMNmbFm50CvN9lNuVmWSldwZMjTgEGmmQr5cwVHvcEpk9424D7a6zxg0tuLbMuthqy4QRr1toq065dmfzbXumjY00iE6aYSmyHbbsgNR4JD3ka81mrInvR3jfpacq3VdmPsjS0IgiDMJO4PfHpPBifxhwx9BjllpX1lliGLrEfmSjWk2vX2xAuXSBal5tJKSyWJVfuuXHQ5huRi1Bt9Ed9ISLs6mDpYBP5QZa66mJUapIV8SkLsC/QRCSmGtELaIsUwxEnPyaPuo53+TtJlrEEUmqhdIFR2gVxP7rYb7JRctsmwUyQXcpnmLSmaP/CSfSwwFiywLKDnkcAI02Iz2KZ9rZJN6gyQyuzElq5LJxgVAMEwz+wUe+eP+LVVpAst6tED0+INe0m7nb5OnpBemUx2hFll81BwiKnmADHzsTbRY4pQzTyCmmNcrskAdZgNYkZOaEj8CCSzVGGuWGBegFEgEkwdVsCMxdqoXTBmVFuqtaVDnZ4K7DuD4g/M6mRYuwUBAVMTFaFz7Es1PBd6ncFqzM4yV/hCU4OeE5OBHpJ+Gmaot/hCjgxLeaFthcWQEaudgEFnKrQtXZL9UL5tMeLhDU2mm4rthhz8gT6HvE2OQJ9Zn+bwD/R7jqabCrMsC+LuIQjCFUcWsARBSBkLjZ32nS4xlaAs2AB/+ArqhvBhfkgPnpG4xEMFBHSJdUmOMSduUVadFSmhIb6IYVj1VrpVF9SMBccmQ5NIj6oJiVc8AZqSb8hHXk+4T5zAKkKTRIJ74UzaNVbR5vTmCDmQsHhbDCYcCdt1dsRIlRCkN+JVUoX24Un4NG6E5eQYtDN1uCMGRkNVP05iPJhlKCWkaXRwAv0lAHWylD1lp5SrMRBDa9cWJXRFhRprTZ2lTpPpM9OlXQhmynOH3fSG2SNePOeJP+xHuWYNJg4dUrPD39HibcG/GY4J1/ZuxlwlKj67iecxbnxamAGGY2imRa0ZZRozEUH2BdHH6RHZafsyDSaTY4FbU5Pm6DiR04QwiIc/VY2AEVAOQWJPDMFAjd5G9qLB28AcEjA7UmwudoS1A1pkLBoODNOWmsrUp/0zIxGjzpJhKiuw1Hc6dh4fe6HbuSfDVJJtqYpEQoGIe8Lf3Tq1+cjY0wdHHuty7vYnfMeTGOzG3FRjgTMwdHLiFU9wPMNUmmYqLrQtK0ld5fQP2I15JamrWybfZYgsc6UrMDjqbUVzIwnv23PPkCAIwnyEjHDccxx/IN3zMa6tgOjTSEO9gV78gbyjzvfEakcx68ymFO0UyCnvqW5/NynSbrDTPNWQ2ufvI1uRuEkxasFFS8TRq6pjjWcj25AdTAmSE5u8TT2BHvImg5IH+cTWlp+Cg+2+9j2uPYSkFZ4NiQ//IctXmCuI/JJMZiaaJOh0NKEy8kDCpWe17MJeu0Ku0/7TTZ4mpsWii92qSaFplal0MDB40nuywdOAhGQbs8mV6gwTHTI57OZAYADBIM8OB7VvXJ4/GCZwNDR6ynPqmOcYldkLwuOPYJiWVq92Tyt1/i/WIMqsR5ApvWyTiUMdNIDgS8wlzDMTQoR0gk0RyUBwgG6LTcXx5U4ta+vs7C8leEWzrxlhyDflYzJFpiImlsPBLPGEynTFPDMt55EZvc6UbirKty7udR08Pv58+9QWiyENfzDrU6vSN15f8K3StDVGTfNmwWLISDUWeoJjx8deHPU200+6uaTAtmRh+s0Of59BZylOXdnl3IWK5Flrg2HPiLfFG7zAARIE4fKQBSxBmO+Q7PEPDKDSXJnoMYYUA5ZQbal2RO99gDfENpwDVKPCUrHWvrbcVF5nqaOEhnXWOgy10dvII6MgLrHKCTqLamBCfYE+Y4qx2lq9yLIIX9G0L+TCiRHiBm/DCc+JVl8rSqc1TJQLnid8jLFN/S2wLFhlX0XwPFFfASgzl6G2/OFAIzNu6ZUYT44hBzcaCg4d8Rxp9DSOhEZUn7HN52VmNaPOWG+tr7HU8MiuYXvsEbtMJMzJKd+p8zgoE4i4MwkcmlprLW43HNB+iGfmXI0FxmJt4iQEokWlS0EEr7VfS1dLrEs4RpPBSUSQmcdQiaTd347Rnkv7zHpzgamgwFjAodTuietr4/3w0c6ee274VwezzeNCy8JKS+VC80IasgvEvyFtAweIdwj/WuDfMPSPfdI/+t4Z6HSGZ/8Fn0DYM+nvGfefzrfVl6ddn2etm/T39ruP+sJTkUjEoDOuzP3lG4v+Pwa9+dTkmxP+rrOWn6JvNqsha0H6LZmWsiFvw7ivPdNctrHo/6zJ/401eV+3GjI6HTsL7SvGfaePjj57YOSx5sl3HNFbAse4qHeBIAjCvMAX9g0Hh0mXfJJbE79zHUnJMmTxsU8FEhbJJVaegE1nIxMVm4oHg4MkBfILGYp8t1y7eNZK1qZ5i69F5cr+QP/MtScFQwxGv/lFTqyyVBWaCqdCUyOBERxmfdr62zJuuzfz3rsy7yLpdPg6pmUWMgKxEWGqIbXCXEEJ/Vy8ycwky5hVatLuknnYfbjB08DMxDZEx8IH0Cr2iz6Zt3g/OAAlPf6ebGM2aZ0/s85MBXakzFR2je2aWksthdQcDY2mG9JJwac8p8iVKMG5giG50wOGgAVhIJmGzLGgdvMswlCR4DkEQyFzRUmsWZyzjyCiqJmM9XJMRkFlrKM30JtpzCTpx0qj16x1B7pPeE+YU8wr7SvTzr7xOdAtInTcfRwfIx6mFxdal7qOnWJaeMkRoU99ip4Jb/I0ITNMZqzx2YQi/il//7ivI9daXZ66vsi2whOaGPAc9wYnciwL083FygTPvRQXsRgyqjI2lqWtG/O1j3ibU40FG4v/9Nq8X12b/40sc0Wva3+JfVUoEjg29tyhkSeakBBfZ6ypIAhXDlnAEoT5znj015RRGbtBuz9UOBL7IWer3lpprkQlESAkDH2JNTg3+CLyQVehlBACkWvMDUZ/zgZzQkFafa3+lLNutaBAa9TVVXgnw2GK5eZyV9iFM9FQu7OSsSBNn1ZoLMwx5vAETVENiZYRsSuGUyWMYtFbTNGv/hF2gamAbtkdLI1H5EndXAPfOs/pXL1OTwDV5mp60M5/GrRbcqTqU+ncd+aXrXmkGhY1zbRmhXiYijxTHu44Gb1gSrvIKOJjophVnPVcwTAtuCkzgC8utS1lfjgQXf4u+pk2V0hhrE30MiiTXvv+BQHzklADKQH+qUAYlDOZRIJr6nTauU11Rpr5IST11QDVyUyY+aX2pdo5akMaks0ecXTsejvBB8If3ZWM0bV/xpyZFX9Eu1NYuj59mW1ZlbmKvSCMgcAAh4wn6kR3T6CHroiQvcOqM/QZHHr+QRLr4my8oYkhbwPuWJd598rcr9Rm3e0KDp92fBAM+0x6W4a5vMBWX5W+MdNU5gqOBBJ+3juAzXubRr0tdmPOitwvlKReSyd97kNsSjXl5Vlr9Xrjqcm3My0V2eaqXtcBv3bflsCpybeGPCdUD4IgCEIiU+EpckexqZjPcD78SQGknuHgMPml1FzKB362IZsPdhJfrEH0rAYvqZZjyKm1anfCikS0X6kjVZFn6YrH8eB4uiGdys3eZp4Y9cYOf4cnMouE0MoRdmiXFxlyr7Ffs8isrf4wRH+gH1UgtZGmVVYiZ5GP4tlKQcAkQfI4yYiaqvDyTEbBoCXmknprPbqi+YMxj3RJmnOGna6Qi10jD5INTSkmdjmuLvQ/GhrFUgh+iXWJ0h4mdjQ4SvCZxkx1tmkoMERUzpB2Uyr0Bltr87dplzzPBpmXmurs1xLbEqUKTAtzS1fMKmNVW6sZmoysxAbOcwTPYzLesPc8JqNAZjiIZr2ZOYl/T5DmTGyjpxHdYiyOviqPQzzsdYO3galYYV9RY61RhwlVIBjmlnkjMCaWmJmWXFMuNQeCH+1RIv6wa8TbNOZrXZRx2zW5X67Pfogs3+H40JmwzggzrS4UCYz7TtPWYkhflv3I4qz7EQ/8IYxcGbPzrHVWQ2aHY7vNlFtoX4ZpTPg6Iinhtqn3e937Y10IgnDlkAUsQZjvICL4X5G5CGnjJUZFyXHPcVRAXe6ElPB/2ACehG3gE6rhrGgNdNqPZAdTggiWL+zDMzCedH060oNvxeqdjVqTwmJpjK6p5wxEYLgUmlVnrUMHeY5BUpknmCgDoTIMQc+B6M0R0DUGQhbphz+ECZXhCYJFNSqjs3aD9ivUid8ZhMSX7C/mh7+iU1WWKqaFeSg2F7Mj+B9DExgmyoTg3zxSEkjRbnsRaz8bep3eH/YTDNXQQQLDtwpNhTyikueaUl1Em3aguTatCVCYOFdUoxMOENNOnJglodIz+0IhhwM71L7akEJHsUjS9GkWnYWmiCyuzCbtIrtz7AT9uyPuAf9AhamCaSkyFvFOQEMLjYU05K3C/PPH8eIlYwXDQXpT7xzVnEei5SVxqpc8548ghwPDGD9eyyYi5xgxP1ows0PIYWzSE5zwBid8wamIJs26dFMRZukOjEz4u0Y8LZ7QhFm78Ypp1Nva5z7sCAz4Qs7Tjm3Hx57rcu52BYbcAY5FmArEp0vRY7Hjvo4hT0N15h12Y24g7Mkwl+VZa9zBUVdwxtVtgiAIQor2BT3yb6m5lLzDS1L8VHjqiPvIeHCcl3zC82HOo5Z3In7lD2SKHn9Ph7+DbMUmPtCpo3KZlhR0OpIXf7mGXGpSolaCyLOkFW3IGVCHx8Qsw3OyjyPkaPI1kZ60QVMCvCTlUSHRZBh9KDBE9mEI1Y9Ce37pJgOMS3ql1RLbkoWWheYUMyU0HAwMnvafZly1p4zOE+JUMsMTxqOQeHjCdFGHQrVTlNAJWkLlclM5z206TWayjNptqpg9beAZaDsQ3UGtw6hi0T9jdfo7O3wddEIA7AhDqOGUydDbuY4gL+lnVpNBus5jMgrcsjfQS021NAnE0OvvbfW1UlJrqc015jIKPdOt8gee022br80dciOBVeaq+CKj2il2ZzQwyjxQTn2s5iOZOSf0H0AePMFxH7YbPudaJDUn/V397iOT/p5QxN/nPnR87IUOxw53cMgRGMQZ8AcCYTgepwJ9g96T5anrM0xl/pDTZszOt9b5Qg7nOU7FCYLwcdA+jwRBmM9oshjSZDGahjUtQBq6/d1dvq6BwACiiaHmYW467YThaGgUp1QNzwUahABl6DP4s+gtSkFQRqtu+p3gFRQihQa9YSQ00h3o7g/0jwRHEEpsBuNs8bUQBiXdvm7NmYzZSBIaRCRYTqYhM82QRpB9gT7+kLkMQwaGRLdUxsDwRTSLQjrEKYkE/UL+1NBxtKW6M6j+233tWBp9jofG03RpxabiHIO2gnbad5p5ICRjihFtwv+oPBmaPI/RKtgFpIqdImBUmGlErNFiJnbWaQGsTjkfhq1FEhxnR4pMRUa9cdpc4cd0xUsOFp0zCpNAw75gX5e/i3GZqPg5T+InWmYy1ZCq/l1BJGgue6QqzITJ5E3S5G3qCnQxIrtP/Gh9gbkg06h9MYHweM+gkvwLgSAnw5MDwQG6JRgE1xHWvhwxFNT2AstkaOXTHEF2CvXkGFGNQkKlFU/UP4dmYtanZVrK7cbstqn3T46/wqNZn15sX5lvW5JrqXYEBhrHXzs0+hjemWetQyJbp35+aOSJQc8xvc7gC011unYdG3u2YezlPtfBDHNZgbVe0+CUFHdodMB9xGLIKE+9zmbM0euM3tCkMzCkTzEYE+4pKwiCIMTxRDxk1TyD9su2qoRk0RPo6fB1kCZ6/b3IgJb19GnkU1IAGZk6WEeHv4MMRR3+KMEx1Ck0EgRpgnRAzlLfSSTt8keiVFljGoxLssM0yNTkoMHgIAmOmnRIKu/0dfJHZmQTepBvyp9mMtSZiP4CMnlZdRjnUk1GQTX2qMXbQtbmCQOREwuMBew4uZg/lQfJfURIP0wRdcjIjEJz8iZbCZisSgmToLolUTJ6jilHkxmdJjPMoTvkpvNZpwWoSRplQgiDPkcCIzQk1ZKOO/2dKhKmgryvLuaKmUz0DNPMI6jCg8swGQXd8h4g3dt1sVt2Eskp3ykmilDZHfa6399Pb/wRNuMSFYVEQit2czg43OfXlIzZUz1oq2y6lBxjDm8YdkSTmdD5ZMaos6SbS+3G3NNT25vGX2ueeIeoimzLbYbsWI0o6kQem7qcuw+N/LjbtVuXog9FfL1u7c5ZJ8deOTX+htWQhT8YorfdCEW8g57j1ClLXWM35Rt0Zn/IrZau5LeMBeGTQBawBGFeQ4Y2pZjSDelojTrDhpEgWyvsKxq9jdsd23c7d9dEf5raoDOggAP+AUxFtQUsAW+I64jCFdJWxEpMJdbo7bqxvXZfO9KzwLogvoaCYagngPQQwDW2axh6h2PHVsdWBIURK82VRaaiHEPOftf+nc6dzb7m61Kvo0MCOO07PeQfwpww15W2lZjZXtfefa59eAytECm6ZdfQHfaOSBgXEQyEAy2+FhSt1lY7bX0kMR4CXmRZhD5uc2zb69yLOS2zLaM+hQRzxH3kQ+eHRFhtrUbgsG2CGQ2Mxr8LwP6Y9WbljrGSKNghc0h49J+pz0TXTnpOos6Edy7ZYncYlNnb7ty+xbEFA66x1FB/5lyVmcqw7S5fF3vHvjDEavtqXu5y7CLgNalrmEl14ldzskCX3WDPN+Zz7LL0WTRp8jZx9PNMeeo9MBP+aYFt86445DrEu6LV17rEuoQeiJwIsck9zj07nDtovty+nPln9tQ/GHi+wLKAo3bAfYCGe1x7aMUkqMlh9qhZbipPNaQSTLo+HZc95T3FE5RaDT0NiyGjMu2G6wp+F1Nud3xN262/AAD/9ElEQVQQCLuWZn+uNvPuLFPZspzPV6XfOOA52uPcn21esCTroQxTqT/k8oTGgmEvzro46wHtfquB/papn6ebi5dnP1KSujrq3BFXcNQZHFqcda/VkGnRp2VbFgx5GrqduwttK/KstbGx4aO3iSAIwnyHFJCmTyM7xP0hz5C3IXVDZ6CTD/xdrl0krFpLLR/vg4HBPn+fN+QlpZI1qIldfOD8oN3ffo39Gj7wVYYiKXT7uotNxXSbacwkd3T5u8ielNgM0888Keiw3lpP1sMTyNp0WGYuI++oL9ork8EQ6mx1FM40GbWsw3DqZZyLMZmZWHQW3ICQPnB8wA6SOq+1X4uokPXoBJkhUeIVRFhqKiUdE612SiklnGvMxXDon3T/oeND5hP1YmJVt0PR77hVm6uZN2TGH/aTKJkW9siS8BvEiaBVddY6sjDGgj+MhcdqrbXl5vLF1sXsC2EwLUwF/lBsLI6bDAlx1iNIb6rbyzCZGBFNrphqdYoRGM4T8mAgzNWrE6/+bOJnmx2b23xtxExg6vI3JscdcR/1HH198nUq8IjSuMNu1QOORwyImSYzxizKOdyEdy5/MOntpfbVawt+02bMandsmfT3VGfcsTjrvjRTIVvZd6shK8tcYdemXUfA/rAbf/CHXSa9rSr95pqMO73BiYaJVyO60JLsz1akXW+IvhP8Yc+Uv5eX9GPSWXKtNe7QSKdzZ65lUZFtRXRkQRCuJLrW1ta8vAv/hrogCJ92nE7nt7/9bR6XLFmi13+0TuGP+EORkPp+mSpBqrAZ9C6UEsKizClmc/T3nqlJHRwlvsyBdQXCAZ1O99HKVErEG/Z6ot/1QyN4id84Qg4qqDUdevB4PI2NjVNTU0uXLs3Pz1cNGYuu8BWa4HzUpzLPCSNeqJ1sjF5hTiS8VL0RPC+pw3NT9Id+1I4QG+PyPM2g3TaLl1gRgbGn6fp02qpxXS7XD3/4w4ceeqiqqkqVAH36Itrua32maLeOogfGDUS/qMgTJoGB1A4SIb3xXI0LzB410cr4qVFGx8aowyRQja0Ew0TZDfYMfQbl1PH5fAcOHLDb7XV1dTyqhmpEmvM8Puisc6Udi0iAOioqNS0UMpyqoMKj7XhwnJlkWiihDpHwiJ6igPGAT5482dXVtWnTJpst9m8G+tTeFdG7gKlB1S6HI9q3EgiGOlqEejOdUJMA1LRQnwrExhMVTPxULdUYnXGVgtP5ZFA7A0wwNp2NY83R6ejoGB0dtaWXla/4Ymbhcp2eDsPBsNcXcgQjXkOKxWxINevTeBOGIoFA2OUPafdJMeotFkO6QWeiWijiN+vtRr0trN2uy42SRiJBXpr1qVQjD9KhMzDoDA7lmKvM2k9oR9zBsXHfaepnWSpTjfnqLCvseuffagtGv/Od76iXgiAI84THHnvslVdeISkYjR+tU6hkl+gPoDIFj8of+MDniUoByh9U1uBPK9FpeY06NOQl1chQOdHf2+UlWXIyNEkeIXVSjVFCoVBLS8vAwACJsqioSF09TdbQ0lD0S2ckINWh6o0/tlJIiRqFmvSjIuGlN+JVWxN3QQ19fpOhGjLz1FNPbdiwAa1SDYHcp42bon3/UWVtbZejCdof1nTLqP9ol/EH+lcdqskkR1MeT7I8Z3QSJY/YAl3RgyOs3dyTCoSn2vr9/kOHDjE5RJKdHbueSGmAys5xVdD8IRqJdqWS3ogMUEjniSYz6xGkE/bigiYDk5OT27ZtY1pyc3NVCTAE8xk/ChDb34SvQCqZZCw2ETAdxg5rwilGmqMZjM67aCo8Rcxq8ZGuOEAcTQTPrrfTNhAIdHZ28lYx2wtLljyUU7ZOr+ddofmDpgphtz7FZNH8IV0Xc1reK2xyIwZIBa/9YVeIadFbTPrUSErIH3KzFdMw6rHitOjvFUbfQqHJCX9XuqnIbsylxBeaGvd1+MPODHN5mqnAqIutMB7Y+iOjY/ezzz6jXgqCcHkMDg7G/q0iCMK8BV2wnX0zcp6jCGmGNBwFFbDotR975g/RUW4Rqxe9IQJbKYy9jrbVTlcas5TK8DJVn1pgLMg2ZtMnL1W1mSArNERElHwgJRSq3uiBcmUklDCoVaf9DrTqjULipwJ/RBgfgmrphnS1eqVesjtEooRP1TkX9MlwsT7PrEPRM3uqChkxvoNESIfxcYGXVFCtFDzPMmQRj6pG8NmG7EJToZJjVWdWqKl2n2mJDzrrXDEEux+PikI20Za/xJmnmna2+cwP/bBHOYacQmMhvSUGPBPq04/afTWo6oH3gwqGP56oTtjKvMWD0dbLohX4Y8R4MFTgraKWR4FqucbcfGM+/Se+zaaBIJo4OqaCTHN5urnQwqxG/w1j0JmsTLK5KMOMR+aoVSe24pTG6I0z9ETFW9pUqL5EgH1qnUU7TDXmF1jr2UpsvKR5sX1FiX01ShpfvRIEQRASUcku/pGuoJC8E/cH9WFO+oj7g8oaJETqqAwVbUcvWpbJi96yQL2kczICeSExuc+EvIMVqBQT75D6jMhLVahSD390FY8EaJiYlRS8JMLLMBmgibZ3+nTG1XKi2uVogibzZhoz43lQjRLvUE2m2ot4uge2qrlSXVHOc/WzNucPhpqqw0RV0PxBF518ozb5qlBFwvN4JGyadgSBvbg8kwGaEIM6NIrY/hrS4n8MSgUiZK5UMDyhMLEO8ajRiUq9f1RvNOR4aTJjSDtPMMof7Mb8qD8UWwyZZ1avQGfS23ADtXoFZn2qjUmODqEjKpTSVJBhLk01FtAJXalqlOdb69TqVeylrb7Efm2GuSS+eiUIwhUk/h+tIAjCdJQlXCq0SlwK4SUykVhyqdDDBSOZtQKDJo7L83NFknh+L865Br1gMLOCbJ0VjE67zdOswczk8kaEmQ0pYRISy4lkWsn5ubLBMAOJ5URy0cFoK01aH2cTbXv+5rO8nfTamWdzvCE9GxBoTZQv6gAJgiAIiVzwY5wKM+tQQgqIvYjCy4tMlDDroBeMZFZolTiuCuziI5kVOrm8YBg3cWieX3wws454MZHMWuHjmMwVh3ETg1TTcsH9UpDcL7Lm2cz6pmVcc4ItEIQJf9CnXGBRTxCEyyM5nziCIAhzCnUJjyAIgiAIgiAIgjA3kQUsQZj3RCIpoVAkGEwJn/07euFwhPLQ7L/QrBGJxCrEL1/iCa0CgUhiVzyf1vM5rniKMVt9NVbs+Uxmi0QrmbZTs/Yc5XzxzOx8JtG5OqtzWgWDWgAJIZ0ngAszs/+ZOzgNdQQ/oajonK7OMy2Uz3YIYq3iRHfknJ2cn7B2N4+EttrdLSJBX7Rwxh5pexpMCfo/+qMaPUAomBKItqIHBSVUmBnVZYUpCILwi4n2uTpbLjhv3iQrqa3xP62a6gp/SGwVLZy1k9lR9adBMOdJc2eCmTboxZjMRRGdn/O1jQZwVoV4po4XqpAuLwCg4bS254nqzLH76I9qBPDxo4ruKX9aQ1DNEweaNg9xotFqW1VDiAeTUKK1vZRgpqtCGGPx8xcTg7Og86hvTPMHbdCQ5g+JwkCJ9vKiIxEE4RIxPProo/G7BQuC8AuM3+/fsmULj/n5+fELjiI+X2hsLDA4GBwZCblcOr1eb9LuUBD2egNDQ8GhodDEREoopDObdYaEa6GxQSrQigqTk3gerXRGY9jl8g8MBIeH6TbWBMcYGQmrl2fuHB8MUjbi8/kKCgpSU2P3L1BE/P7g4CDN9TabdqW2KgwGQ+Pjgd5eY1aWdh19IvFIhofDhBoO6ywWBgo5HAEiGR3FePTRSOg5dOZlvGcIBAKHDh2qr6/PovMZ0DmdEFJwYoK22vfbEu5fq4HpTU1pY7GbLpd2KRcTGA7zkglkbqkSC2lqirmivt4y+z0RQqFQX1+fyWTKy8vjMVYK7KPH4+/t5ak2LYlRjY3xXIuK+okXkdHE7daiYlqmpgjqUqMaHh6enJysqqo6KxIFu+x0aqPTucOhzTlHP/HtQZVZ31fhsHp7hJ1O7Q1DCW+PiQntJcGc3YOCozMxMeHxeEyWjMzCZda0wo9uVxHwBbuOhQZb9Bn5OqPWVXhiINh5NNhxODzSpUVlTdMZPgo+4pkK9jSEOo+FBlpCg63a31gfDqoz24Jt+0I9DeHJIb0tQ2eyUhjsbQiP9+nsWTrjR/d3g+62vbmpnjvvvDP2WhAEYX5w+PDhpqYmkkL8R2BI/VpqVrlgakpLf2RbnY5ySignC8RTsGoC+IC2tbdXy2LRP00z9PoIGSpqHaQVLSOoBDE6Si7TUsyZzBuJRMbGxpxOJ4kyLU37+Q5VDkoV+NPb7XHf0FID2bCnh6eJHqKh/EGpzmTUZKKhXqTJADJz7NixioqK+M/RJEI8TEvMlJxO+pmmH7HYVKJ0OLRMbTTyEBwfDxIAsxcMquRISJqE8PLMz6pMA3/o7+9ncogk/tMrGgzh8zHbKJA+Tbu10/mj4nhhBf7ubnY/doDYcY+HlE0qv8iosLvOzk6m5aN/YIbDWvPoW4UDpKaakJj8QF9ffCDNRpTnxGcpqlgx34hu1Q4B+X9kRHu3jI9TotmLXq8Fo16e2Z1wmBaTvFUMprT0/MW2jFJd/NupdNt/KtTdoLOl6SwEqYs4x4LdJ4LtB8ODrRGvM8Vsww1ilSHgD/Y3YReh/uaYP4x0RQJezR86joR6jodHe3UWm9aVTq85xlC7zpKm6UTC4e7rOKT39zzyyCOx14IgXBYul0sWsARhvjDLAlY47O/q8pw8qZkBitPTg0sZs7NRAV9LC39hpxOl8J0+bcjJMaSmfqQ4gYCvtdV78iSiiXqiEVgXFfwdHb7mZr3VipTojUZ9ejr+5zlxQp+Rwda49s2+gIV5EVxfn/vQIV4ZCwtVfcbCtOiEEa21tZrUJkATX3u7FgmhRgXIkJaGzVCZXUOINZc1mylEjHwdHYbMzLPc6MwC1uLFi2dZwAqFfG1t3sZGemZPtd3U6w0ZGR/5K2ro8bgPH9amzuUKDAzg61SgU/eRI4yhLTAhT+npxEBIGKoxK4v5iTU/m9kXsCh1uXynTnmOH0fKTQUFWlRMPlGNjxMVoskkGLKzE2cGofQ0Nvrb26mg2eHYmLb2dylRnWcBi7cKo2tvD69Xk9GxMQJLfHvM/r7KzORQOvfuZbvyV95pxMm7KzarF7+AFQlHgj480rvlh6GOI6ba63XW9IjH4d/3kn/3M8GuY8HmXeGxbn1umT6jIBYVR2qy33/odf/hN4PtB4Lt+wNN28N9TdrvMpks3rf/NeIYDnYexT71uRUR97hv/6s00hcuZKvW/AzdrbKAJQjCfGT6AlYkwic8iSk4MKCtRPT388FOhiUT+To7ScrkXLIDaVeflka6iedN0gG5yXvqlLYAMTDg7+zUzk5lZpKVSCskaDSAz22akOzIWZRoCeL8C1iURlfNPEeO4CSmkpJ4QtS84vRp1/792h3Ao+GpctASUFsb6VXzh7ExMrguagsXaTJw/gWs0Oiot6mJ3sLMT19fhDyYk3NWAD6f+9gxZkALYEA75ab5g8GgzR5yxd/kJD6jhdTVRYRsJdvGGp/N7AtY0QUyHMlz9CheZy4poewCUbFLw8PehgbNHAYHOTTe1lYKtRg6Oy8yqpkLWGgMfTLbxMP7BCvQRc+Z0ScHnXcC7x9CQvbozZibG59kDp+mf0SLb/T3a47Hm0Gnc+3bx+HDu4hHKzGZAt3dgeFh2l5gAYs5CvrC4/3e7Y8HTn5gLF+qzyxCKvzHf+7b9njw9MHg6UPBziMIibGkLkUf05KIzxk49nP//p8F2/ZSJ9D0YajzCKPoLKnet/4FZ0A86NiQX5USCWEakYkBQ3EtWz/yIlnAEoQrhMvl+uhTWBCE+QZCoC0fpKSkrV/Pn7W6GrPBHbVFmaNHzeXlqevW8actzVDo9caa4SIOB0pkys9Pve66tBtuMGRn81I7jTkxgUZYFi1CblCxiNeLSvKHgE6/cGkG4UAAR3Ht2UNX2ljqYuxwGKd079/vaWhgUPwgWvcjkCHPyZNaqGvXpq5ZQ+TqvG5oakqfmmpZsECzMSLx+7VFE79f06wE+4wzs2eKGBHPQ6TSrr+e3URniVCdIVQQM76FflkXL2YCCcCLgUUXjNgFU2mpubKSJ5rHo1ljY0y1JuUXTzQGz+HDzn37OC4IulaCCLa0MM9aVBs2GAsKmCL+Yk0AZ/V6vcePcyA4QPbVq73NzdjhlYqKJtinddGiNI7+hg2U+Lq7wz6f2gp0PvN95evqCoyMYJzmsjJDVhY9cDiw9vDUFB58wbdHIpGAL9TX5HnjO4GG98PjvZGw9hvhobHuQMuuFLPNevs3DeXLgu37g+0HI4Ezb1pdis6WaVxwrXnl3eZV9xoXb9QurcI+U7OCvSfDjlFT7Q06iy3Qtj/F7wl2Ho9MDhqKa/TW2E8RCYIgCInwYa5d1+P12q+9lkRDCiahaKrgcjl37TLm5KStWUOOSAkE/D09YYcj1ox0k5ZmW7Ei8557+EvbuFFL00YjFkHDFIOBtIVakGVI7hhFaGRE8wfzWVfCzoRg/F1dzt273Q0NWj8J3yMLjo/jDwSgEmisNAo1/e3tRkxm3TpCRQ/QD+3qp8nJyzaZj4hEyIO0Yme1PLhwIT0jDPEYiJmk7DlyxFxRQQC2lSu9bW3+gQGVmomKTK1N8tAQKZWa7JQhM1O1vUg0E2hqQqu0E11K4S4UFTtuLi3NuO027QDddZd91Sq90WguKqL88qOKnkr0tbVZa2u1t0p0qv2dnciVfeVK9U5I37jRVFzMhKNziUuEjILeWGtq0tDRG27AJZTjcexMBQVU5gm+pz0STDB41rm02dBWrwZaPa/9X//B10ND7doXBiO8E8aCzbsizjHrxl81r74/4p4ING4LTzItZ95IRouhfKnpmrvwB9PyO/RpOSnhoM6eGRpsDQ60mmo3GLKLQ93HI56pUNeJ0ECLPrtEn553/kgEQbhsZAFLEOYvWAL6Yl2yBHfEzPQkfoMBIwn092NppsJCQ3q6MTs78+67bYsX6xKu0Al7PDqLxRitoJ1czcwM+3wICppCn4gOj5Hohd/ekyetdXWaUlwI7TRsX58RIykri68xhZxO/+nT9G+trp5FBUIh3As/xncNGRnqxB1NNFWNRFQktNKuw5qYQOAslZXqpN9MYmdxE4kuHqWwm3SelYVvMUuat6F6Z0CI2UdDbq520i8tTc905eRoauV00qE2D9EzgZpbt7VRwZSwaxeD1rCrK+z325Yu1a6Mi6I3GKz19bb6eqZFiyotLaLTMaLaCtpFT/392CjBaEcwJwfP0wyPo3YlosIUdampHCnt0POXkcGEU/iRAc/2vsJ9OV6xt4fBwHNq+js62C/mbZaDe25C/afcz/1ZaPh0ij0r5cyXBPU5ZdZNv2q981vG6vX6woXoZorfo92KInbbKp3enmGqvt6y9mH01Fhck2I0m+o3GsqWabe7Ylosqdr3DaP3rQi27DbklOqzirUfoRIEQRBmoCWTwkItN5H+op/zerM5NDmpzqZoixFZWSSp9NtvT12xgmShWmnoyRBWTR5SU0NjY2TM1GuvVZIQSxBGI1mbpOY7dcq6eDGdXDBBkPICvb3UtC1ZkpjOIn4/5Sp903ms9AwEYF+1ylpTQyKjDomJ+tri1xl/4PFSTSYOrbAR5MFcUsL8mBcuTFu/3lxMWonti3aNT05Oxq23mquqtADonLQYvQUYNZgE7Xv3VMZzopekmUpLZ71O+TwEenqQH0t1tTEvtphywah4wo5ryT16Woscba2tNVdUEM/0qPr7LzYqnY4dtK9caS4tjU11aipTjYSodwITGxwaoqJtxYrpK1AcgHCYatpBzMhgE95FQ55oIRmNmnhEIsRJNUtV1QVlJjzS6X7lb4Pdx3S2jI++JBgKRYIBXVaxoWiRoXSxLj0/JeCL4AZn0JksxoprLNc+ZF79gGnhtWH3hLFmvbFylbaNd4slNcVk0VwiEvaf3KozWgxFNfGrtwRBuOKInQvC/EVnNptKSnBQ5QTaClQohEyEHQ6MxHPy5NS7706++66/u1tbmUpUClB33IzegJOt2sk9nQ4fCkdPaYZcLr3Foi2a+HzGAu1rXFq1BGZe8WQqKLAuWYJKonHxkbAW/NVSWxtfvklEExu/X6sfvQOCpsUWi7aSYjAQCSZNJFG3sAQnJniCT2uhnh2JYmY8GlFL0/Yx+sfzsNebeCZZ8zkaBoPxeaCjsNutxaPT+Xt6CECT5kgkODWljy72aeKVcHL4/HAUTGVltmXL0D52LVqkS7FasUltVqMridolVNhhTo62NQpDMAnaRfXqQnqDwWC3a1FFvfPjR6XNlJqTM28AhuNAqK0w6/uK40uQvNRurjE6asjL094ebrc+M1P7R0LirVgvBN5prLvJdvcfGIsXf7SAZc0wLlyLNQaOvhNs2KJPzTKULNaZ0NMz7ya9UbvbRWp2is8dOLVLn1dpWrzRkI2w1jDP/pMfhKeGDYWLAm37Io4RQ+kSncUeCfiiS2AJXGyMgiAIv9AYDKQhU3GxtogQPZmEBpCOtU91q9V3+rTj/fc1f2hvJ0fMusahfUMt+pUxS1WVzm7X2no82tXc/f1aBvd4eGksLk4xGrX0et4EYczJsSxebKuvN0YTipb4IBTSrih3u8mYdBgrTICcqJ2oS0sLjoy4jxzh0VRURDx6MubFmcw5QSl8pI9wyOFwHTgw+eabrl27NA9JnAcyt8VirqrSm82kRc+hQ+yFOu3ElDI52oXMeIvNRkMeiZNEebEBRDEWFlqXLjVXVmq7D0SFqp0/qjMwlr+3l0fLggV65gTRuuyool8I1fqJrgBqwjAxoYuuZGkHJRIJDA0FhocN2dnm8vJpK1BMkTEry3vqlPvoUef27bzkkDFLHOXAwIC/q4uDyOgcIx3BZGVpLnFemdFZUo0119kf+D/GRetSTLHzsrrULGPpkohzzLvjaf/OZyOuMUP5cn1GPltUhRSdXjvLlZaVEvT6T7yvM1lNS2415FfpCxfp03MCJ7eGBtr0OWXB7hPhkQ5DYbU+q3gWfxAE4QohC1iCMI/R63VWq5b+fT78CVnB3ozZ2chNCL0wGk3l5ca8PO/Jk76uLu3M5BlQFrZqNy/o6NCunOrtxRHpDfmw1NZGwmHtDhRmc3B01LJoUcjp1O5I1d0djn8xEBmYoZKGzExNJc++GIdOsEbtBOw5TvFpImUyfWQ8+GUwiCsjxNo5Q7OZXaC74PAwsaGn3pYWok3cF8XMeChChZHX4MCAr6VF283+fsQrUdTo35CfH47eh4sK/tOnNYmP3irVtmQJE4sKm0tLtROeuJrVytDajT+GhzXHuhj0es1o8/O1ezqcgb2jKzpnzr3NzXTOEKa8vNhmQFKn3aveYIgEAsRwRaJiWviHga+tDXdkl/kXiObEif+6mO19pR3czEz7NdegvOrKf4LXlhSjt/Sit9Dk5EUuohmyS6wbf9m0eKMuNeHMPIPil5GI9qVCj1NbWQv6tZ8dPJuI1xHoOh7sOGRatE6fV6mzphlKl1hu+Q1Dab3pms8Yq1b6D7+hzylNMVsDp3YGjr4TGmiJ+D2xxjDjbSIIgjAfIWuazfyR8gJDQ54TJwzZ2QgDWTIUvc+3qbiY9O3l4729ncJYqzOQpMgOtLXW1Gj5At8oLrbU1NBQu7g7MzM0Pk4S15II6fX0aa2Hc69hkXO1FENCUTIQTYKkY29TkyE3l8C0sugZF21rIkajVtft1i7cJpHhD+zWRZvMedAuS1c/UWK1WhYupITmSMhZbaNzyC7TOX9kQzI1uZt5IE2ToJkBlb7ZQVItmTomMBcRANAJ2ZacGzccdOXCUUUJezw4DzNgyMvj6Gj1p0UVVZ2Ljcpo1EUX0dBLUj9zaykvV+tZ7D6zypPYOuPZaEdNnSTzeEJTU9oQej0N7StXaqffUlM1tRsd5S3Ee8bf16fJTPRmBbH2M9BnFFiu/6Jp+Z36zALdmYuktCdmW8TnDg+dDo10oBCIljZnZ2d8KgR7TgaO/9y46DrtFlf2DGNxne0zv6cvrjMt2WSqXhc4+YE+vQCFCHYeDhx9O9TbGPFNf+cLgvDxkQUsQZjvYGPe9nb3/v2m/HwERbu626T9QhxyY1282Fpfj6/gMdpXwM6AN7BJF4l4T5zwtrSgF9o5Q70eTcTztHtYFBWhXCn4X2Gh++DBwMhIoLPT39amFV5ZdESR4Ew8Rzqi6z6W6mp2x5idjfdQB9HBZbWbfLW3+4jkgos1Oh1NbEuWYEU09LGbkQhToZ3dPYPm3Pn59uXLg+h7Q4N2A9GsLJ3FordYUDEmEAlmrsJuNzPj7+lRyzQIPWFc5GLNuWCnPE1N7IulspI91a75ihOdgbNUUn0hwmy+IlGpo0wTz5Ejvo4ObUFtttvKTn9fRe8eYl6wgLYYJ6aOjPK28XV2BsbG8FfeSNqp4IvBZNVna19bmOaW/E9nS7Nc94j1jt/SWVK1k6LjfdOUOjTSFWzbnaI3Gqqv05ntKXqCzzSvvMey9mFT3YbwWE94uNNQtjTQvMt/6A3f3pd8O38a6m+ONRYEQRAS0M7fdHQ4tm0j66mv+yEP5CBzZSUvtUuisrLwh+mf7ZEIGSQ4Pk4KMEXvLA7qIh31RwVtJSs/37l3L4k10NtLntJWji4SnS7kcJCUI9EvzmtLNuqOWpPaTw3G6pyBVIKo2FatIjkGBgcDo6Psxcc3GS1DRb8kqHnU4sXkPm2lr7d3WkrSsrPFQh5PXbtWZ7X6urqCk5MMZyZT19SQbbVdsFq1e0hFf3GFR+YT6Yo1vwgSE6VmAhcTVfS0H5s4Onp1+wi9/uNGFQ6za669e/Ela12dtjgYvaFYKHoHfWNmpjE3V7OXBOhQ/USA7ZprbEuXpt14o3bKra+PEm2RkWAWLtQul3M4aM5R9jY2hsbGkBntC4kz9iiG0azPKtYZTYkjIQahrqOGvArLzb+u3UazYEGgdV+wr3maEYUn+oNt+yIep2nFnTp7lnZZli3DtOIzljUPmZbdHvE6wiMdpoVrQsMdvj0v+Pa/ij8EO4/EGguCcOWQBSxBmNeEnU7PiRNkfU3X6uq0C6CMRm09wmzWTopiYCaTzm7XlnsSrzyKLuVYly61r1tnv+YaJE9ns2krX7iRyaR8AlOkHDVB9bS7LaSna9pxkVceXSS4TvSHnFPOdIvu6KNXFbFJZzbrbTZ8NOzxaBccORx6k8lcVkaoge7uaWdiz1oFO4Na9kLX1A1W1ZlMfeL9SmkViSDZ9lWrUq+9Fh1EyAzqu3t6vVYZ2erv1xOJ2UycTIJ26jIYxKRnHfEiCU1NeY4e1e6kHhXQaSctOQrqWw8xm2Sk6JlS7d8VVygqRJNdtq9da1uxAhXW5vzsm4vN8r6KiinvKAIgHm9TE/9K0U4LR98e/PGGUT+SfbGcHWl4pMt/7N1gf4s+s9BQsVxnTaUk4qbDs+qFR7tCvacMuRWGrOLYZX3aW8WmS82K+Nz+o+8YF62jh8h4nz63zFC+NNjTEB5qjzYVBEEQPiLs9fpOneJz3lxert29KFv7MVzNH3iMnrHgT/vAj15YFGtzBu2r5eEw6UNLTAo+imkYvQVScGiITfQfIX0XFZFxtMtqEn4q5AKQyMLhcPQuS77WVl9zs3Zzz+7uQG9vOPH3Rjwef0+P9j1Bm82YnU384UBAMwpi+dgmQw86i0U7oRUVErKtpisJV38zLXTua29XCVq7lVh6unapUfR6dloRFQJDKtemwu3WbKSqikLtgqlLWcBKTIHIyfmjihMcHmYGzroj1XmistvPHxU7Gxgacn74IU+s9fWaiZ057tptGYJB9eZRJR8RDjPzOJsxL8+QmckjE8Xx0t5O0WDYHY6ppjdWqyYzdru5slKTGd5dl0LEMRKZGtZlFRnKlmoOkF0SnhgIT01fBaMw2HeKrYb8Ku13YEB701rwh5RIONC43VCyWF+wIDzRj1QYK5aFhtpDvY3RpoIgXElkAUsQ5i9IgPabO4OD5tJS7RoZTCUSQWiMhYUpfn94UjtXqV0GPzJiSE/HLcI4HGoVClHoa2lB/rQbG2Vm8kRbmDhzp1VaBaemqG/IzaVDbZPdjjBpkvQxVm3iaNo3NUUkah0NxQlGfycI08WJ8S3tSvVoJAQWcjgwG+0OpuGwJpRsNZtDKOzZkWgrKTMJBLRr4wcHjfn5xowM9Ein17PL6FGYAKJ3uNBWao4dY++oQy84nCErixFVB4yuGV5GBs7HVr3FQngRvZ5dUBUuA231p7ExMDJirqjgTxuLfeHvTFTsICrME+0IRn/pj38MYMZXKipm3tfWxhN1F1jN/u12TSs9Hu1bGIHArO+r+ISzlcPHm0G7eUrUnqlAc0a/tGk5+4iFXeP+o+/4d/000LoncHJ7eKxXn56vs6YGTu307X8l1H9KqxSJhB0jYeeoPr8iRbPPj7rQfjyo9yQKa15+hy41JxIO6e1Z+vTclID3rK8QCoIgCBAOB/r6/L29xoIC7UrtrCwtjxqNWiqM/uqcloP8/uDYGGmaFEPS0daG1NJP9M7oPJKYon0lQEKfmCBbxG7sSJ82G39agriUy5ZJK7YlS7R7tNfXmxcsQFTMxcWmwkIijJsMEWqXDkV/EjcSDJLLGI2kpnzgY5lM9LbldMVYoei340PREbW7eUavPtO+rhj9Zpx2YdfgIKPTLeVqhUj1EaItAkOCjt68nHSpXQNutWrLZxcMIIGP8tzFRHWmZw6cNhXk6LOZPSqL5XxRRTv3HD/OZFprarRr7tTN16NohyMc1iTzjIYx81ohihVdpULkePMQrVaObdL2zD0lmECOGvGrSSMMzSWit5JQFS4SVCHFYAoNtgW7jgVa9oaGT+ssdr01Ldh5xHfgZ7GrqCKRiGsiovlDlXb390RpDAVCAy3h8T5T7Y26rOJIKKCzpGIglEd87lgdQRCuHLKAJQjzlahS+E6fDgwMBEdHPUeOuHbscEVdypiTYyov177/deiQ5/DhFJNJ/dCMdscrdQLTYCCVe1ta3EeO8Ec/5tJSg7ofJ0rhdlOi3bsqujDBQIH+fnTWmJdHJ2cGP4fooDDU0Z+5CesZtGu7olebQ8Tj0W5K1d8fDgY1K62o8Hd0uI8d40+7aUVhYcz/IhHtMvJQSCtRN4j1erUf5Zma0iw24ZuAMHs80WjZZabFdfRoKHpDWaQN52MqQuo7EUYjzoeZMQ/ehgb2Gn3XzmpG8Xd2si/aacNU7U7zaJ+vW7sjvrbKdvYOXgA1LTTh3wzDwxw1dftb94EDrg8/dB8+rM3wmajYNf4tYaqo8La1EZXn6FH+JWAiqjOnNz9uVBx9drmhwRU9+jQ0FRWxy0H+MdPZyfTO/r468yUF3h7qlmQIq/b20OnUrVgN0d+xUiNcHLoUozl6FlQ7lLq0XH1qbrDjqG/7T/z7X8EvTUtv1qcXBFr3+g+9HhpopU7E74l4HNoVahkFvKWincQITw0Fu08YypcbSur0qVl6WwZNgh2H9em50Tu5nuEcb1tBEIR5BflUuzVkX19wZIQMyOe8e98+f08PKdJaW0s5iUnzh0jEVFbGR7222tXdTRpVzdW5FpUCVIkiEgyS0LUbV2VkaIsaRiN5nD8tX8y8QmcadEVmj/qD3mLRzqBUV2t/lZXG7GxjURHZmcHiJqMFYLGQrTSTOXSICE0lJfiPCuliTOY86KxWPCqi09G56/Bh9XvK2ncSo3eQ1C4oi0Q0M7Hbvc3NzBV/jIvPaHeZjKKtrAWD2JeWqaNXGPm6ukjx9BNfwbko2B2lVRcT1ZmlH7K8tmA3Y84vIyrEDGPhsCo34H3i2rnTc+IEL7Wtfj/zqWX/M+8ELIK3VjD6AzVKqLyNje6jR1379lHZXFysXT4WhTcGDqMuXtOWupxO7bbukQjvFlXhfBiMmkJETUCXXWZcuCbF5wrsfta/+5mIa8JUu0FfsCjY3eA//Gao+wR1IkF/xOvQ3lrZxdN+YRC1CHUf1+eUGcrq9fZMfWpOeGo4ePqQzpqmVRYE4UpjePTRR+2z3b5EEIRfMPx+/5YtW3jMx+GiooCyaFffZGcrTeEPAyDxa0KTk0MNbdnIbLbW1JiLitgaCQT0Npsmc7TCD6KmiFuYiouxrviqjTq1qF2eE72TN2qiDWS3a18Ziy6RBINo0ojP5ysoKEidtmaBHFit6IghwWtpwohopVEtPGn35w4ilFokZrN2xVP0ZhM8JwxULKZckUjI4WBcbXklunfa+dtQCC3W7psQvfiIWoFA4NChQ/X19VlZWVqrBOhTc+joJU7Khs2IuMVCAPRDAOr8pOZtYDQSszV6yw8aaiXhcGhsjH3RfJe5ZX4iEW1BLT8/FuSZHVSEQqE+BNpkysvL4zFWGt19LZLoTWrZHe0o2O3Mhja6OmrRXwKiMBYVARsM+Lp2BJkZm027EUlu7iVFNTw8PDk5WVVVlRiJgn9RaDbPk+jZ0dicG42ahkYngdFnvq+04xU9pvy7RXPQykrt7WE00on2L5noLwBo/7o424A5OhMTEx6Px2TJyCxcZk0rVLqpodPrrOmG0iXG4lqd0azHFHPLDDklurRcY2m9acWdpprrtbtUaGfyy7QL+9NzecfrTFZjSZ1hwbWGzIQ1rEg44hhJ8TrNy27VZZemGC06kz0S9OjNdtOy24wLVusssXdpd9ve3FTPnXfeqV4KgiDMEw4fPtzU1ERS4INfex29Hop8py1kRD/ndVExICNrmZrUA2Yz2VbdR4nMRR3tNEk0p1BBS0OYxrRVj0AgNDFhqahQNUklmj9Ek3vsJ2sjkbGxMafTSaJMS0tjkFjDKIxISNr30VSQUaijJc3oORstB8VNBuHJyNDSEJX0elKvZdEilacouKDJUAeZOXbsWEVFBVqljZSIutyJJAhk8MxMtY7GFlKelqntdnrWEjFdESGuxVzhGGp1hkw9McF8EoA2D9FMTeqkhMnR6py94/hDf38/VYiEnB8rVXDAUlO16+Wju3aBqPAKpi4SYVBjUVH8xGSMi4sKu+vs7GRa1D8wKWLqNJuK/jCONpm0tdu1l2Yzw2nLi3FFgejVdtoBik4Rj5RRjT9GwcR4p2nVCMbh4HBrbTmIylWCQaP6cUyzORwOozG8VQymtPT8xbaMUvZZqxMFGTAUVxtK63XWNJ3Zps8uQSF0tgxDwUJT/c3IgPZzLroUQ0ahobhOn1WkS4noDEZDwSIj/sCmxDUs71R4csi0aK2+cJEOfzCnpoS1X9401W80LVpHn6pWX8chvb/nkUceUS8FQbg8XC6XrrW1lRwQKxAE4RcXsvi3v/1tHpcsWRIT0AuCoUbVKvZyJuqS/rN7087gBYOaYaiGSITbrd0UA9eJlng8nsbGxqmpqaVLl86ifZfHzFCjXkWJpjXRcl5qJdF7P6kqwOfgD3/4w4ceeggvjxXN5ILzEIl+RW7arLLjPt9HXkWBx6MtvSGIZ64mSwTnO3DgAMJXV1d3Zc4rqKimRX5xUZ08ebKrq2vTpk3TVTjOrJ1fBIyl/fsh7t+hkPb2iK55zTx/y9Hp6OgYHR21pZeVr/hiZuHy+M8GnYNI9IeroyfhLx7eKl5HxO/RFrn00UkIBsLO0ZRIWJ+WE/+lbdj1zr/VFox+5zvfib0WBEGYHzz22GOvvPIKScE4W/6aBRIEXGKC0DKCz6clCPUZHoloXzxUCSJaEgqFWlpaBgYGSJRFRUXa6s/Hhqyk9XN2ArqgyQAy89RTT23YsAGtUiWzg0KcJyUxUcoxEuuw4z4fhdqOR9HuCOb366zWRIGJ4/f7Dx06xOQQSXZ0QerCnD+qWbm4qCYnJ7dt28a05Obmxoo+PjM1jCMSvXorLjPq9Jj2ndPoWzQQCHR2dvJWMdsLS5Y8lFO2Tq+P1TwHkZQg0og/GM8a6ELELu62Z+pMsZW1iGssEvTpUrO134o5w4GtPzI6dj/77DOx14IgXBaDg4OX+MklCMK8Ark5fxanwgwB0hZHEk8PRs/+abpzKUJwycwMFSG1WHQJrslzLZLZ5C+iVPtcXHAe2DpjHrQdj565jb2kwGo1pKXNunr1iaCimhb5lYpq1s4vAgbSn7n8TYN/mUTP+s5cvbosiMo4y7E4P7xVrOna9wrV6hUYTfrMQn1WUeLqlSAIgnCx8CF/6QlCywikg/hnuE77OeCzSj4BtPQ3IwFdSZM5f/B0yOjT6rDjVmt8nQi0TJ2ePqvAXCaXMaVXIapzQbTTZn6GzKB86MTHUCxditGSYph+dfwF0Zmt+oz82OoV6PXaPQ2yirVbZQmC8AnwCeYDQRCEGJchfJ8Q54jkipzFnYVp3fJyLkzFXItqLkzLzBi0EkmRgiAIV5eZH8VzhKRHMnemIpE5FVVygjmXP8zJ4yUIn37EzgVBSAIXuOLpqjPX4hHmKPI2EQRBEARBEIQkIQtYgiAkgU/qiqfLZa7FI8xR5G0iCIIgCIIgCElCFrAEQRAEQRAEQRAEQRCEOY0sYAmCIMhXCAVBEARBEARBEOY0soAlCIIgXyEUBEEQBEEQBEGY0+haW1vz8vJirwRB+MXF6XT++Z//+fj4eF1dXXLXa7xeb3NzM/EQSW5ubqw0Sbjd7ieffPKee+4pLy+PFSWJQCBw+PBhm81WU1NjtVpjpUmCA9TT07NhwwZLwg9mX314q/T29o6NjVnSSooXP5CeV6/TX/YvZF8B9r///5aUub/zne/EXguCIMwPHnvsseeff56kYDAYYkXJIBwOt7e3Dw0NLVq0qLCwMFaaJMhQL7zwwvr168nasaIkEQwGjx49GgqF0KrMzMxYaZJwOBy7du1at25ddnZ2rCgZMCf9/f28VYy2/MLquzKLV+n15ti2ZHBkx5NW35Hnnn0m9loQhMticHBQFrAEYb7g8Xi+//3vHz58ODU1NVaUJHCs8fFxv9+fk5OT9JUaFKexsbGqqio9PT1WlCTw8uHhYf5tkJWVZTQmc5kGOEBOp7OkpCS5/1bhreJyuXw+n8Fos2VVme150Z+mThqTQy0b19c9+uijsdeCIAjzg9dee+0nP/lJdnZ2ck+ARSKRyclJt9tNJDabLVaaJMhQzc3NxcXFZO1YUZLAH0ZGRpgcIknuaSfA7vr7+4uKipIbCXPC+wT11RuttvQyc1qxTp9Mf3CMnK6pTPu7v/u72GtBEC4LWcAShHmEMq3GxkbSedJv+YRYEINer58L391Dtkwm01yIhGNEGExL7HXy4ABB0tfRnE5nX1+fw+FITU2rrFpotdmTe5gy0lLr62uTfrJdEAThKtPb23vo0KGpqSnxh0QCgYDBYJgLWRt/4HGOTEswGGRakhsJasebdmJiwmq1VVRW2e3pOn0y40lLtS9cULFixYrYa0EQLgtZwBKE+QV+g2wl3T4F4WLgjerxePr6+hBQm81WXl6enp6eXCHm3wZGozG5V6UJgiBcfcLhMP7AY+y1IMxteLv29/ePjIyYzebS0tLMzMzkrjOKPwjCFUEWsARBEIQ5TSSKLkqsSBAEQRAE4bzE/YHnohCC8IvB4OBg8i95FQRBEIRzgXTOke9ECIIgCILwaSHuD6IQgvCLhCxgCYIgCIIgCIIgCIIgCHMaWcASBEEQBEEQBEEQBEEQ5jSygCUIwqeVyFy6G/2cCmaOEL37hEbstSAIgiDMAeZUbpIsORN1gCD2WhAE4QxyE3dBEC6ZgYEBq9WalZUVe33VCYVCI1EIo7S0lMfYhmRAMP39/Q6HIzs7Oz8/P+k/MePxeAYHBwkmLS0tWcH4fL6JiYn4D67b7fbc3Fybzaa2CoIgCPOT4eHhQCBQUlISe33VCYfDo6OjhKHT6fCHjIyM2IYkQb4eHx9PT08vKCgwmUyx0iRB7iYe5IFpMRqNsdKrC2+PyclJFEL95KXFYsEfUlNT5T5WgiCA/AqhIAiXQCQS8fv9x48f379//5o1a9auXRvbcBUhhrGxsR07dvDZZbfbg8GgzWa76667sOGrv1hDMB6PZ+vWrR0dHXq9nslZsGDBhg0bkK1YjauOy+U6fPjw22+//fDDDy9dujRZS3ttbW3btm07deqU0nGm5ZZbbuFRBFQQBGEeQroMBAKNjY27du0qLCwkQ8U2XF0cDseePXsaGhrMZnM4HDYajRs3bqypqUnKyhH+wGyQKHmOzJSVlV1//fXFxcVq69XH5/OdOHHizTffJF+vWrUqLS0ttuHqwr9Ot2zZgmqiVbwsKCi49dZbFy9enKwFNUEQ5hR8RMhXCAVBuCjURU8ffPDB66+/vm/fvsnJydiGqwsG3NXVtXv37rq6OlRv+fLl3d3dhw4dmpiYiNW4imCcfIzu3bt30aJF69evR4KZnM7OTuYqVuPqQjzNzc3vv//+6dOnOUDq7GVS6O/vHxsbq66uvvPOO++6665169bl5OTI6pUgCMI8JBKJkJJI3KTInTt3DgwMxDZcXciJDL1//361VHTddde53e6DBw+Ojo4SYazS1YJ8PTw8TL4uKCjAH+rr67du3drS0oLkxGpcXZgcbArHI4bx8XHCi2246jA6M1NZWXnHHXfgDzfeeGNRUZFazBIEQQD5OBAE4aLA8/bt29fc3FxaWopvxUqTQUZGxsYo11xzzbJly3Jzc3t7e51OZ2zzVQSjysnJQbBuuOEGIlmyZMnQ0NDU1FSyVo76+/ubmpqMRiO2l9xvMvLvAZPJtHbt2tWrV/PvBCYniV84FQRBEJJIMBhsiII8oBCx0mRgs9nWrVu3adMm/GHFihUlJSVkK7J2bPNVBH8gLd55550333wzkeAP6ntzyToB5vF4OEAcqcLCwuRe6+RwOJColVHWr1+/atWqvLw8WcASBCGO4dFHH7Xb7bFXgiAI5wB7SE1Nra6uRrl6e3tx0IULF8a2XUUIg48sRlcXt/f19W3btm3x4sW1tbVX/6OMYCwWC0YeCAQOHjy4efNmJuemm27Kzc29+lcbeb1eYkB/8eCenh6OFGqelK9FRCKRvXv37tmzp7Ozk6Nz4MABZqO4uDjpdwcTBEEQrj6kAKvVWllZmZOT09/fT95Myi0IwGazFRUVZWRkkI9Ilzt27MjMzFy2bBlGcZWzNsOZzWaC4fHEiRP4A/lafYXw6i/WhEKh5ubmpqamurq6kZERFKu8vDxZtyBoaWnZsmXL6dOnd+7c+cEHH/h8PuaE90xssyAI8xuXyyXr2YIgXBSoVVlZWVVV1dX3vESUB2OfGB72uW/fPuKpr69P1n1YlYPyYdrX19fT04NpIYJX/8sI4XCYABC+2tpaVC+JBwj8fj//SKipqeGfKDfccIPdbj9w4ABKevWnRRAEQUg65OuCgoIFCxao3B0rveqofJ2enm4wGLxeL/7gdrvxh6ysrKQkTQYlV5IxBwYGuru7PR5PsvwBm9q+fTuCV15entxTTcFgkHcIb5U1a9Zs2LChurr62LFjjY2NyfpmpSAIcxBZwBIE4WJBtpIieTNBcdRtPkdHRzdt2lRZWZmUS40A10T+UlNTly1bdscdd+BYp06dcjgcsc1Xi/HxceXi2PnQ0BBPeEzWlxF4k6xYseKhhx66++6777//fhyUfyowLcn6ZqUgCIKQXOaOP5AWh4eH33vvPbLSypUr6+vrk3V1D/5AMEajsaam5tZbbzUYDE1NTeTu2OarxeTk5J49e/r7+202Gy7hdDqZH+QqKWtGvEkwOswBf7jvvvvuuece7C6JtwYTBGEOIgtYgiB8yvD5fKdPn3766ad7enquv/76devWJet70BjVyMhIc3Oz1WpdtmzZpk2bCgsL1Q3UYzWuFlNTU93d3Q6HY9euXTt27Ojt7T1y5AjOx1zFalxFwuEwRyQ7O5tp0ev1mZmZvLz6i3qCIAiCkEgwGCRXPv/88w0NDcuXL9+4cWOyLr8iktHRUcKIRCK1tbU33XRTaWlpR0fH4OBgrMbVwul0tra28uTgwYMffvhhV1cX/nDixImkZG1mw2w24w9oA8clNTU1IyPD4/HICTBBEOLIApYgCJ8mcL7Ozs6XXnqJJ6jn0qVLTSYTZnP1r7oHdSHYyy+/3NvbGwgEXC7XyMhIenr61T+dm5eXd8cdd9xyyy0rV66sqanByMvLywsKCq7+rVg5EF6vd/fu3du3b5+cnAyFQjg6JSUlJXPk9LsgCIIwDyE9DQwMvPnmm06n88Ybb1y3bl1qamqy/IHkiDA888wzLS0tfr/f4/HwknjU/T2vJtnZ2bfeeutdd921evXq2tranJwc/IGUnZQL09CqhoaGrVu3MhscmqmpKUQiPz8/ufeVFwRhTiE3cRcE4dLAKpqampJ1E3dsZufOnW+99ZZeryeS48ePHzp0aHR0NCsrC/OLVbpa6HQ6HPTYsWOdnZ0dHR379+/3+XwbN26srKy8yrJlNpsLCgrKysrwTp63trauXbu2vr7eZrPFalwt1CpVX19fY2MjXs60IKNFRUX8UyEjI0PWsARBEOYtY2Nj+ANJKik3cQ8EAgcOHHjjjTe8Xu/k5CS5CX8YGBggNyXlJu74w6lTp06fPo1CEInT6Vy/fn1tbe1VXjkymUx5eXnKH/Co9vb2ZcuWrVixIlkpW12Y1tzc3NPTs3fvXjQGf5AfIhQEQeFyuWQBSxCESyMYDPJYUVGRn5+vSq4mPp9vfHwcvVPLVfgoCpiVlRX/XcKrCTqFWgEh+f3+cDiMlKN9Vz8SLJNgFIQBixYtys3NTcrdWI1GI0eH46K+Spmenr5mzZrKysrk3hpWEARBSC7kBdJTcXFxVVVVrOgqwuhjY2M8UV9PQ2aAfF1WVnb1F2tI1larNTs7e2JiQv38y8oolMRqXC0S/SESvS0X+bqgoCAptxYlhkR/4Mm6deuqq6vNZrOqIAjCPMflculaW1vz8vJiBYIgCMKlozwY25M1mjh4sFJho9GYlLO4giAIgjDHCYfDfr+fRAmxonmP8gelVeIPgiAkMjg4KFdjCoIgfFzwTqvVKqtXiaiTumKfgiAIgnAuSJT4g6xeJaL8wWw2iz8IgjATWcASBEEQBEEQBEEQBEEQ5jSygCUIgiAIgiAIgiAIgiDMaWQBSxAEQRAEQRAEQRAEQZjTyAKWIAiCIAiCIAiCIAiCMKeRBSxBEARBEARBEARBEARhTqNrbW3Ny8uLvRIEQZgfhMNhp9Pp8/kikUisKAGr1Zqamnr1f1WQYM71mzuhUMjhcExOTgYCAaPRmBEl/rtFfr+fTbwkbLPZrAoFQRAEQbjiuFwuj8eDSMReJ0AKJhGbTKbY66uFkplZFUIJD5KA8+AJ6enp+EM8QqRiYmKChmlpaRaLRX74TxCEuczg4KAsYAmCMB9B4w4cONDV1YW6xYoSWLRo0fLlyzG82OtPGLyTeJBL3BGznLZwprb29fU1NDQ0NjY6HA7qVFdXE2FFRYX6nen+/v5t27ZlZmauXLmysLBQr5erawVBEAThE+HIkSPNzc1erzf2OoGysjKyc35+fuz1JwyGoM5gYQ44QPy0Vhz8YWBg4NSpU/jDyMiI3W7HcJYuXbpgwQKbzYY/DA0Nbd++PRwOr127try8fGYPgiAIcwdZwBIEYZ6C7X3ve9/btm2by+Xi5bRTl/fee++v/MqvoKHq5ScNfnny5Mk333xzzZo1N954Y1paWmxDlGAwyNbHH3/88OHD1FSFqCqu+c1vfrO2tlav1x88ePDb3/52RUXFb/zGb6xatUoEVBAEQRA+IX7wgx+88cYbo6OjPJ/mDxs2bMAfli1bpl5+0gQCAf4pRzALFy68+eabc3NzYxuihEIhtv74xz/es2eP1+tVoeIMmMM3vvGNdevWYQvHjh37y7/8S/r5/d///Ztuuslms6m2giAIc5DBwUHDo48+arfbYwWCIAjzA1wTS6uurl61alVpaSmfhmjcfffdd9ttt1133XXXXntteXm5xWIJh8PBYBCx4xHzo5WSVFWuSvx+Py/VJkpUZTUKT+KbeMlWbJIKPPJSXSdF4cmTJ59//vlDhw6hvJWVlYnX8NN5S0sLrtzQ0FBSUnLPPffccccd2dnZTqezs7PTYDDgrKmpqX19fe+9915GRgaRFxcX07MaiADUWPEY4DybiJZNaiuB0U98kyAIgiAIYDKZSNbXXHMNqjA6OurxeG6++WYStPKHBQsWkJcT/WGaCagSMqzaSjnPVTnwhBISNEQbxVqpBD0tcXd3d7/44ou7d+9GBoB/06lyoD5bn3zyyX379mVlZRHhvffeiyG4XK6enp6hoSGUIz09nSfvv/8+465fv76iooJdYwhezhwLzrPpXPsrCIJwBeETTBawBEGYjxgMhtzc3KqqKoTPbDYfO3YM0/riF794ww031NTUlJaW2mw2lLS9vZ1Nx48fb25u7u/vx9gopz7Cd/Dgwb6+Ppxyz549bFKX4p8+ffrw4cNNTU0Yrc/nO3XqFHUQWT5msbrBwcETJ04cOnSotbV1YmLCaDRSPjk5uTfK8PAwKmm1WvPz8+P3saLaa6+9tmvXrqKiol/6pV+6++67a2trlyxZQkOHw8EuLFq0CDElAAQ0MzMTdaY5rYj56NGjjY2N7MLY2BjdAh0SGIVsOnnyZFtbGzWZCnrDnp1OJyVsoi0RDgwM4KBpaWlyPZcgCIIgxCHtVlRUqAUjUip5/L777vvMZz6DP1BO3iTjd3Z2xv2hu7vb7/fjCRaLBTfYv39/V1cXRsET0i6F5FlKjhw5giQgGF6vlyxMD6RmxgoGgxgCRnHgwIGWlhbyOIkbtWAUjGLnzp2YBpEQWEFBgXoCjLhly5bNmzfTw/333//www8vXry4vr4e08AfaF5XV5eXl0fPVCPdX3/99WVlZfzjMFESGIvY8AciQRjQGzY1NDQQ3sjICIUMRzAE3NHRwSZ2mf3t7e0lNoagrSxjCYJwBZEFLEEQ5ikYlclkwsnMZjNOtmfPHuztrrvuqqysRDHVGcjDhw8/99xz27Ztw+GQNkSzv78/Ozu7tLQUe3viiSfUGtaHH36IbmKNPT096kJ97A3/Q0Y/+OADBHTBggVFRUW43Ztvvvnqq6/ioEoBBwcH2TQ+Po47Uoj/4ZSMu2zZMvUtwkgkglm+9NJLdHXLLbfcdtttJSUlxIx9FhYWrlix4tprr2Vcok1cwEIl33vvvWeffZZRMF0G2r17N3UIm3382c9+9tprr6HUBIYosws4LsLNXu/bt++FF17YsWMHqs0uoMXsEZtwXyQ1Om2CIAiCMN9Razr4w+Tk5IEDB8bGxjZu3EhS5p9U6vxTa2vr888/Ty7mCfmUVEvOzcjIKC8vp8kPfvCDnTt39vb27tq1i63kcTzk6aef3r59OzJACcJAhZMnT+bk5NTU1GAab7311ssvv4x7sJW0TtIvKysjs2/evPnYsWNOpxN/IIwlS5bEb7/ldrvffvvtI0eOrF+//o477sA3lD8wHJpxww03YAWUoCLxBSy2ojREos5j8YjSIAnFxcUWi4WxEBLUiH1Bctgp/iWJltCKsNlfnIfI29vb8Qee0H9ubi5OouIRBEH4+PCxI/8mEQRBmAWPx/P+++/v3bs3Ly/vwQcfvOWWW7BSrHHfvn1s9Xq9Q0ND6B0V6urqqqurdTrdM888gylicrfddhsiiGiidMPDw8gfaojIvvnmm8Fg8Pbbb7/xxhsp2bZtGyWpqaloZVZWFiZKV8qAVQzUGR0dnZqa4gkimJmZqcoZCwGtr6+nUF35pcohFAp1dXURCeExyv3334/78hxLxnfZhKcODAyg2r//+7/PThHbiRMnEM3x8fH9+/ejpOj17/3e733lK1/Bm9lBVDUw233uBUEQBEGYibow6sMPP8QH7rvvvgceeIB8qk6DqW8CjoyMtLe38xJ5IO+npaW99dZb2IXBYNiwYcPNN9/c19dHOh4cHHS73TTBNLAF0jRqcccdd1itVnL6888/T8bHH3Jzc/GHRYsWrVu3Ljs7OxZE9F6fNME6ioqKEu+NxfPFixdXVVUxbqI/EBie8NJLLzU3N69atQrzWb58OT2wI6dPn8YcduzY0dPTs3r16kcfffShhx4iWoKkMkZ0PApm8tu//dvf+ta3iKq7uzvxxp2CIAhXClnAEgRBmAW73f61r33t7//+77GxTZs21dbWYqJOp3N4eDhWIyUFU7ztttu+9KUv3XXXXR6PB11DW++Ocuedd6KhSiVRzI6OjtbWViQPKURnP/vZz65fv1590c9ms9XU1GC3CKi6qCq+gIW20i3NeU6hxWJR5YB0JnpnHL1eX19fT9h/9Vd/df/9969cuRJzxTLRZboiAEBqW1pa0NC1a9f+5V/+5R/8wR/QhMipwA5SfuLEiYyMjG9+85tsvfXWW+PfZxQEQRAE4fyQzW+//fa/+7u/+9a3vkUOXb58OSme5EsiJq2rOhjFxo0bv/CFL6AQJFn1HcM77rjjwQcfpO1NN92Un59Plqf+4OBgc3Oz2+2uq6v7/Oc/f8899+Ak5OuDBw8Gg8Hq6uqCggJ6II9jHYkLVdShT57gD5iGKgS6nfWqagoXLlz4F3/xF//4j//IQGvWrCktLWVf0B6Hw+Hz+egQf2hra0Mhqqqq/viP//gP//APqRYOh5U/9PX1HTlyhFC/+MUv0s9nPvOZxHEFQRCuCLKAJQiCMAuYHOI1NTX14Ycf/uhHP3rxxRfV+hS+GKuRkpKamrpkyZKSkpLMzEzUDb0zGo1lZWV5eXnqDKe6ZgoBpR+Xy0XzkydP0tvjjz9+9OhRhqAQHUQQ1X0isEykNn69PSXqFhI8pxpSqMqB5xMTEyijWt6KQxOaWywWFPPZZ5994okn9u3bR2AMTTmxLVu2LCMjo6Gh4ZlnnvnhD3/4+uuvY6Jszc7ORo6Li4sx7Ndee+1//ud/nnvuOfUFgbhwC4IgCIJwfkjEZGES9J49e0j3jz32WFNTk9frJdXGakQXlVTOLSgoUGtD5OjS0tLCwkLSsTqtRTXyL+ne4XDQtrOzk95QiN27d4fDYVoNDAzQCoVQxoJy8Fz1D/HzXhgIPahCYCz8gW4TfUah/KGvr+9nP/sZYW/fvh0HoBphEBjCQ1Tt7e0vv/wy/vDKK680NjayX1artbq6ury8nG7fffddGj711FMEybjiD4IgXHFkAUsQBGE6KNfk5OTrr7/+7LPPqpUm5Ax7w0pjNaIYjcbU1FRVGLc0tJLnEAqF4oWqBLOkfnp6elpaGuZ6991333jjjZjftG7jMC4im5WVxUAdHR1DQ0OqQ2zy2LFjOOJLL73U09PDiKo++P1+RPm///u/3377bVSSmBcvXqwuoVK9ffazn/3Sl760Zs0aPBUNff/99xFNJJXYrrvuOjbdcccd+PTIyMjevXtffPHFJ598MnHhTBAEQRCE8+D1enfs2PHTn/70wIEDgUCgMkri0hKQgu3Rn0/hucrsUU2IMc0feKS+8gdYuHAhmfrOO++c9h3AaWRkZOTm5qrLu/r6+pQq0PPJkyefeOIJFKK5uTlxTQ21wArY9PLLL6MW6rRW/BIqxmJEJGHDhg3EQAXMgX188803iaG+vv7zn//8XXfdVV5e7nQ6Dx8+/LOf/Qx/QKVUc0EQhCuFLGAJgiBMB8/r7e3dv3//6OjoqlWrvvKVr2zatCk/P1+55kwsFguaaDQacUH8D2NTAkdztuJ2eCd1sEPc7uGHH/7sZz+7evXqkpISnA9HREzjPcedFWiIJqp7uh88ePDYsWPqeihkdNu2bW+88cbRo0enXSE1NTWFm1KZER966KEHHnhg8eLFypsZfXBwEOm0Wq333HPPn/zJn/zRH/0RHqxuMTsxMaF+NmjlypV/8Ad/8L//9/++/fbbiX/fvn0ejydxCEEQBEEQzsXY2BgCQEpdunTpV7/6VRJuWVkZiT62+Qxq7YnynJwcZQhtbW1DQ0Pk3IaGBvK1qkPKBrREnYJCIdavX49L0HlhYSH5XfUD0zI1rWpqavLy8o4fP44VjI+PU0Hdyur111/nEVdJPAHGuMgANSm8++67GWjFihVqAYuG7BT+gOfccsstf/iHf4gkYEddXV2ESkN21u12E9K3vvWtP/uzP3vkkUf8fj9d4ULiD4IgXFlkAUsQBGF2sK6pqSmM7dSpU6ieOlc57St7CgyytLR09erVOOgrr7zyve9971/+5V8OHTqkrl3S6/XIa1VVFTaJR7733ntbt25FH3mkT7bir0ihz+ej5P3332dQ1S2kp6ffeuutixcvxgJfeumlf/7nf/7ud7/7b//2b+qaqfrofdynLasRNnEiwagw+kiHyCU+SuT0/Pbbbz/77LM0749Ct0SVlpbGVgJ+4YUX3njjDaIajULP6u7ycT8WBEEQBOH8kHNdLldfX19LS8uBAwdIr16vN3G1KA55Nj8//5prrklNTSVBf//738cfyNEOh0Mt/eTl5S1YsMBut5PTf/azn+3cuRN/ILMfPXqU1ExzcjRJH0t59dVXSeuqW8Ar1q5du3LlSuzirbfe+qd/+if84V//9V9pSySLotA2VjsKIwaDwZGRkY6ODvrHSSYmJtADtTvbtm177rnncJjOzs7h4WE24TxYCg1bW1uRHwJDcihnK11lZmaazWbxB0EQriyGRx99lM/E2CtBEIR5Blo2ODi4e/dupO3mm29W3xMEg8FAeVdX18DAAI/q7hVoGaJ54403YqU0Qd3WrVtXUlJCZZ5nZ2djeN3d3TRBCjHOyclJPmCvu+66yspKq9Xq9/vV3dybmpoQxLKysk2bNpWWltIzTU6ePKnu8IrIZmRkqPBwU+xQ3QuDMGh7+vRphkhLS7vlllvuvPPOoqIi6hAPSoosEk9ubm5vby8lxA8055HmhFFRUUFIxKDCOHHihMfjufbaa++44w7CIPienh7K29vbCQYPJuwHH3ywvr4eD46GIwiCIAiCBv4wPDy8b9++sbGx66+/vra2Vi3WoATYAsmURNzZ2Ul+J4eOjo5mZWXdcMMNoVBo8+bNPK5Zs4akzCaEgfTtdrvJ3WRheigvLyc7k9xXrFixfPly/MHn87H11KlTbW1tdIur4A9VVVU4A/2TzYlkfHyc+vHbHfBos9kwE56T0FtaWkj9iAS6sn79+gceeGDhwoVKdbZs2cK+EBsmQG/EQG80MZvNhE0kaAkmgCRgIHRCVw0NDewjw+EhhIHe0DPlhNfY2Ei1goKC++67b9myZeomBoIgCFcEPoh0fLzm5eXFCgRBEOYZSCT2lriAFS9HxY4dO4bMIZGIKYVYY35+PtVwu/gCVnFxMQqI4WF1KB0GiYxSyCfsyy+/jHf+zu/8zurVq9E7xO748eNqOSk3N7e6unrlypW4HdrKJiR4cnJywYIF9K+MU4GeEgyf1XSOv9KP3W7HMvFCrJGhqUP51q1bMWAGQlgZpbm5mZAwSEZhR+gBN8WJiZyt3d3djMXQVMBK6+rq2BdkFO+kMk+YDSLEbletWpV65j5fgiAIgiAowuHw0NCQuttA4gIWWZukfODAgZ6eHpJvWVkZ5tDZ2ZmVlbVx40ay9ubNm0my1157rVrAIq2TlEnNIyMjNC8qKqLn1157zel0fvnLX37ggQcCgQCCceLEif7+fp7n5OQof4ifGNu7dy/JnfLbb7+d4RJTNgG0t7c3NTV1dXVhBTQpKSkh6YM6NYXk4A+MuH79etyDmjA1NUVvNTU17Ai2gFosXboUNyBI+uEJDfGlxVFwEoTn1KlTNBwbG0Np8Af8hB1ES8QfBEG4gvDPKFnAEgRBOCdoqM/n4zF+H9NzgX3++Mc/Hh8fRwrVstQ777yzffv2+vr6b3zjGxieqqY65AkV9Gd/9Q/LRC4ZSK1JzYS26kIwBNR0oa/1Icd4rcVimbU3tjIWnVBhWj9YLBFSASU9VySCIAiCIJwHle7J7KmpqbGiczAyMvLss892dHRUVFTgD9nZ2cjD5s2b+QfaL//yL2/cuFFVo0NSMw4wM7OTuF0ul3KDWNHZ0JaGKATuMTPvT4PeMARqztobe0Q/PEESpvXDKIgHbdPS0uTCbUEQPglkAUsQBOHKMDAw8Nxzz73xxhtIW3l5OdrX3t5us9k+97nP3XfffZmZmbF6giAIgiAIZ5iYmHjllVdeeukln89XVlaWlpbW1dWl0+nuuuuuhx9+OH5huCAIgiALWIIgCFcGvLOnp+fAgQMdHR3q5GRqaurChQvXrFlTXl5+/rOdgiAIgiDMT4LBYF9fH/7Q3t7ucrkosdlsCxYsWLly5aJFi6ZdrC0IgjCfkQUsQRCEK4a6vB8N1e4vqNNlZmZmZ2dbrVZZvRIEQRAE4Vwof+AfZg6Hg5fqx1tsNpv4gyAIQiKygCUIgiAIgiAIgiAIgiDMaQYHB+WqV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LGAJgiAIgiAIgiAIgiAIcxpZwBIEQRAEQRAEQRAEQRDmNLKAJQiCIAiCIAiCIAiCIMxpZAFLEARBEARBEARBEARBmNPIApYgCIIgCIIgCIIgCIIwp5EFL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rrW1NS8vL/ZKEAQhSQwPDw8ODno8ntjrBFJTU4uLi7Ozs2OvL5dwOKzXz75q73K5WlpaOjo6vF5vRkZGTU1NZWWl2WyObf4YMGh/f39DQ8Pk5GROTs7ixYtLS0tj2y6R7u5uZik/P7+goMBiscRKrwR029nZGYlE6Jb+mW0K/X7/6Ohob28v5TabjbCzsrJ0Op1qci6oDOeaZ/ok6YRCIdXbuaoJgiAIwhXB5/ORhUlnZJxFixaR4mMbogma3Dc2NkY+IvE5HA5SXnp6Os/T0tJilRKgvtPpJIuRjklntKqvry8sLDSZTLEaHw9Gb2pqGh8fp88lS5bk5ubGNlwKZFgiZF9UNr8iJhOH6UIYlBWUlJQgZlhBMBgcGBgYGhpiaKPRuGDBAib5gvmdyeRx1mocEWaYCphYZmamwWCIbRAEYd7DvxYNjz76qN1ujxUIgiAkif3797/++uvvvffevn379uzZs3v37r179x48eJBy1BONQ5UuuHoyK8hrR0cHveFViOk0WwoEAmx9JcrWrVupduTIkZaWFvwM+bNarZc3aJy+vr4XXnjh2WefZafQu6KiItwutu0Seffdd1966SXiLy0t5XP7YwaWCJP8wx/+cOfOnSdOnEDKV6xYQedkiM2bNz/zzDMcC6aIyFHq8yip2+1uaGg4efIkXov6zxre1NTUY489dujQoYIoHJHYBkEQBEH4BCAL//jHP37nnXcOHz6sXCKeesh3r7766ssvvzw5OVlWVkYKe+qpp4aHh4uLi2ee3SfHHT9+nCyMq3zwwQe4ytGjR5ubm0OhUFZW1sdMynTS29v73HPPIQx4CLkSVSBLXkafHo+HvWB/0Ziqqqor+6889p0Id+3axVSw1+Xl5QaDgdl77bXXkKgdO3YcO3asurqaeT5Xficqh8Nx4MCBrq4us9mMlcU2JIBIsAtYU2VlJSYmqiAIQhyXyyVnvwVBmBPo9Xo0CHw+HwL09ttv79+/H3VThedZN7kgp06devzxx//zP/+zra0tGAzGSqMEAoHu7u5///d//973vnfo0CGEta6uDklF0f7lX/4FReNTMlb1cjlx4gRi19LSsnTp0htvvLGoqCi24dLB+YaGhvDaaXvx8enp6Xn33Xffeust1Py9995T18FRiAG/GWX79u0DAwPqfOm5wOb/67/+66c//eng4OC5auLo4+PjIyMjDIHFxkoFQRAE4RPA6/U2NTW98MILJOI33nhj8+bNY2NjsW3RlNTQ0ED6QwDIrZ2dnWTAAwcOkKdiNc6gaiIS//Ef/0GFnJyc8vJy0uJTTz31D//wDx988AEDxapeFtjIzp07ScHNzc3Lli1bt27dZV91Tm6dnJwkEbNHhB0rvUI0Njb+/Oc/ZyYJFUnDlygcHR3FH5QtsFVdiqXqzwSBQa6++93vUpkJjJWeDZOJJ9CPqIIgCDORK7AEQZgTZGRk1NXVrV27tqampqenB49csmTJX/7lX954443XXnstpmixWJSWtbe3d3d346CpqamJ18ajUKdPn2YT0oMhWa1Wg8GAwG3fvv2VV17Bk+gwPz8/8SKs4eFhvPbpp5+m8Nd+7de+/OUvb9q0aenSpXR+/PhxDJWQss58bw6jJaquri68ymg0xi/OYiwCZivDOZ1OYiAAhiBg+tm2bdvu3bvp/7777qPz0tJS6vT29qJlBE8/Pp+P+kTi9/vVKVyeUIF+eJyYmKAOXVHOQITEXtAJo0f34HKimrkaeOzYMbSe5rRlVq+77joGovDll18mvHA4nJeXd9NNN1VXV9MbO0VvjIgfMwodUshA/POAfwZg4Uwa9dVeMDQiyyFjR2w2G0PQW1VVFUeZJ/TAAVXldMXL/v5+6ptMJvqMBScIgiAIlwVp5Y033iALk/29Xi+JhgQXv5qYhLVly5aGhoaFCxdef/315KydO3eSYdevX19WVqZ6ULhcLnVZE9ntW9/61uc+9zmVE8mGra2tZMwVK1ZkZmaqynFR4Qkv1b+zyIYkZUSFBMdjR0cHsfEcEyAb9vX1vf3220eOHMnOzn7wwQexBQZSX2kk7Gm2gAuReWnFEPRDW1IwJfRGEmcraZS9WL58Oe4U16RLjWqmKsD7779/9OhRRgGGWLZsGftOqyeffJIpIiTCwHYqKyupQIeMqPpnE7mePokfW/j5z3+O9dED+8tRoA6HhrBPnTpFPwSANXFQ2AWcBOtQXwIlZuYBu6A+ccYNJBacIAjzAD4iZAFLEIQ5gdVqzcrKys3NxW8OHjzY1NSEGn7zm98sKCigXLlaW1vbM8888/rrr3/44Yf79u1D2jA8lJEme/fuffHFF9UmniNYKA4C2tjYiCrxEkubmJjAipYsWcKjGhTr+v73v9/Z2Xn33Xd/+ctfXrx4MSqGeDHiokWLVq9erS6/x67Qyueff/7N6LVI9E8kdIIE41K44P/8z//s2LEDLUNA33333V27djU3N7P1wIEDlLS0tOCduJcSvuPHj6svKRQVFaFuaBl6jRSiqgRAb4jdc889h1Xj3Pv371d3KkT1eE4J+1tRUYHSsYOXFxU9UEHNgEItYDHVaWlpdIs1EidjQUlJCV0xIcg6M4NcPvvsswTMPLP10KFDGCThsaeEwZ6SVxiRacSzf/KTnxAhk8xxwfLV+hfBoJ50i6oSPP9aQJSZCo7Ryy+/TJCEwctpEQqCIAjCJRGJRMh6aMPg4OBXvvKV8fHxsbExEllNTQ1SQYWLX8Ci4Q9+8AOy4f333//Vr34VN8jPz6crcvGKFSvWrl1LDzabLZ6XyXrkX0SFpEnqJ+VhI+REkjUq8tZbb5Ho9+zZc+LECVIemZGX77zzDsmRHhiFjE8TXOjJJ58k7PLycgYit7766qsffPABiZ6xSOsMtHXrVvImA9E/BoVUkFvZRFqnE0zmsqOiq5lrQ2oBC4vAClAvZhKpQE6ICn9QZ+buvfdeIjl8+DCqQyRMKX1iPmzCDSjHylACt9uNxXEg2F9iwB+wHYJEHvA99R3Durq69PR0hJAK27Ztw8d4ySaOKXtBb8yM2IIgzCv4h8blfytHEAThCoJLIUPYEo88VyXqpSpBjF5++WXkBpVxOp0nT558+umn33vvPdQHvcPqXnrppYGBAfwGyUPCKMGN+JhzOBw+ny8YDI6OjlITMVIjYq6UdHZ28mTZsmXIqBoOx7rxxht/8zd/884778zLy2NonJJxf/rTn6KASF57e/uzzz77wgsvEAl+TGAY8IsvvkgJijYyMoJXUZnYOjo6CJWhGQL9pS1PUDQkcvfu3ZQQBoU8RxyxOq/Xi20/99xztCVmJBWlY+gPP/yQauwy1VBtdopxLzsq9lrNwDRwWZSdrqjPHNIh4rty5Uplh/TJvtAbnRAV6snUqWnnCZMM7J06RczztrY2trIvb7zxBorc3d3N3LIVUSaw/v5+OucAoezUQbUxWnaHVgw3U5oFQRAE4ZIgJZFTyJU5OTn33nvv2rVrKdy1axcmoCpcJGgDeZO0ZbVa16xZk56eTpKCtLS0+++//3d+53c+85nPZEe/8Uf+JZE9+eSTJ06cIMWT2siYP/nJT8j7+MDbb79NxiQvnzp1Cl0hGz7xxBNbt26l5tTUFBk2FAr5oz+fQg7lOT5AZlS3xCIF87hnzx6SJjmann/0ox+RTMmqbEIMfvzjH7NrKhFTjcxLHUzgXFHx8vxRIVfRvZ+FgoKC8vJyJpbsz2TSLXNSUVERX0siudPnM88809vbiy3gDLxE4Sjnpdo7TAZboLnaTULCGRAP5plWmzdvJjCe0BtTTTnixF7s3LlTiQ1DIxWyeiUI8xBZwBIE4VMAioaGIkNms/nXfu3X/uIv/uK3fuu3KH/zzTe7u7u7urqOHj2KFW3atOlb3/rWb//2b3/uc59btGgRGldfX79hw4aS6G/lPPzww3fddVf8y3derxd5QhZ5npeXFy8HexS1cEaFffv2YVdZWVlf/epX/+zP/gxbLS4u3rZtG7KFhFEffeSJyWQiqj/5kz+57rrrGBqVrK2t3bhxI52jel/+8pcffPDB/Px8KmPDwBM1nCrhMRgMsps4JS740EMP/d7v/d7Xv/7122+/XV2AFq9Gk48T1eDgYHTY6aCkCCh1GhsbmVJ8MTU1FeOnB7aq8Jg0Sn73d3/3T//0Tx944AF2jcp0uH79espzc3MrKyu/9rWv3XDDDWgl0dKEfeeQff7zn6dzppRC4ElpaekjjzzC4/vvv4+IcyiZbaYo8RI5QRAEQbg8sIKDBw+SB1etWkVuuvnmm8mt+/fv7+zsJJfFKl0E9NDX14eHYCDohOHMKRYSWWZmps1mUyUej+eNN954/fXX09LSfv3Xf/3//J//Q3Ymx23duvXtt992uVz0A8jGN77xDVyFZEfCPXToED2T6Emj9EbG/NKXvnTLLbfwnD5VxlR5XzkATE1NNTc3H4/eRp00iiowHHqDt9C/asUT6sO5otqyZcv5oxoZGaGrWSHXk9AnJiZQhd7e3mPHjhHJwoUL46e7SP14C3vxh3/4h4z4mc98hqnbsWMHtrBixYo1a9YQzLJly7AFdpz6BMygRUVFjz76KPLDJNMPhWyin6VLl/7qr/4qM4PhqEuxcnJykAoOa/xYCIIwf5AFLEEQPgWga+o6I5PJhGlhn9gP7siTnp4exCs/Px9Vfe21137wgx+0trYuX778gQceWLRoET6EtmZkZCB2FNbW1sbP1+nOwHPN8hJuFIp7YU7q+ejo6MmTJ7GuTZs2ffnLX77hhhvuu+++Bx98kJD27dvHVtUQnaJ8w4YNGNU111xDeMRTXFyM5GG3BICrMTrPqZw4ViLsUXZ2Nm27u7sff/xxRA25xEqBHYxVivJxomLvVCfTYG6RWqZrYGCATk6fPo1AM2lqOYnY8vLyvv3tb2PAqampTU1NHR0dmLHT6fT7/ZglMMnEv3r1arVWRSvCfvjhh9FxdkGVJELY999/P3r64osvMug999xz2223EWRssyAIgiBcFiTx/v5+tYBFaiNnUUg6Iz++9957bFLVLhKlChB3A0UgEFAlPPb19TU0NAwPD1933XVf/epXb7rppi9+8Ytf+MIXxsfHCQOBIS+jKyRlch9Jee3atbz0er1oSVVVFUHykrS7dOlSEjGZUQ0xEzaR3IEs/OSTT7766qukVwSABEphrFKUjxPVtD1NhIDJ+KR7HGzv3r3YCONSopaTCAbb+YM/+IOvfOUrvDx16lRXVxcdjo2N+Xw+rKysrMxsNiNIDIenRbtMqaurI6pf+qVfuvXWW5UpxcnKykIhfuVXfgXH+PDDDzmg3/jGN26++Wa1xicIwnxDFrAEQfgUgEip6+QnJye3b9/+zjvvvPvuu9je6tWrEamSkpLPf/7zDz30UFpa2s6dO7///e//zd/8zb/9278hZ2qxJq6e8SeAAubn5yNqFCJhTqcztiH604GvvPLK7t27MTy3280mtIzOU1NTqYxa0ZAnCBkVlOQRBi5FNdQtIyODl+dapYLEMGiOjanntFq5cuWXvvQlzIz9RbK/+93v/u3f/u1///d/46mJHX4SUQEzWV9fPzg4uGXLFo/HU1FRoe5KxiY6pNvnn3/+hz/84dNPP71161Ylvmw6T59IKupJD4m7HId/SyxcuJD4eU5shYWFBKk2CYIgCMJlQw4liff395O50AaS6Y9+9KO+vj6/37958+a2trZ45r0g5NDi4mKSLGmxpaUlEAiocrpCOV566aVdu3aREB0OB/mXfEdSU3mZ/FtQUECKVCd7eKJyMR2S/nJycnhCP5TPmiLjxFOtUhry/tq1a7/5zW/edNNNY2NjP/vZz/7+7//+r//6r3/84x+zg6qygucXExVhzBqV6mQmdFIWpbm5GR9TtkC3cVvo7u5+4YUXUJcnn3wSnYifVFNt1ZNpqBNg07bGXxLYqlWrGIIS5K2yslLOdQnCvEUWsARB+BSAFaEsPBYWFt51112/9Eu/9NBDD91555133HHHwoULscmqqiqef+ELX/jc5z63adMms9n8/vvv79mzB9tTAjRTxfCh/Pz8RYsW8eTYsWM90R/BoRzTeuutt5BdHkdGRqxWK86HkE1NTSGCVMDVhoeHeYJvKZ3iOY9K3XhiNBrV81lhE3VQZ9yXlwSPXKrweKQtlqZuE/vggw+uWLGCwJ5++mlsO3EXMOkrG5UCR1+8eDEifvLkSeywtrZWiSzwjwHE/bHHHjt69OiSJUu+9KUvPfDAAxwOtVWhBk2EEnqYWa4g+MOHD/NIwMzDwYMHT58+rZbeBEEQBOHyIF263e4tW7aQZ9XaEymMtFtSUkKKbG1tPXHiBLk+VvtCkDrz8vLKyspI1njFYPT374Ds/NOf/vSf/umfXn/99fHxcZImokIKIykDMUxOTlKZ5uRrxlWpUDkAj4gKTxIz+zTYCgyk1tp4ou6ASbokoa9btw5JQHvuvfdeVKGrq+uVV17hUbVV0PyKRwVUKC0tZUJ6e3uPHDlCP6gUDdVW4jx+/PjLL7+MM6xdu5YIsbWsrCy19Vw9M3TcN+KoygTP9L733ntjY2MoGfEjeOzpxS9BCoLwi4QsYAmC8CkAZUGVkDC8raioaOnSpWgo9olNYk6o2Jtvvrlr166FCxf+1m/91u/93u/hTB6PB9XDezAtwKioRpPE9ZHc3Fy8isd9+/Zt3bq1sbERr0WStm3b1t3djY0xorowngCampr27t3b2dmJ+PKETQyH1GJdqjdGUU/ODw0BA6OrgYEBJCweFUGqO7W3tbXddNNNv/u7v/u1r32N8KgcX+RSXPGoFPEVPaSfIWpqauLNCaCjo2N4eDgzM3P9+vVLlizh3wMcDrUVtFnW6fg3Q39//1T0jrOxDeeGmD/44AMc9Prrr+ew8g+D7du3K8OO1RAEQRCES4QU1tfXd/DgwfT09EceeeT3z/Cbv/mb+AOpinTT3t4eq30RYBp4BYkVQ9i8eXNDFPXzvuonSmw2G1lMfQ2QDE46JmOiFjt27LDb7QsWLMjKymJculKPcdTLWbMeCZ1uJyYmenp6ent7SfRoDDWdTuexY8eeffZZhrjttttwnl/7tV9jFLInO57YFZ1/nKjOBVsLCgrolieYAJOszEFtxWSIlmCoc/vtty9btoyQKOQRaMJ0ARXU9XGq1ayoMNjfAwcOvPDCC+zdihUriPzll1/euXMnM6OqCYIwr5AFLEEQPgWgR6tXr7722mtR0n/8x3/8j//4jz/90z996qmncBqPx4M2HT9+/Omnn/7Xf/3Xxx9//H/+53/Q1pKSkqqqKqPRiP9lZmaiff/5n//53HPPud3uWKfR9ZovfOELt9xyCy713e9+FwX86le/+sd//MeI6cqVK++8886ysjKaM+5NN920f//+v/7rv2brn//5n2/btg0ne/jhh2eeMDw/DFReXk5gTU1N//Vf//UP//APP/rRj1C9+LIaSrdly5Yf/OAH3/nOd5544gmMjZLly5cjgoljIaNXMKo46qo0wqOHvLw8lDRusWpTRkYGEvz8888zyUy4umwtEAhgpRwjFL+xsZEDhNYjmqrhrIRCIdTzxz/+MT185jOf+du//dv777+fycFKOXbnbysIgiAI52F4eFjdoXzBggXkRLLMHVHuuuuue++9Nycnh9TZ0tJy8ZfwpKWl0XDdunUox5/92Z/9+q//+te//nUy1/j4+KpVq2699dbS0lLq3HbbbRs2bEBIyMh/9Ed/9Dd/8zck9KVLl9KW/Ki6Il2qJ4nEU20ilZWV1dXVR44cwV4Y6//9v/83NjaGLZArJycnybOUfO9730MVfvKTn/h8vrq6OnaNrbH20W7PFRW2cMGozoPZbGaXi4qKGA4xIFR0S23CH1QYJ06cIDBs4dVXXyVyVEGtrzGoxWLZuXMnnkPSV61mhcq0wpcwNI7p7bff/r/+1//CfNhZeqYHDCRWVRCEeYPh0UcftdvtsVeCIAjJBi9BU1CfFStWbNy4Ma5iJpNp8eLFiJHX6x0ZGcF+brzxxi9+8Yu1tbXZ2dnIU2ZmptPp7O3txS+rqqo+97nP3XfffagbmmW1WhFZnGnRokXXXHMNbVWfuB2b1qxZg4RRjc5tNltZWdmdd96JnlJTXRKPiiHB6enp1MeW6BNb/cpXvrJ69Wq6QshOnz5dWFiI2paXlxMwRkskCxcupAT94jnxMAp16CErK4tRKKem+hbA8uXLGQKbvPbaa4mkJPojRwTc19fHE3WrC2ZjaGiI0emnvr6effk4UeXm5qoZUDDhyCUWzih0SFt8FN8FGp46dYpWPCdORiFmYsP7+cdAQUFBXl4eDdlBNhEJrklOYV/YTbfbzdHhMDEcO8JAbFVRrVy5sqenp7u7Gzv/2te+RjV133cq0CczwA7SmwpPEARBEC6e0dHR/fv3YwVkcxIrWYmEAmQishvZkEyHUWAOpD/KSfdkJXIfWXLJkiU8zz/7h1OoQ1Ij+ZKjyeAkWXrAKNAMbIG0q2yhtLRUXdZEUibL08nNN9/89a9/nSxJQiTPUoESchyVJyYm1HCkdXojxZMByYkkfTU6/RAtzsPo7As7QiJmX66//nqe0JDyqampwcFBRqcVA5F8yaTkWarRLVmbJ+eKit1UURHPrFHRhJJE1Bf36JbhmASeU+e666677bbbaMW0k8p5zl6oOVcXWFGZvI8trF+/HsXCFjA9tlKnrq6OTYRBn8ySkhNa0VVxcTFRIQPHjx9nH/EQppqY8Q3mBCfkWHAEqRANTRCEeQH/BtG1trbygRIrEARBSDYI1uTkJDZjjf62YKw0Cm6HWrEVkDnEjke8DQ1ChhwOB+WoGHKptA9JwuTokA871JA+0R0+8dRiShx8jrb0jDBRmT5pzmN8nQvi/dMJI2ZnZ9M/FRgagRsZGQmHwzRhaCpTB6dkFPohZvWc+uwRW6mJ59GEaipU1T9b1XPVnDoMRysKgUF5SSE7BepU52VHRWVK4jA/+CLV1HIYHWKHmCU1mRzEkWlUE6ImigrEkJOTQwDsIJt4ydTRP/PM0OgyA6nhqKaOEQPFo2IgnjMuPRM2FdRx93g8yChbcVMVmyAIgiBcEn6/n6RGeiI3kVDIRKqcjEahuhqIcraSp0iO5F+yJxmNl+QjlUlVk0TIU2RhUImMFEn6o5/ElKryMomSNKq6BZ6Q3QiJVuREsi1PVFKmLf2Q02lFzzxR2ZauqEOWJAWzO2RkBiJj0i1h0wMDkTQZiH5IoxSqhuwjMsNWlUwTbSExKlX5/FHNTMT0QJA0ZCuzQZ/0TMPc3FzVFXXoSu0OlYmETYzFLlCfONkRnlBTqYU6fciI9Ek1NZOJUREDk8CgWARdUUEdQTphB9kRtYOCIMwT+OiQBSxBED5lIGdoDd6j1kQSUZsoZ2us6AxsgpnlcVRbnszas0J1wtZzVbh4LtgVW8+1m9O4YFdXlvMPF59D9VIQBEEQfsEg05EH54ItXDCSRM7f1RWHsc6jMWILgiBcBrKAJQiCIAiCIAiCIAiCIMxptIs3Y08FQRAEQRAEQRAEQRAEYU4iC1iCIAiCIAiCIAiCIAjCnEYWsARBEIS5SzAY9EbhSaxIEARBEAThvIRCIeUPgUAgEonESgVB+JQjC1iCIAjC3KW/v//IkSPHjx/v6+tT93wVBEEQBEE4PxMTE8gDdHV1iT8Iwi8MchN3QZgvBAKBAwcOtLW1xV4LwqeBnii66O9nL1y4MOm/WFRXV7d27drYC0EQhPlBc3Pzvn37Yi8E4dPA6Ohoe3t7OBxOS0sjdxuNxtiGJFFaWnrLLbfEXgiCcFnIrxAKwjzi4KFDz77x8kDQYUm3X51fUD4Xfpdn6HDLquz8bHuSIwFPIPBhc/Pqioq89PRYUZIIhsPtQ0Nmo7EkK4vHWGmS6JuYGHE664qKLMmOpHtqqtvhSNHp7HZ7ampqrDRJuN3u8vLyr33ta6iw/Pi3IAjzhObm5lfeeeNIb0tqXlZys3YoGBo50b4gYi7NytIn2x98weDutrbawkKydqwoSYTC4dMjI+FIhGlJtVhipUnC4/c3DQxUFxSkW62xoiQx4vG0jY+HUlKsVmtaWlpy37oejyczM/MLX/jC+vXrk76UJgifXmQBSxDmEW+9+85zO98xrirPripOSWoWdw6MHvnPl79eXL2ipDS56yPBcLh3fPz/99Zbj95229KSklhpksD5Xj1yJMNmu7G6msdYaZLY095+tKvrwVWrijIzY0VJYntf34f9/SkGQ25ubk5OTnIFtK+vT6/X//Iv//KGDRtEQAVBmCfs2rXrpz9/dazCWnxNjc5giJUmg6DXd/yJN291mm5ZVGM3m2OlySAUDg9OTf3zz3/++TVrrlu4MFaaJLyBwJvHjgXC4Y21tSXJztojTucze/fetXRpdWFhchcZT46Pv9XZ6UtJycrK4l+7yT3txL+63W73Pffc8/nPf96c1LeuIHyqkQUsQZhHvP3zd18+8kHmHctyayp0+mQqxWTP0N6/feIPiutuqFyQXAH1h0Jtg4N/8tJLf/XAA6srK2OlScLp8z25e3e23X7XsmU8xkqTxJampt1tbV9et64qPz+Z75WUlFdaWl5rbU0xGktKSsrLy5MroJ2osM/3hS98QRawBEGYP+zatev57W97VxVVXL9Mb0zmAlbA7d3/r8/dO254sH5ZRlIv8AmGw50jI3/x6qu/uXHjzXV1sdIk4fb7f7p3byAUumf58src3FhpkhiYmvqvrVs/u2rV8rIyQ1JT9r7+/sdPnPBEIvn5+QsXLjQkde21p6dndHT0tttukwUsQfg4DA4OyjcgBGH+IL/AIgiCIAjCpTOnDEJ0ZjbkEAmCMB+QBSxBmD8k90oaQfhFQH6KWxAEIcnMKZ2ZM0lhTs2KGKcgCJ8QsoAlCPMH+Ye3IAiCIAjClSPZ95IXBEGYV8gCliDMH8SxBEEQBEH4lCPn42ZDZkUQhPmALGAJgiAIwsWS3J9BFARBSA7y/bQ5j8yKIAjzAVnAEoT5g5ycEwRBEATh0plTBiE6MxtyiARBmA/IApYgzB8+1sm5SDjsc7gd/aPu0cmQPxArTRKRSMTt8w05HBNudygcjpUmCYKZ8nqHpqYmPZ5wsm/mymw4vN6BqamkT0sgFOLoDExOuny+K3vj80hKJBAJuEIuZ8gZ//OGvaFIKBgJukNuVUIFf9hP5VizM4RTwt6I1xF2+CMfbfWFfZPBSVfYpUrUEHRFh6pCHLmJuyAIwgWIpAS9fs/YlGtkIv7nmXCGArFPVJ64x6e8k67L/ET9GDrDiB6/H38YdTr9wemf8JfDx0sKpMjBqakRpzP4sbP25c0KtkAMOAxZO1aUkuL2+4c/nmJ9HOMMhkKTbnff5OSUx/MJyQwC4Aw7PWEPSqBKQikhXiq14BEriG9S8M5BKuLu4Q7HDIHHqdAUJfH6wZQgXWER6qUgCFcWWcAShPnD5TtWOBgaae5qev3Dw0+9fezZ97p3n/BNumLbrjoYZ+fY2BvHjz+9Z88rhw8f7+31XhEHvSxQq9Ojo28cPfr03r0vHzrU0NuL9sW2XXWwq/7Jyc0NDS/s3++80stGl8SU13uos/OFAwee3LPn5w0N3ePjV9BBkcXRwOhxz/Ej7iPq77D7cIe/wxV2jQZHG7wNRzxa4VHP0f5AP7oZaxYFZx0KDDV6Gk95TrX52iaCExRimV3+rtP+0y3elrHgGBbLEIPBweHgMPVVQ0EQBOEiCYdCY+29J1/bfvSnP1d/x57Z3Lp5r3NgTEtU4fB4R3/jqx92720I+69q+g6Gw32Tk+80NOAPz+3fv7+jw+H1xrZdNpf7vfJgKHRqYOBNZGbv3mf27dt66tSww3GVEzeDjblc7zc2IjA84WXojEj8dO9ekvjR7u4rMEWXgsfvx+tePnz4yV27cLzWoaErs854hkhKZDI02eptbfI0NXmbevw93rBXKwxO8vKw57DmFZ4jHb4OVR5rlpLijXh7A72xCu4jiAT9IAz0cNp3utXXOhIcQR7CKWFEYjAw6Av7Yi0FQbiiyAKWIMwfLv98mGt4/MiTbx/40WsDR1tOvPj+zn9/vudAYzj40cm6q8nA1NRjO3Z85913tzU3o33//v77bUNDiWcOryZOn+9HH374+M6dHzQ3//f27f/3nXeaBwc/oROG54dBO0dHXzp06J83b35s1y6MM1nLV4y7//Tp723d+pPdu/nnwX9s3frKoUMTbnds88cGO/Sn+CdCE/yNhka7/F17XHsGAgOesKfD39Hsa0Yc2YRZeiIfnVxV9Pn7DrkO9Qf6qdzmbTvqPsqTieBEu689FAkhnSe9J7Wzr2EXdou5GnXGWEtBEATh4oiEw87B0a5dx9ve38/fiRe37P2vl1rf3esenQj6AiPNXYd/8tau7z7Tse1Q/JqsS+Ny0xuZ6Pn9+//55z/HH149evTf3n//cFeXLxnnwIKhUM/4OPn6Pz/4YEdLy+tHj/5/X3317RMnxj9GrrzUWUGcOkZGfnbkyD+8887ju3aNOJ2RSMTl85G7yeCbGxuf3LPnH99552hPz9VUrJahof/+8MMndu061tuLVhFD3+TkFVzX80f8OEOLr8Uddo8ER3Y4d3T7u/1hf1+gD3/AJZRduCKuUMpZe41U0KrN1zYWGqOCI+zwRXwoBNrA41RoqsnTRB266vR1UiL+IAifELKAJQjChQkHQ6kFOUsevmXj//7l6tvXecenRtt6gr4kXJyCaLYND39w6tSCvLzfuOmmW+rq2oaGjvX0XOUzhApvIHB6ZAT1XFFW9o0bb9xUW3uku/tEby/+F6txFRmcmkL43jlxYsrr1VQveZdfOTye/R0dQ1NTdyxZ8uhtt5VnZx/v7e0YHb1SAmrWmUtNpbdk3HJ75u3r09YXmAoWWRfVWGosegvuuMC84Ia0G27NuJUK1ZZqq94aaxY9fdof6HdH3FRYm7q2ylI1GZ7EVnmkbbG5uMhUhJUitcPBYUqyjdkmnSnW+AxyE3dBEOYjl/LJpzcaCpYsXPsbD970v76y/ncfKV1Tn11VUrVpdWZ54cCx1gM/eq3zw6MBrz8SvtykcFkfw6FwuHt8fEdra2F6+tdvvPGXrr2WbHW4q2vc7b76+TIQCo26XIFg8LbFi791662fW73aHwqROnvHx2M1Lp1LnRXy8lN79vzs8GF39JJt8AeDXaOjbx8/XpiR8as33PCZpUtbhoaOMEWuq3TRvS8QONHXRww3Vlf/0V133bBoUfPAQOvg4Mf/fmWcYCTY5murtFSuTl292r7aE/aMhcZ8EZ8z7Cw0Fq5PXY883JZx23Lb8jR9mi5hUr1hbyASWGlbuSl9ExWuT7s+35jvDDkNOgMeUmIqoQc0YyQ4Ek4J5xhzzHpzrKUgCFcUWcAShPnD5RtaakFO/QMb6x+4KRIK+5wuc5rNmpmmNyThA8Tj9/eMjbn9/qUlJYuLipaUlBgNhubBwUmPJ1bjKkIYuJ03EKgpKKgvLl5VUaHT6TpGRhzJWMDS7sPlcFTl5hZnZiZxiQUDHnU6+yYmMq3W5aWldYWFC/PzOTraAlasyscFocQXLTqLPkU/GZwcDg4vsy3LNeWyaTI06Qq5+v397b72Qf8grplon2xCVe16e6Yh06q3puvTzTrzYGDQmGIMpYRQT/6sOiutxoJjxcbiVH1qYnNBEIT5y6V8guv0+tT87JLVdeXXL7NlZ4S8/uKVNZUbltuy0ie7hzwTzry6Slt2uk5/uR+wl5VOQuFw/8TElMdTW1hYV1S0rLQ0024/PTKirc5c9VM+qEtJZuYja9Y8tHLlkuLi3LQ0jEpbQ4ptvxwutS3JeszlIkeX5+To9ZrR4TPtTIjbvSAvj6iuKS83G42UjFz6Atbl7Yg7EMDxrEYjjledn3/N/5+9/4CT47rvfNHpquqcc/fkiJkBBpEASAAkRQlMEiXZsmyRlnbt1XVa22ut93rDu7t33+dz3/p6/d7Ku/7cj6293iutZUmkREvMpACSYiZyxuScumemc04V36+6GoPGYABO4gwEnK+Ko6pTp6pOnSrU/9unqk7V17OCMB2P8xv3CBjMwUE78kI+xscQ6+ESiPtIzwgZDFCCieJEgA3AFpT8ixSlYpJPQiSmSlPT7DTGYQhaSivVSDkxlxEzMAocQDiJiTLZGBs2VFmSQCBsKOSfFoFw77D2n+KMVm1r8uksxqHXT4y/c0FjMjrb6hjtFtxc4kURfoMRr8Wi12h0avkBmWAisSUPPcGossWiSqWyGQwoiUGjwXgonS5sRTdYbpPpm0eOfO3AAdTMmrvk2BBKglDieYNW6zCZ1DSNmpE7qd3QVwAUskI2yAXttL2OqYODCpJQFOVnrPqL/WdzZ0/nTmO8uhdVjFMqavGeqvJ4P6TTQlswgswxIVanqSsK8iNsJtpUEkuLvbQusuF7QSAQCHcfKlxtaRrBaOqjy9lwvOGBHlujT0VT3p6Wg3/wq11felBnNa09VK1pOVy7ixwnSpLLbEa8RmyiKSqUyaz3Ce41BQUER5/N9vmenu21tTmWvTw7C73BuA8RfK2stlYaHI7fPnwY5gBtoMrHAmWA1Yii6DAYUEWwLKQjfKdXf49wbYdWEMUCx2nVarvRyNA0RIIVhHA6vYFPYCH0d+g6ZtiZK/krF/IXDLTBzbjVlFruIpMPDxYHz+XOncyenChNVPehKdVIkAFYxxQ7dTl/+VT2FBbPiln4A/QjykexrEftgTZgMNJGURLhD9UGQiAQNgrSgEUg3Dus84e3xLOc1mKw1LnZbC4xOc/mt6Z/Sukmj4HZbEmzAjYJ2apMqMqUU7agKDU1TpNpf3OzSastl2IrwcFQvsaolAPlQR0JG32AYJNJIRnn49267sX3BNu0bUctR5+2P/3r9l+3M/ah4lBCSCCnMldhSf1groEy7Dfsb1A37NLtatO0LfALNsaWE3OX8pcuFy7DSgVpa3pYIxAIhF9eRFFIzSwEzvYbPQ53VxPF0Eh0bWus3ddJqzG+BaFKdoUbgxFCthKw1s5aYy4Wo1SqaDb70qVL7w0N7aqvP9LW5llHA9ZqqbPZdjc0GDWa6h2o6FR5p2SrUakQvtdbRSsGm1G0SikS6gfF2cCtI+KzIrvALahVahttszLWoih/lRh//Yz/EdMjkIevO7++Xb99vDQe4kOL3WhCA6AKuw27n7I+9Q3nNz5j/gyWgmPwEn+/8f5Wbet23fYObUeQC2opLV1DX81fhUJgcsk9MAKBsH5IAxaBcLchCEImk4GSVaavs0bHAmy2kJ6LqijV3n/65MP/9p8Y3faxd86lZhfW3oHFWoHNaBj5wZkcy/KCgAElsBkMSuImQ1OUXiM/MV7kURCB5XmMm/V6NS1r+uaz9gO8oWD3MXCCUOA4VAiqRkvTFt31vqg2BE7ionzUTJtdahelkmOZiTZ16brcavlWqp7SuxgX8hSE6/eN4ZT4u/hhQaVhS6/SY3Gsp1HTiFVNsVPwWqqG6i/0Y4VYZKo0FRNiyiIEAoFwFwNzyOVyCGeV6fUhlPixt87mwglfT6ul3lNJLbeJVMbXzJrUA1vV0DS2XlD8AXsrimadTnmUe/MRRDGQSPz9iRMnxsaOtLf/q8ce6/T5KvPWxBpqZcmRgGKhNvC3yHGoH47nRUlC+N60KsLh0TIMNo0C1EhSiecZijLpdChSJcf6KImlABeIc/E9hj0HjQcPGw/bGfs0O53hM6261lpNrZbSYnDQDqaGyYt5pTUPwAo8ak+nvhO2wKgYK2210bYknxQkAb5Rp67D3CAXhE4YKMNkaVJSSXCJGXYGg7IGAoGwUZAGLALhroJl2ampqZMnTxY2tE+o1Gx44KUPJt45X0zlRHgfxwslThJubiP71IHZOE0mmqKG5udhfhig2p1er81gqOTYRFCYWpsNXjUVjc4mEpPRKKyrxeWCEFdy3IOoVJBdu8GQzOdHFhbmUqn5VMqi1ze7XBvwo6UKXuLTQlrpZ115JVB5th9/pRpJlERO5CCgEE34JSuxYo2oo3RwUCxVlIqYLEgFzPKqvXQNjXR4Z1EsjpXGnIwTS2ElmOVT+/gavrovjI3dCwKBQLhDEEVxfn7+7Nmz6XS6klTN6q98AsfNXRqmaNpS71HrtZXUDWFNl2GKouxGIwL3WCSCkD0bj+dYtsXpdBiNuLJXMm0WoiQl8vkfnz17vK8PRTrQ3IzEcDqdX0cXBOvfBw3D+KxWnVo9HY1Ox+NTsViJ52E1bpOpkuNTRnG8fKk0Fg4vpNOQKxSp2elkNui+ICK78m1BjUqjoTRaSquuUXMSlxNzATaQFJJwA/nGm8Qj1sv+UCP7A1QBJhDlosiDEawEGTBgccgDDIRW0cg2WZp0MA4TbUIeiIRf7ceGUmJK3jCBQNg4SAMWgXD3wPP89PT08ePHX3nlldwyPW6u6ZZlGZHnF66OXX3+F4OvfNj303cz8zFXZ6PBad383/J6jabN41E+bPdmX9/HY2NatVruilWvr+TYRExabbfPV2uzXQ0E4KDvDQ+jGF0+n1m7oab+SwXOCJfJtM3r5QXho9HRn/f2Ds7P11qtbW73Rt1BVYA7wjjNlFl5rgpCWRJLE6WJKXYqykcjQiQhJBxqh5k2p4V0mAsXpaKBNtgYG0x0mp2O8BEkQlV9ap/yABcWn+fmdZQOAqqn5NNJafnCqmGo8iYJBALhLkUUxUgk8t5777388svxeHzxwZPrrNIgsAauyKZmQ1qLUWcz3dD0X1nV2p1kbYvSFNXkdGIYWVh4u7//7YGBPMtur611Go2b7jLyF2kG5uZevHhxOh5P5vNv9vd/5/33X7p0KRCPV3KsnnVUaAW9Wo3w3eH1jkUib/X3vzM4qKXp7X4/wnolx4pZW2EMGk2n18vQ9KmJCfjDh6OjNr0e/rBRD7bLD09RVq6GC/NhqAIGGIKFsiD0B9ngeGk8wkXgDzAEpNhpOzRjgVvISvKNsaSQHCmNzLKzcT6OxaEH9Zp6rBCr5SQORqFWqR20w0SZ4AyKP+BfgaIoBAJhAyFSTiDcJSj2+eKLL7711lvJZHIZ+1zHzTlHW33rZ/flo6mTf/384GsfO1rrur74oNHr2PyblpRK1Wi3/85DD0Gznjt7djQc/tU9e7r9/i15BQBG7jAa/9nhw6lC4cdnzwYTif/lyJEdtbVb8j7jnQN+JDy8bduDHR1DCwswcpNW+/iOHR6zuTJ7gxBxykuibIrl5if4op2xt2nbzubOvpZ87Y3kG3DHdm27mTbPcXO9hd4Un0KeRnVjrbr27dTbyDPDznTq5NcBKg9widmBwkCnptNKW42UESlDxaFLuUs4ykiRN1lmuX9ZBAKB8EsM/CGfz7/++uuvvfba/Pw8Jisz1oHIC4Voki+xtFZDLx+g1+EPa1oUC7lNpmcOHnSZTD85d+794eFDbW0HmpsNmvV9kWZNQSFZKKAA8VyuxHF9weCb/f1vXL16enJyDd/7W2T9QoZ4Z9Pr/+iRR6x6/YsXLw7Oz39t//77mpv1q6+itRUGBdhRV/fZzs6ZePzbb74ZTqef2LGjyencqBtgapXao/bcZ7zvSv7KK8lXXkm8gi2269rrNfXN2uax4tjrqddfTrw8WZrcptsGqQhz4SuFK/jL1DDIY6WsryZffS31GkzDrXY3aZqUBqyiWBwtjjaoGxyMw0AZkIg1XM5f5mo4n3pdr4USCISbUY2NjblcrsoUgUD4paVQKBw7diyVSmUymStXrvzFX/yF1+utzCtz7K3jL17+wPpYj7OjcbXfrsaP9lIql4sk2FxRRdMGu8ngtq35K4SpQPjMn3//T/2dh5ta1iCOoiTlWDaUTueLRY1a7Tab4Vt0+QvQq4UVhPFQ6N++8ML/8eUv72tqqqSuBtRMtlRaKH95UMMwXovFotOtrTBYzw9PnbIbDE/09OBvJXWV5Fk2ls0WOa7Z5VrPHct3h4ZOjY9//eDBZrd7DdrI8Xw8n0dJUMPwYBwjuZvYNQnoS6Ojr46N1TBMbW1tQ0OD8qlvIEhCVszCFOGjSoryEBYSxRpRVaPSqDQmykSraJglK7F6So+cWKooFeWOLWokdY3aQBu0KvlxOUwWxEKID/kZv5bSYg1pIZ3gE5hlp+0WxqLcRJ2eni4Wi88888yRI0eYe7uZkkAg3DXgsvb2229Ho1GM9PX1/emf/ml7e3v1FfvkyZP/+MGx4j5f46EepS/2T0aS+BKXDkYoNW1w2TSGG96sL2XyuUhSbdCaPI5VCQmXL5776+efStC/0t2zhq4V4Q8FjoM/ZItFSqVymc1Oo3FtsZIXxelo9D++8srvP/zwI52dldQVwwlCPJdL5PPVzYVGrRbhcg1ehND/3JkzWOcXdu5scjorqSujxPORTAbaUG+369RqWI1SRZliETWD8iCIr6qKYET//b33vrJ37876+jXoECo2mc9HMxkUA1XhtVpxoNfWgHV2fv7v+/oKkuR2u1tbW+nyXiiqkJNy8AFMwgEUkWBFFv7A18h9rkMPTLQJiSWpBIXQUTrlS8cFqQB/QAaqRu7rCl6h3ACDV0S4iNJ6hUmsJ8bFIBIW2mKjbUojVyAQiMViR48e/drXvqZZZ5spgXAPEwqF1vIri0Ag3IEgHB46dOiRRx7Bj3wlSN/EWsK/AkRWZzM5Oxp8u9q9PS2Wes+aW6/WDzzGrNW2ud099fWdXi/sc20NRhsCasas07V7PD11dZ0+n91g2MLCANheg8PR4fWup/Vq/ajLbXndfv+u+voWl+vT+DYiraKttHWx9QrAI2GZLsblZtwYMBd5kI5ESKSSEylGyqhksDN2pfUKKMvWq+u1lBbjdA0N6azT1DVoGqyMlbwCQCAQ7mLgDwcOHHjsscc6Ojo27Ke1SsXoNI62Olujb0nrFdCaDY7WWrPPudrbaRXW+iAs/MGo0bS6XAjZO2prfRbLVsVKbBdRssvn215buzg0OZ3reRxsbbWiZZh6ux0aozzJjmCNMjSXq6ir/PLgJlcRQ1HYaKffvxuO5/PZ9PqNevxKQQn3Ttq5qAqKHmgojYNxLOqBkghJQAZFFeAPJsqkZIBpGCiD0noFNCqNT+1TUjCYKXOtprZeUy93Bl9uvSIQCBsIacAiEO4SaJr2+/1Op1P9ab5MB9fc8JaItYFClMtyJxWmMkWogCrZWO9cIYtOeRtuzkPVUBDWxXSMwFmRgnQlRYEcZwKBcJdBUZTP5/N6vdrbdOB4R1351l2YO8cfNpAN3B+samutRi7Ap3w7EFH+ZhNYNrGaZTMs8QcgdxKv0ihdHBAIhI2F/LsiEO4dSN89BAKBQCAQVs8dZRBEZ5aDHCICgXAvQBqwCIR7h9vdUyIQCCuBdOJOIBAIW8wdpTN3TFC4o2qFGCeBQPiUIA1YBMK9w/KOJQpiLpqMDE9LgtyTqCSKbK4QHw/MXxmNjsyUMnlJXLqgyAvZcHyhbzw0MJkNxTGJRDabj43OBs4PxsYCAschRShxmflocmZBYOXJFSJKUjyXG15YuBIIzMTjJZ5fsnm5R3meDyQSVwOB0XA4UyxiEaQn8/m+ublLMzORTEYo94qaLZVmE4loNrtmu8R6lML0BoOhdJoT5D1dQpHjpqLR3kBgPBzOsSwKw4tiOJO5ODOjFEYpXqpQwO6gMMpSawPlwUqCiUSeZStJ10C1pIvFsXAY1TIRiRQ4Diko8HwqdX5qCuVHAZTGl0Q+j2pBvSkLroESx6EMV2ZnB+fnY9msUtvVIAWHA0fn8uwsjhSqCBsWRXEumbw0OzuysFBJkSRUyHT5KFeWXDESy/LRKBcM8qGQVCiUv0koioUCFwqxc3PyMD8vpNM1S9YsSWKpJC+IucmkpMwVRYyzwSC3sIDVyr9GsKpslo/F5EkCgUAgLAe0IR9PL/SOKRqwiMDxqdlwNpwQbwqayJmLpkL9E3CM1GyIK5SQyBfZxMRc8MJQeGAK4/KFmuNhF/GJoJJhhSwbByvzymCC5XlEIsTEgfl5xPeKLRSLI6HQhelpzOLLZWYFIZhMhtNpJYLfjlu8aXc9Ds7MLMbBZSny/EQ0CsfARlFgxGgYBfxhLpVaLB6iNqK5kn+1wASgItjf6oi8hE0zGVQvarUP9T83h11WarsabChdKIxHItg0/sJ2UCeIySgMyo+lYC/KYVUKA9NTFlwtskVEIkujvCQJiP7x+M3RXxIESEVFMObmuHAYyiGfq9ksh8n5eQlahYKhcIUC1gDZqCxJIBA2FPpb3/qWYa2fuyIQCHcaLIuf7fOzs7MPPfSQ0WispJYZGx8fXJjStXkMTmulZwOpRmC52MjMyLGTcxeGGw5uVzF0Zj46+MrH0yeuJKcXQr3j4YEJe5NPbdBV97QaGZweev1EZGAy3D8RG52lNIzJ45j66Grg3EApnYOAak0Gnc2UXYiNHj+td1iwxervFiFP8MPLD5hdDTb7ks5BEfdn4/Fjvb3npqbgUpAVSqXymM3V2eAuZyYnX758eToWg8ospFK1NpuGYd4ZHMQkEmO5nFGnM+t0MFQorMNotOr1ywomVDGRy709OPjZzk6/zVZJrWI4FHq7v//0xMRYJAK7RTF8Fkt1v04lnv9odPQXg4OQVMgW/BIZIM0vXboEtcIiMFGXyaTXaE6Nj8O03GazRa+vLHwjMFc4t16tbvd48LeSWgWsDj79o9OnoXE+qxU7VZlRBpt7q7//xNjYeDR6fmoKtYQ9imSzPz5zBgsOzc+jqHJNUtT7w8OxbBZruM2HsSejUWjuzro6m9G4pOpQTqz/9atXp2Kxy4EAjpfTaFySDUfh7YGBj0ZGUGAcBczyms2wzH84dQpCj4MCn0ZF4YfE6clJDgW7dU+6Q/H4cDxeQ1Fmsxk7rZy68MJiX19pehqOCHFkg0HKYlExDDszU7h8GX8Vm1TRNI30qsoUUqnS2FhxZIRPJLhQqIbnaZsN0lkcGJAdtJxCGY0Sz5fGx3E6Yrx68VQqxfN8T09PY2Pjp909B4FAIGwmoiiGQqHp6el9+/bZ7fbqHpAgFf3TY7zfZG3wqK5d+kSOT0zOjb55evTNM80P7WG01y+V8bHZ/hc/EFneWu+hNdfTJWyid3zotY9DfROJ8cD8pZFcOOForYsOz0x8cKmQyCxcHVUxlMFlKyTSY2+fVeu0Rre1eg3Y6Nzp/m0Fqsvt0d70Kdib4yD0QOmbXKHIspdmZl65fHk8Ehmcn5+OxxGgDVotFvl4bCyeyyFmGbVam8EQSqUQnjBiNxiW7cwRgTWVz783PHxfU1Pzct9zvzkOIuoxN0U6XhQRoJ89cwb+40WMq6l5s79/IhpFhJ1PJk06HcpwJRAYC4ftej18prLYjSCkYhNQmm1eL/JXUsugnGcmJo7390MwoFUQFchAnc1WHXM30GQAYj0qv9vv997oSwqDCwvwh4H5+f65udFQCPLmvxbZFeAt0DmIylwqdX56usRxMIQiz//Pjz9OFwqollyphDWjJrEVWYcsFq1avcwRqqkJZrOXw2G+pgY+jFP6etSWJLFYZCcmCgMDarebqqoxmAB8gJ2dVbtclFZb3TopZjKQh8KVK7AL+eZZIkGbTJReX+jtFZJJ5Y6XvCqKKs3MiPk85qqqLCudRvELra2tO3bsuMWnlggEwieTy+WIfxMIdxV6vR7q+Xu/93v4qV9JujUCxwcvDF34/htXf/x2bDwAeeXyxfmrY30/fafuwPZtnz/k290RPD80fbK3lM5VlpEFVJr6+DJXLLV+7r72Rw8Ukhn4ayoYjo7OQEH8u9sphgr1jReTmeT0wkLvuMnroDUr/QiLIIqnJiagR/e3tDy+Y0et1Qr/g6DAwJQM+L9gKvXs6dPNTufRrq4dtbXvj4wMLyzMxuMQPqfJ1OHzYQRWBMVBep5lIXPLms0ngo2+2dc3GY0+tG3bY9u3Q20/GB5O5KqqQpLgx8+fO9fkdD7a3b2/qemFCxf6gkFo62Qk0uHxQCUDicRsIpHM5/uDwVyx6DKbKwuvHigm/PLdoSGss3DjvUG54S+RODM52VNXh6Lua2x86eLFkYWFiUgE5Udind0+VnbQaC7XGwjwgmBe/QfIFeCmH46MoKqxyxhwsCCRUMzK7HJhTo6PQ3kfaGvDQTRqNDBjuU6iUfxtc7vx8wASnOe4SCaDEqIkN/8OuQ0Sx/HRaKG/X+3x6Lu6dB0dcnMVfDGT4cNh+KKus9O4b59xzx5NbW21PgJYaXF8XNvcrNu2TUXTxaEhIZ2Gdwq5HONyQTdLExNiLqc0ZkFMqZva+Ko9m0AgEO4aGIbp6ur6rd/6Lb/fv8yF7sYEURCjo7NXnnvzynNvhfsnrj+BJWGWMPjKRzMnr+YiySVPZhUSmYn3Liam5jseO9j51BGdzTz10WV4SHRkRiix3h0tBqd19lRfIZ5OByMh+IPPweiXC1XLXYaXjYOIUHzVM8KxXO6lS5ccRuNnu7oe7OiAKlycmYE/jIbDWHxHXR2i0nAoVOQ4BKxQKmVd6yfwlo2DkJmbH32Cqxzr6zszPo65nCBEs1mERa/FAn9AYWAUisyk8nnvJ3ndzQVFMWLZ7M97e7Gqx3bseGrXLq1afXp8fGhhoZKjnGfTTAZa9fHoaJFlP9fVhW1hhW/190MqFqsFIyjb1UBgd0PDEzt27K6vPzE2hsM0FY0OzM01OJ0es/nK7GyqUICMoXpRevkzx5WlVwZ2mGWLg4O5c+fY6Wmxyl4wqzg6CrsQEgmYRiXxGhADIR5nnE7D7t1wDMP27bTVKqRSfDxOWa0YZ2dmBBziQkFWEYpS3eaTCAQCYR2QBiwC4a4CAupyueCgy30J+wZxkkQpMjQVOD+otRh9uzsqqTU1Jo9j+6890nRkl7en1d3drLebE9PzXP7662bJmYV0IOJoqa3ds612f7d7WxOXKyYm50RO0JgNJq8TK2TllPnI0HT7YwewhsUbtp9IPJcbD4chKFConbW1+5qaRFEMJpPKU/QgXyrBqOL5/OG2NvjNnsZGZIZ6zqVSMA+7weCzWLBInmWVJ8+7/X6Io7LsqoBmQXwhcG6z+YHW1r0NDdt8PqxwLBKp5Ch7J4wqXSzCsfY0NBxsaYF0TsfjMEXlO9CYRDbIGYzNrNfvamjQraalZgkQSvi032o163RLfl3APofm5zU0DWXfVVd3f2urRa9H4dOFgpam3SYTCgMzRu0d7+vzWa1dfv+tnnj6RKaj0WShgP3Fj4QDzc3NTudCOo0DByfEXPwHC4f62/R6HKMdtbU99fU4fDhGqAfsPsQXPwlQYEGSzk5NYXdqbTZ6lU8z0Wq1bvt2TUuL2udj/H7KbBayWbFQENJpxu1W19YydXWahgbabldVVbjcwhWLoeq0bW2a2lqN31+jUnFzc2KxiGy00UgZjSJMulTiFhbUHg98tIbcJiUQCPcGuDbabLaOjg79sg/X3GAQNflocurjKyqahirI8ejaXL7Ejhw/zeYKJq+9+pmsRTzbWzq/cNi/d5u3p83ZVo81xCfnsJTaqDN6HAaXtZTJZxdi4cGpxsM7jW4bRS8XHW4sjMKycXC2/MackoEXxdlygIZaIITtbWxsdDgCiQQG5aYO/AHBqMCywUTiwswM8lhuirYrAaXDVm6Og0hRAmU1ZyYmcuUnxZQbOaXyi+0OgwH+gMIgbvbPzSF8Yw2GT5KZ5WpFPq77m5s/v3MnqgUlaXW5OGhVIlGZ+6mZzLKFgVahtltcLmwImgetypVre7FaUBhIoIZhUIxunw+OoVOrUW+pQgHS4jSZ7EYjDih24cPRUaR0eL03P9R2eySeLwwN8YkE43Te0MYkiuz0tJBKwQQwVBKrgCrAEDSNjbAOTX09TIPS6yWOwxlCGwzys9s403ge/kBptXBxnNuVJQkEwoZCGrAIhHuHGyVMVaN3WBru39H68F5ne4PiGoxW42yv7/rig1qjXhLEQiKdDScsPhejux7jc5GkiqENDgulZmiG1tvlG3FcvkRrmNRsOHBuMDm1oLeZs6EYFLb+/h30cm/D3YpMuecFh8mk02goijJqtTRNR9LpxQYsuB0k1VN+fB3WAotyGI0wVDVFqShqJBQ6OzmJdCwISdJrNNDT6w+NrwYUI5rNQoVhb/AneKTdYOAlaaZK+wo8v5BOu81mk06HDMjmt9mwFMaLPN8bDJ6bnISWod7HIxGYcZPTWVly9UAlr8zO+q3WTq8XpaqkXgMlkZ/wN5shuEpJIHnJQgEjmVLpciBwNRDAOExxNBRCMeqWe19yhcTzeaNGY9XrsSHoI0ZglqlisaKf5S5I8Bf1hsJQKpX8A4CiYtmsx2RCTuzFRCRSZ7en83loK0qCDMqiKwRSSFmtus5OymBA9YqFggjjLG9FfkNwejp39mz23Xdz589jEiWpLFa2T0kUabNZfiuwfHdUxTB8LCavp1iUXwqYm2PsdhFunMsxbjfWWVmyipt/fhAIBMK9hlqvrd29reXhve7OppprTTxCiUtMzU+8c969vcXW5Ffd1PakMRlq93fVH+imaJorlCAYXK5ob/brLKbsQmLu4nCod9xS6y4kMsVk1r+3U13lHjewXJvSsnEQoZO91hOiKIoIT4hZtrI/QBtsBgNCNlamUatn43H4AxwD/hBMJhGttiHaruSe081BQZIQE2+Og9CS6ggCsUHK5dnZNrcbMVF51Et5NW8oFDpfLoxVp5uKxUxabbPT+YnPgt08W6VSmbXaB9vbd9bVMRRV4Dj5KTBJ8pTbpBRWbjKI3Ss3mWXLqjSKwfEgDzgE0CqsOVT1lD0OVoFlnUYjjgIKD4uDDeKwImeR4/qDwaH5eRxW5EFhkKg0rq0OimIcDl1bm7q+/vpD1uWur0pTU7TFoqmX21Ur6VXIN7cikeLoaPajjzIfflgcGcEphfySIHChEPwBdoHdEZJJymymTKbFfxcEAmFjIQ1YBMK9ww2OBTOw1nsa7t9ha62VO6gqx1mM6Kwms9+JrInJudlTfUantXbfNq35egcBAssxGjWtrUR9FUOLvKCqUfl3d1hqXYV42lzn0jsshUTW3uIXSnzgbH90ZHaF/bCKggCn0V/rzgC6pjxOteh8giRBdOTWk7IZYC+QP1MowHL2NjTgLzLsKt/qhKU12O3KC26T0eiiHq0cjudhToZrN+hgXUjJFgrKJEDZIFtKUw4mUSANTcvuZTI90NamdIO6zedLFgrwQgiZ7MdTU/PXumVdISg3pPO9oaFcqbSzvl7p3gIVUr0/KAm2ZSyLMibxH4rECUK93f5gR0csm4WFt7jdo+Fwo9OJNYyFw5dmZyGFa6gWXhBwgFDtyqTsuBzHXrvFjdUhg5phcCyUFBQJ+1sShFq7/XB7O0qF+rmvsfHE+LhisdB3DCjMjft0a8ptTzBF2Tjj8WJ/v0qjUXu9NThtcCxMJvneKUWxs7Py+4D5fGUplE0QYKWqxWap8lGTikUIKOP1ShxH6XSa1lYhlZLvytI0GwhwgYCYy2FDyhIEAoFAAFqLsf7+7c5tjbIMIOSo5JcK03OR0TfPWOo93p5WjVlum5Cv6lXXT0arhlRAM6AEgbMD0dEZR0utb2ebu7sZwlBK5/R2i39PRzacgIfUiNLs2YGFq+NyJwYruAYvGwcRNxcDLtaBcZNWW4lf8AeKgmAgPsIfEByRudPnw1JjkcgOvz+Wy12cnh6PRKpfQlyGm9opsKFl42C2qldvFBVR7+VLl6AH3bW1Bo0GS6G6YBT3NTXJviGKKAwMJFss+qzW+WTy9MSEXJjlPiZzG3RqtdJlFfb03OTkdDTa4nJ1eDyV2asxGeM6TEYBG0JtL3YagN3kJSmParl2kkDhUJ/Ya9gdJuX/yt/tQQ08un07SgIr211ff2V2FnvkMplGyi+BRrPZlcsMNEB+fqqhQe6v6tqxk1iWnZ7GttS1tVCCctINpy78AZkhGEq/V0I+XxoZ4ebnKa1W09CAWSqG0TQ18ckkDiIy8KEQNzsrf0lmxQUjEAgrhDRgEQj3Dksd61ZIgpiYnBt45cNiKrvntz7vaK2r7sSqujf3CjAASlW7r7PzqcPND+3ueOygwPGSKJq9zks/eGPu4vDE+xcWeseRWMl/GxRnqUJOqErDGFJu0AFJQgpQepr4Qk/P9traGGym7GS/GBw8NT6OvwPz86uVLaxzicEoG6pMlCdhpZCV6jIjESL4pV27Hmxvf2rnzi6fbyGZbHO7J6PRY729Zycn3xseDiQSK5ctThBOjo+fmphQbuTGczlYdSidhtRWcpRZUm8AJfFYLE8fOHB/a+sTO3Z4zeapaPRAc3NvIKD0LPvR6GhkuS45bo9cA1WVAKpT8H/y5I1gGsHGqNWiMEe7uj7b2Qn1vDIz0+J0Xg0EsGvvDA5+PDqKnaossBJEkQuFlM5TjQcPMn4/bTYb77vPdOiQ6cgR04MPqr1eLhAQEonrR1Ap2JKaR3G1Wl1Xl7a9XbdjB9xUvn1qNJYmJpQOs5ResSqZCQQCgbAcxURm5lRfeHDSv7uDL5QKsVQ+ksyFE/xNnyFms4WJ9y6MvnnaWufe+fRRvd3ibK/r/MLh5of3dP/KQ2qjns3kTW57/4vvzV8egT8Ezg+xueu3jmRuEbeWxh4lHlWFJEwuWRRRFcPexsZf3bv3aHc3RtKFQiqf7/T5ft7bi+CL8HRpZgaBuLLACsD2bhUHF0nm8+8PD18ov0cPV8EkwnG4/Lz5Qx0dKMnne3r2NTVlyk9So0hvDQxcmJ5+q79/JBy+VWFuE80hDCfGxt7o7W33eh/fvt1e1W05iroJJqOADWHVlYkyS+pKnpSjdNVqMVulgv88c/Ag5AEK4bVaYXTbPJ6FVOrdwcEPhochM4F4vJJ/Jdx0dKATiPjyjTGVqtIjAexI+SpxGZSB8flgF8YHHjA/9JBx374ami6Nj4scB3/QdXTourvlLrFiMUqn4+NxmENxYqI0NsZXPbZPIBA2BNKARSAQboArliJDU5d+eAzRuvPzh2v3dlZ/AAioDTq+xHK5SuuJyPG0htHbTJSaMbps9pZasdz+Zalz55OZcP9k7X1dNMOEro4LpaXfJL4ZDU3DzGBair7A5GiVyq7XL74GyFAUhmgmw5czIBsrCB6LBXKDZWut1gaHozcQyBSLbR7PVCyGRIhXkeNOQSNW04AFu8E68ywrvxBXBhvSMYy7qu9SlMSg1cayWcUmUSDkdxiNWBDG2eh01jsc45GImmEgi6OhEEPTO2tr5xKJ8XB45a1pgiBMlD/bNwFx7OvrCwaxg9DH6SpdU9M4CAwMWL57WS4Jx/PYKHYfhWlxuVAqWG+jw6FlmKH5ebNO1+x09geDs1hJtSmuAOxatlSCcCuTvCBYdDqjRrPog9gE5uIQKJOodhTPZTLhEKIwOEA4mu8ODe1pbETNzCWT27zeeru9Nxis3qPbI4kiFw4XBwcxbtizR9vcrLwIAHFU3iVUMQxlNIqCIF4rJ5D7wxIEafGZLBwClQrGifxYirbb8bcwMECbTDUUxUcijNfLOBxCIiG/ingN/LuojBEIBMK9wydd+bh8MTMfxQVy5lTvyLFTob6JuUvDgXODhXimkqNMIZmZeP/i1AeXPNtbtn3hsKO9Hom4COvtZnuzX2s2Tn1w0eR3ciU2PDBVd1+n2euIDk8XkzesZNnC3CoOqq/5AxZCTEwWCojmcgZJQmC1GQzyM1nlzp6anM7pWCyRzyu9uSP6IzwhWL83NLQY8lbIreLgYsGVl+BQ4CszM28PDChPEp2dmsJ2kVhnsyFWojBzqRSC9Uw8jtLua2xEYSAASj9ZN3OrQxTNZt/s739ncLCntvbJnh7ISXUg2xyTUcCGShyXu/YVGmwRR0T+0s618tAI3yoV6g1RHpNiuVnNaTQiHVWKOjFqtWcmJtrcbqvBgGpxmEytbjdqD4ajrGFtCNls5Q3BgQFuZgYCwOJvVS8EqH8UjFY+7YIxrVal14uFAmao1GraZqMMhuLoqPztF5NJiMcpi4VxucR0mq/qL59AIGwIpAGLQLh3+OR2CoHjYyMzl390nKKp1s/e5+pqglZCI8r9YWWKqZwoiOZaN0XT6bkImy2w2XxqJoQVW+s9in/wxVJyegGL2Bq8NTA2g97W6DU4LVyhiNUoW7kNVr0edjKfSsVyOcjfQipV5Plamw2SpDxzBLFzm82pQmEqGoVjxXO5QCLR6nIptxNhGBC1iWjUrNfDabAUfBHyh9Wu4g21MtgdbJeiqLlkEusscFwgHkdiu8eDgiEFW9er1S1OJ9aMskFGkTgWDtdarUqnTqiOaCaDpfxI0etRkygMXBAWiGVXXhhY78Hm5i/s3PlAS0un14vd91gssFurTpctlVADRY4zajTYSiSbxRahtuFMJphMovywT6wBJUEJMUt5OQIl8VosEEG4I5ZdRaWU8VksqAFUOzYEv8eGYJ+Q3VSxiKOG44VxvUaDY4cB1o6jifzNLpdyhmApLILhQEsLKhAHtN5ubywXBnWobOL24OwSM5n8Fbn/YG1Hh/z2H9YsSUI6ne/t5aNRiecljhMyGVkloZgsKz9CxfPwS0gn0pFTzoC/xaLa76+8S8jzQiolxGK0ywVDxcoZq5Wx21E/cs+sBAKBcC9z+1Ah1ehspqYHd8vfL97V5tzWaPTYzT6npdbF6DXFdA4KIXICly/OnOidPnHV29PW8sg+s88ldwpwLRryRTY1G8qG4vYmPzRDbdDaGnzmOhfMRLjxa4bLFuZWcRBRT26NKr/+jyhcZNmZWCxXKmVKpUAy6TGbnde6K0KeyWgUgWmH34/gaNPrmxwO2AVC2+oeNVKpbhUHxfJ3TiAzJp3u4W3bvrhr176mJngF8iO2IrIbrvVagOAOz4EwIFhj28gAmUFhMkXY1PLNRjcXESnwjbf6+89PTW3z+Y52d2N/kYjdWY/JNDmdiN23N5llZ2C1OBzQKtgLKkFpmIMD5FgWlZznOBTGUe6YDPWGQmIEvldnt0OEsDhSwuk0DuvO+nr544Mqlc9qRWGQjgOqbGJtqD0eXVeXpqEBRkFbrbAF+a9OJ0IVsln5USyeZ+fn8/39cr8E0NlCASPyh2KU5tGylsj+4HTK98BUKtpslv2BpsUbH5YnEAjrhzRgEQj3DrKf3ZKyaxTi6dnTAyPHTgksF+odH3r9o4GX3p89O5iPpxd6xyNDU3yJNTmtzo76xNT86Ntnhl4/EZ+at9Z7DG6b8mphNpwI9U04OxpMPofWbBRZLj4WzITiOotx+W8J3YhZp+v2+eArbw8MYDgxNuY1myEoyULh/ZGRiWiUUqkaHY5tXu87Q0Nwsg9GRpDS7nZjQSwOTbw8M6Oh6W0ej7Osj7CfkVAons1iJfKz6ysGmbGGnrq6dLH4+tWrx3p7p2MxqDD8EoU5NzkJA4PAwZza3O5T4+NvDQwgD7YIQ10U0IszM6jXFpcLwofMKMxoKMTxvGyBKy4MQ9O76uuf7On50p49n9+5s9vvx7C3qQklgd1enJ6GmuvUahQDm3h/eBjVcry312YwIANSlJX0BYNIgSaiJBBBqCEMFUvBoVdRKWVQk7DJs5OT7wwOvnblCn4toBJQ/0Pz8xemprCPsF75qTeef7239xcDA1dmZrBRbFrZ5UT5Q5PIAJGFi8M7p2KxkYUFaKuiy5+IVCrJL/eNjAi5HLewUOjvL1y9yk5PQzEhlIWhIcyS56bTap8PEgmnlD8tlM9DRiGpKq220NdXHB7m5+cpo1H+DlFZQGGZpelp2u1myvKKFCGR4Mo3deUusa6x8pZHAoFAuHeQe8U6sL3riw9i2PbEA+7uJu+udv/ebXqrKTYys3B1rJTNJ2cWJt67sHB1NJ9ITX90uf+l90Z+fjI6PCMKcotMPpaa+viKq6vJXOvSWY0iL8Qng/GJebVOw9z4JPiyOoP4u2wcLHDcx2NjQwsLrCAgfm3z+U5PTCA2vd3fn8znEaCtBgPWh2A0HokUOQ4rcZU7jUL0H4tEENSwEvraY1zLcFNQwNpuFQchAKfGxhD1tOUP7T21e/cXd+9+dPv2do9nd3393sZGZFNW0hsM5lgWRoTCYNcS+TxkJpzJKI8jKXmWcHOtiOVPH/5icHA4FErl8x+OjLx48SLkCnu6HpNBSdhPMpllZzjN5g6vF+qCyodZoR7qHQ63yTQdjV6Ynp5PJmWZ8Xiwg28NDr4LzRsYkB/cttuZ8i6XeB7q4rdakYLCIBGLwB+U/viVTawNmICuq0u/Y4d++3Z1fT3jcmnq6+EPYjLJTk3JT2FjVyVJiEYLvb3F0dHS5CTMQdPQIH8TBvXMsmwwSNlsartd9geKgoHw8AdBUHSCQCBsIJ/8e5JAINwtLP/DW6PXOVpqa/d1UjTNl1gVrarb35WZi05+cHHszTPjvzgX6htns/lSKltK5+SHuilV05FdJp9z4crY3MVhe4t/2+cPMUqf7pJUyuS5QrF2zzad1Wxt9Hp6Whb6xkWO9+5ur+S5LRRFQem2+/0TkcjZyUnI3+d37nQYjbwgRDKZTKkExYSAfv3++0scd3lmBu71hZ07oTvK3TlBFOdSqVa3u9vvN2q127xe7DO8Tc0wD7a3L/Y7vkKgK492d++sq4MenZ+agr19tqvLpNVCQGO5HJwYKzfpdE8fOJArleBeULHfPnQIG1VMC0VFYSCsEEGrXo+dQuLA/Dzcq6PsZ+WNrAiUhCoP2E1YJga5wU6lwnbj+TxqCXmwoYc7OuZTKRR1JpH4+sGDSFHa7FASFBgFc5pMqEzsEQo/HYvtqK2FBd5GQJfFqNE8sm0blsIuX5qZ6amtva+pCQVLFwrYCo4LZj3Q2rqnoQGSemZiAr6LerNf+yg1jBwO+plt23CA3GZzo9OJbNPxOErV5HIpeT4BQZBKJY3fL+KMGBsrDg1h4EIhymTS79wpf09wZoYLBtVut7a1ldLr5YatQqGmXEvqujpdZycfi7GzszVqNWwVGVCTmKU8k6Vtb1e+H8R4vVw0ysfjaoeDXsdHGwkEAuFuRa3T2Jp8jYd2KR1llgOV/JAvrVU7W+ut9R654UmlghgUkxmR5zFicFnN8IfLo2Nvn4VjTH14KTkjP7Ut+0O2kJmPtjy8x+C0mmvdnu0tob6J7ELM1dWkK3/v+BNZNg5CDGLZbLpYxAgi0a/u2YMYfWV2dmBu7r7Gxr2NjdrynR6pHCg9ZjOCtb786hwyj5XvYcAElDzLs1wMvVUcFGtqItlstlTC5pSwjkGv0XT5fA1OJ7arrAtRO5ROu00mrAExd1tZcq4GApi1q6FBu+KPO8NSEJobHA6HwdAbDL41MPBmf/+psbHZeHxdJjM3twaTAch9pK0NFnclELhY7gfz8z092B3lcXLlKWxs+mBz80IyeWZ8PBCPf66rq9ZmU0SFEwTkxFFDTdoMhnaPB3s3Fol0eL2dPl95CysFK6RNJk1DA6W002H91wbaYpHvdZUtS/kqMfRAxTBq1Hx7O7uwwE5Pi/m8/B1DbLQslvIT3JmMpqmJslpVej3jdovZLBeLyasq1xiBQNhAVGNjY64V/mYgEAi/zBx7680XL79vfazH2dEIY6qklpEfKpEqvbOXx5c0dcnmoCQpDoEJCb4pP9KvohjZVssz5Xe7IKBsJm/2l59qkSS+xCanQ3qHWW+3yN86LJMKhM/8+ff/1N95uKnFsPgN4ypQBl6UPyfE0DTcbtHnMLpYbkxCZWioRrnHBCURKdFs1qjVKs/yIE+4/Ei8zWhU3jFcAisI46HQv33hhf/jy1/e19RUSb0RrATWiyKhMIsFkGvpWm1gHLNRYJSknONaYUQxmslgB+F8mBQkKZLJ5IpFj9UqP/quZKoCWvbDU6dQzid6epYtrYKyaWXb8tiNJUFRsSF4J1jchFItNr0eloxJ5Fko9xQLU1feMbyZd4eGTo2Pf/3gwWa3++aiYpPYFlaLqsde4+9iojIuT6Iw5fJUFwZ58qUS9tRlMiniC3ueSyZ1DOM0mZYtzEujo6+OjdUwTG1tbQNcUznZyntdqYoycg0om5Y3LMiTyHktRf57rWByBqSIonyKVi8FT83nKbO58v1sQeATCYxTRqPq2lk6PT1dLBafeeaZI0eOMLf5PUMgEAh3ESdPnvzHD44V9/kaD/UshvIK5SvqogYsIl9mq2JTZbwsD/LsKpSrN+IomysU4ilLvYfCRRhRleWSk/Mas8HostHaSnTg8sVzf/38U3H6V7b3LPvQLrZ1cxysLgxAyF4SvwAWSeRySEGsRE4skMznk7mc1WBARF5cdhEE/elo9D++8srvP/zwI52dldQbkQtzUxzE1jGyZIVLSoiVx7JZNU07yvd+sAiCOMqD0GkzGBbLvEieZZ87cwZK89TOnU1OZyW1DNYrr7y8/grlzcj7WLVRjK/OZCyWWz3BDcH47++995W9e3fW1yuBvhqlPPK3FMtfgaz2B6VU8mS53pAH3lVdGJbnk4WCVadTmvCQYT6dhnkqD6ndXJiz8/N/39dXkCS3293a2oqVVWYsghq4tvLrKHW1mF6dByXD5BJ/QLLiD7AFRQxwBpa7zlQ6LpBTamoCgUAsFjt69OjXvvY1zXLqSyAQVkIoFFp6WSEQCPcgsh1ca+4oj8ttUlWDHKQVlDw1SIDiaNS0hsFIJRHJFKU1G0y+yjtZWIrRahxtdQandany3hZsCN6mYRhZXCpp8jt9i+MAk8igNCpVkspv23nMZvM1XUAeOFZjuQ8sJWUNYCVKYaoLgNHFKYxA0eTCoK6qC0NR2PqiYaOgKFuTy2VaTrNWTnnLlc3gb9WUPI4akOsNJVGSysjVgoJcax7CXKWvjZXfxV0CVq7UP2oGI9WJyjiQC1OulurCYAQe7DabF6UWpYJt+6zW1RUGG8IGKuenPMgp12bJBglPrUq5Pg6UBZFnyVJqNW2xVFqvAFTX4ZC7eL9RNJGxMkYgEAj3Dre68pWvqJXxKpC8eLW8Pl6WhyUDZstzKJXGpLfUe+XWq/IyjEbtaK83+5xLviQjc+vLMDZ0cxy8XoAyN8cvgBjtMBphC0pO/Idx+INtudarFYIFb46D2OjNKyynXU/EUgiUi6/FYRFXubfyZVuvFll2BhKxSLkB7RrXtlX+/8pCGEEhUdSVmsxy9+FWglIebEhzkz9UFwbbhRUsKYyaYeTXGK/ZAg50bblPg2Vbr1ZE1cqvg8Tq9BvH5ZN2iT8gGYfYbK60XgEYstV6sz8QCIQNgTRgEQj3DlX33z415OBe3dcVJhlaNtTV84k6cnMGpMiaWGUVmEDKoiR9eixfGBTlxsIssbFPg5WUBHVS7dNrYyWLL1MYnBJVJcEY6mT9hdkAUKobT1T5vF3TqUsgEAh3G5++QcjR4WZ/QMrN4eGTCvOJAWXZDIhN1eEJ4xviD2tb/ubCIFbevjDrP0Q3rx0pazOZT6kwSza8ITKzAaBQS2xB8YdPqiUCgbAGiJoTCPcOJI4SCOtFfn2AQCAQCFvIHaUzd0xQuKNqhRgngUD4lCANWATCvQP54U0gEAgEAoGwcZCnbAgEAmETIQ1YBMK9A3EsAoFAIBAIv+SQ+3HLQWqFQCDcC5AGLAKBQCAQVsondvxBIBAIdyHk/bQ7HlIrBALhXoA0YBEI9w7k5hyBQCAQCITVc0cZBNGZ5SCHiEAg3AuQBiwC4d6B3JwjENYL6cSdQCAQtpg7SmdIJ+7LQYyTQCB8SqjGxsZcLldlikAg3L0ce/P4T8+/oz/c7mitU23pR4fTc5GL//X5P/C2729oNKjVldStoCQIk5HI//nGG//miSd21ddXUreIHMs+f+6c3WD4bFeXTa+vpG4RH42Onp+a+uq+fQ1O59Zq6PHp6bdnZmpo2uPxeL1easmXqjeX2dlZURS/8Y1vHDlyhGGYSiqBQCDc1Zw8efIn776e6bLV3ddFMXQldSvg8qXL/+Plx5L0k9u6TFrtFoYnThRnY7H/8tZb//T++w+3t1dSt4g8x71w4YIgio92d9fb7ZXULSKcyXz/xInP9/Rsr6ujt/Sl+8uRyD+OjhYlyel01tXVba0/zM3NpdPpJ5544mtf+5pGo6mkEgiEVRIKhUgDFoFwr/DzYz///k9+mBcLRrNxa2+NFbKF8UtDHX6fy2mn6a30CU4QounM5NDk/U1NLpOpkrpFsIJwNRCw6nSNTqd2qxtHZuLx+WSyu7bWotNVkraIGAaVSsIgSSzLVlK3iGQy6ff7v/Wtb5EGLAKBcO9w8uTJ7z/3g6nwjM1p29obYAIvTPaOuTTaer+X2dKmNEEU45nsxMjULq+v1marpG4RkJmrwaCGolpcLtNWR+1cqXRldrbD64VWbW2vkRn81lWphHIZ4A9b+wB1Op02GAy/9Vu/RRqwCIT1QBqwCIR7iOM///mbP/lJt17X6HRQW6oUkUz22QvnjF886NzRotZtZRQXJSkbS338n77/rw4e7vL7K6lbRInn3xkaUlPU/a2tW95sdHl2tn9u7nNdXX6rtZK0RZyLRi/E42JNjdFodDgcW2vD4XBYr9dDQEkDFoFAuHc4efLkK88+a08nd9c30FvagFXk+JeuXI7uqq893KMxbmWglKSaXCpz+ts//u227fubmiqpWwT84cPR0UyxeKi1dcujdiKff/Xy5cPt7W1u99ba5ngm80EoVBRFrVbrRmG29AmsWCzG8/xTTz1FGrAIhPVAGrAIhHuIt44du/j660e93g6vd2uVIpBI/MW7b5v+8PP+Qz1q/VYKqMDxyYm59//4v/7VY1/Yt9UCmi+VfnT6tNVgeHz7drvRWEndIt4fHj49Pv7MwYNNLtdWnis1Na+Mjb0+Pi7RdG1tbX19/dYK6MzMDMuyTz/9NGnAIhAI9w4nT558/4UX9lDUobY2eksvwnmW/b8+/CDwuW0tXzqiNRu2sKslURDSM6GP//V3/l+7Dj7S2VlJ3SIK5S4Iihz3hZ07G53OSuoWEUqn/+7997+8Z8/O+vqtPVvOLSz8oL+/IEn4qdvS0kLTW/nIXjAYjMfjR48eJQ1YBMJ6CIVCW3lZIRAImwylUjEUdScMKkDTGChmKwdV+QVGefSmEm7+AORawTGi6SWzNn8oH6FyYW6atcmD0thaLo6qXElbCcpAOnEnEAj3ILj60RSFYcklevMHxAQ5GMj+wCyJ6Zs60DQqhabuCK1S2onukAOEMihny5L0zR8We+C6Q/xBKQyBQFgnpAGLQLhnILGTQCAQCAQCgfApQ4yTQCB8SpAGLAKBcO9CBItAIBAIBMJdAHk8mEAg3AuQBiwCgXDvQmyPsFrIWwAEAuEehFz47nzIMSIQCPcCpAGLQLhnIH33EAgEAoFAWD1EIO587qhjRE4YAoHwKUEasAgEAoFAWCmkE3cCgUAg3IHcUU9gkcfBCATCpwRpwCIQ7hnW/eoTfrqL5eHO+QWPstwJxUEZ5GohJVmOT688Enb32lBJKnNzyhKWzXBz4u1XQiAQCIRVgViwhRFK3nB585VpBSVR3LLrPTZ7h0RtpSa2vCTlItxQBqWK5LJVEjaGm4P+IsumK/mXDNWzlHGFJZMEAmEDIQ1YBAJhRYiimC4UJqPRuWSywLKV1C1FEsRcOJGZiwosV0laJRtyhxBSFcvlpmOxSCYjwGG2DpbnQ+n0VDQay2ZRqkrqllLkuGAikcjnN7w8JbGU5tNJPqkMRbGoGGRRKiaEREpIcdLyZ4VQI+TEXIJPFMSCopj4mxfzES6C9YiSqKSUpFJaSLPSHXGqEwgEwl1APJcLJBKpQqEyvbkU4unE9Hw6GLnuDJJUSGblxLkIVyhWEjcXmNVsPI7YzYly9FkP64myd4jJCKIYyWZRG/y12pAkKVcqTUYi45HIBsonBAAakBEyYs3SaocPYKhMXAPZoBkpPrVoHdAMxSLgCTE+FufjvMQrmZGCNcMilEkCgbCx0N/61rcMBkNlikAg3L2Mj40tjIy0mUxOk2m1HVHDJHqDwZ+cO/fG1aunx8dhn16LxaTTVWavknSx+OHkuObgNnODh1YzldTVk5ic6/vpu+GhKWd7vcakr6SuBlEQi/H0zLHTT7R2+G22Supq4AThwvT0c2fOvNXff3F6GhXlNpt1anVl9mpgBeFqIKBXq9s9HvytpK4YGN67Q0PPnz//7uDgpZkZDU17LBY1TVdmr5LJaBQ/M3bW1dmMxjU388E1z09Po0gYb3Y6mTUVZigeH47HayjKbDZbrVbl1IUmTrKTV/JXJkoT0+w0Bj2t11E6+Ghvvneem8eQE3ImyqShNMp6FHJibro03V/oD/GhKB9V1agstKUklgaLg3EhjkRKRekpvVAjIBvs00AZ1KrrxyKVSgmC0NPT09jYSFHkDhCBQLgnmJ2dnRkc9FNUg8NBrelpblGSItnsCxcvfjA8rNNoWlyuyoxVgph7enoq3eqydzYy2hsu77eBL3GTH16CMIy+eTpwZiC7EDO6bRqjPnhhqPf5t0eOnZo51ZcNJ8xep8ZkWKEgSaJUTGYDb597yFvfvKbdgTAMzc/DrF6/evXc1FSJ46BnRq22Mns1oFogaajkDq/XtvqfdRtoMiBbKp2fmur2+yGKqzpbJEkKJpM/OHVqNpHAjqAAAuRzbu6n58+/euXKx6Ojc6kU1mnV61d4jILZ7OVwmK+pMRqNdrtdidqiJM7xcwPFgSAbnOPm0kIagV5LVao9wkeGi8MZMeNVe5UUhaJYhG9cLVydLE0q1oHFuRrOwTiQP8yHsaBUI8FD4BWLq602kHQ6XSgUWltbd+zYQa/VzQgEQi6XI/5NINwzrOOWWr5UerO//53BQR3DBJLJVy5fvjQzwwpCZfbmI0lCiRs5dnLotY/nLwyz+eKWPKwN2coWi3A+1AaE7+LMzHc/+mgkFIILVnJsFijJXDL50wsXxsJhSaU6PTHxozNngokE5K+SY9PBpsej0R+dPv3u4OBEJIL6qczYCARJCHJBoUawM3a32o1BT+lLktwOVZSKdtpuoSyz7Cwksvo5LMjlPDc/UhyBYjpoR07MwTvxNykk43wcrokcMNS8mM8JObipWqWubr0iEAiEe5Z1xtgCy74zMPDixYsfjo4iNlVSNwWRF3Kh+OUfHgucGVBrtflo8spP3g6cG4yNBobfODlzuk9F0YVYauCl9yfev8Dm8uuRpZUjP1hULD575sw7Q0MFjhuan//+yZO9gUCJrzzFswbWVu5PyWRWW5giKmFhARXywsWLV2ZnS5wcuzPFIoTzg5ERU7ld73hf36nx8dz6nsNiJfZC/gICPfzBSBkHigOKKmAIcIFLuUtXC1djfKyS+xq0ijbRJhfjgm84GaegEqJClKqhYAtz7Jy6Rk3X0NPsdFbMQkVCXEisEYk/EAifEqQBi0AgfDKhTKY/GHSbzb958OATO3bkWbZ/bg7GsxWtRjICJ8xdGp744FI2khC3rh2tJAgz8fjZyck2j+er+/bta2xEtUD7Nv8VSyjvaDg8FY3e19T09P79O+vrrwYCU7HY5jelLTKfSn08Onp6fBxl2/D3B6GGaSHdrG3eb9j/gOmBQ6ZDPrWvKBYXuIUWbct2/XYMekof5aMF8fq7KtBWaCVS9hj29Oh7atW1WEmEi2SFLETTzbhdapfyUkBciGtojYW23CygcP3KGIFAIBBWgCCKY+HwO0ND07EYLwgbHhFuDyQhF08t9E5Y6t07fv2R5of3FuLp5NT8Qu9oqG/c1ujb9cyjnV96UFWjmj3TnwsnN+ciz4liIJl8f3jYrtf/yu7dh9raJiKRvrm5VH7py2srZy2Pxn1qJrPawmCL/3j+/LG+vkyhgJMEKThPgsnk5ZkZv9X624cP/7MjRx7s6DBoNOs8f5QnrOEM3fpuDHkxnxSSJbGU4BOTpcmUmBIl8eb3CjUqTaOm8aDpIHxjn3Gfl/E2aBoa1A0QD5w5DrXDrXZnxazSiQEWtzLWJQ+AEwiEjYI0YBEI9wxreuxfAdJZ4Lguv7/V7d7f1OS1WGbLHRttzo3KJQgcn5oNnf/eqyqVSms2rr9z+jWTLRaHFhZ4Uezy+VA5B1taNAwDB80UN7srjXSxiJ8HBq222+/v9PkeaG2FgkNJ13Mvdz3kSqWPR0ffHxpqcbvX9ubg7YGAwjUxTLATY8WxBW5B7hJLSDM1jIW2QDQxWGlrTszBTaVrd4IzQgauaaJNJsrEqOScBsowz83TKpqX+LSYxqCjdJzERfkoxBQ5lQUJBAKBsGZiudyb/f15lrUbDPSmv3ytoiiNQWepdaloKrMQY7N5nc2kd1hK6Xwpm7c1+Z1t9b6dbfb2unQgnA5GJGEznlxGbYyEQrCFDq8Xgfu+5majVjsZjUay2UqOzeIOMZmJaHRgfn5nfX2d3a6cJLwgjIZCkE+rXh+EcnLcUzt3Hu3utqy1/woFqoZyMk64QZSLRviIVqXVqXTwyZyUM1LGbl13rbq2kvVGVDiVaigYRYSLpIRUq7bVTJt1tE5SSVkhC3+AeCAbhAR24aAdyK8sSCAQNhbSgEUgED6ZYvlZbqgnwzAamqZUqmg2my2VNr/5ShKlzFy096fvJGdCnU8dsbf41yMI65QLUZLgoKgN6JSaorRqNcbDmQx8q5JjsxBEscCyWoYxa7VMuSRIiWYyW/IEFjz47NTUh6OjTpPpnzzwAEpVmbFBiDUiJ3KQyASfmCnN9BX6Psh8MMPOlMSSkTYyNZXN0Sq6gFqp6oWdl3jMhaEqk5BLrCQrZuX3CGhjlI/mhFyHtkNpCNNT+hgXg91itUp+AoFAIKwWhKFT4+P9c3Of7+nZVV8v9160ube+aDVj9rsaD+0M9Y5f/J+v9/3sXb3V7OpsxKCzmhKTc+GByfDAVDoQKaVzpUxuc0onlqM2LMJmMCBKwqxolSpU7iepkmP1rK3gd4jJ7G9q+g9PPfUvPvtZl8mEAiAFBUNt5EqlvmDwh6dP/9Xx43/99tvnp6bWeWeOUTFt2rbJ0uTl/OXz+fOI9S7GZaAMzZrmvYa9brUb8lDJuhxQAliH/C4h48aq7LTdSTuhDWk+jTVk+AxMw0yZ5ee7+Uj1M+AEAmGjIA1YBAJhlWzdE0+glM7OnOob/8U5/95tRqcVHszmi+lAmM2vxRLWqalSGXlEmS6zKeq7DMp28XfJyCaDCpmNx9/q70/kcrsbGiiKEkQxkc/DhjesPJIsoPsN+4+YjzxieeQh00OYnGVnc2KukuE24OS9dv4u3h3VqXTbdduhnt26bgfjSPAJI20MssGJ0sRocXSGmylI18+uFfYdSyAQCHcTa77wDc7PvzM4qNdo/DYbIgIrCNFcDkFBiZ6bgMDymflYdGTaUudueKCn7r6uUiYX7p/U28zND+4uxNODr340+cHFXDS59p1cE9j/xQ1ipFId6wgxa1uyLDLyxquPxyYdmyr8Vmu3z6euekAPZVAGt9n8zw4f/oPPfCaczX4wPAy7qORYPUKNkBSSiO9etbdF29KqaZVqpDAfhj9ACT7xmSnlg4MJIeFX+2EOSMEi8Ic2bVunrtOtdkf5KNKzQnasOAZ/mGKnMmJGWZZAIGwUpAGLQLh7gILkcrl4PJ5KpcSb+8xehyxqaBpRPc+yWC3L8/hr0mp1G/1kzUooJDLBi4PZULyUzE5+eCk1G87MRYZeP5EKhCs5NhGaonQaDaq1yHGolBLH4RDI9zA3/fsylEqlVat5QZA7nCqXhFapzDrd5r+sgdqQO/IIBmO53Fg4/IuBgWShcDUQ+Gh0dJlzcm2oatQqdYO2wUbbjJRReVa/KBYhppDLxa4rMKJVaRnV9bOUVtFQVVasPJOFDFBPA2WgVJSZNkNn7Yw9wAbUlNwb6ww7Y6ANWHyBW0gJKWURAoFAuFspFAqJREL51molqYo1C8TF6emh+floJvPByMh4OJwqFC5MTyMoCJvVgMUVS9Hh6YWrY/7dHTufPtrztaMCxwfODZQy+aYHd7c8ss9c57bUeyx1brVRj2FzblIgauvUapVKBbPiBAFmpfjDGr5BvMjaKvRTMpnVFgbFkLdYVfuoIr1GY1Crm12u/c3NT+7cCfOcS6WUdwLWBgRA6fhSaXLaod9hpa0hLpTiVxTlC2IBbgDrwLD4oBZUwa12wx9gC/KHjGn9Ar+AI6tRabBmJCrZCATCRkEasAiEuwRRFCORSH9//4ULFy5fvjw7O1sqlZS7auvHajCoKGo2FotlswvpdJ7j6mw2+UvGlfmbCJzAoDd5HdHhmdnT/blIIh9Pz10YzEe3oIlBQ9Nus7mm3M9oNJudT6chf00Oh2l9HTSsAS3DOI1GeHAwkcAxguHBBXGMNFvRyEhRFArDC8L5qalLMzP5UmkqFuufm9uos1GQhLSQnihNFKWiVCOJNSIrsYyK0al0eTGPRKQINUJJLJlok16lx3Z5/K9G0qrkzxhlxAwnccpS+OthPHQNrdx6xSLDpWEH48DaMPjV/npNPRYsite7AtmovSAQCIQ7BPhDIpEYGhq6ePHipUuXpqenC4XCRl3rGJq2G40ITCdGRxErERHGy58cWWdX3CtHEkSuUBJYntIwKppS67UqlYrNF4upbCmV83Q3737m8aZDu9R6ndnvMvucsJ3Kkp8mapp2mUxqhplLJsOZzEImwwoC/MFhrLzkvgbWpmSfksms3w8plcprNuP8wTmTLRbTxaIgigyF5HWtG3qgUWnk7waqaAR6jMMQqj9YXI0oiZgLVVAmIRjz3LyX8SrdXSko/oA1jJfGlS8bIhFqUaepwyYyAnkCi0DYYEgDFoFwNwDRTKfT//AP//Czn/3szJkzr7322l/+5V8ODAzccB91HSG/w+OptVqvBAIvX7r00/Pno5lMp88Hzdr816lsjd6H/90//caLf/mNV/5/v/6D/3fDoZ21+7q+8F//tP7g9kqOTcSs0+2ur/dbrWcnJ1+8ePG1y5cNGk2332/Z9AYsq16/q76epqgPRkZ+dvHi61eu4AdDu8ez+U/JQS0fam//m2984+U//mMM//nXfq3B4Xj6wIF//fjjG9ibe0kqXc1fnWVnE3wixIUglD61r15Tb6AMM+xMmAtjiPJRM2020sakkFzgFgpiAZMOxgHLnCxNxvgYElmJ9av9lEoOhUWxGGSDFsripJ1Yj/yslsTKTVcSIiWJlQQC4e4E/pDNZp999tkf/vCHJ06cOH78+Le//e0LFy5wG9QF0m/s3/+93/7tV/7Fv3jpj//4yZ4eRIRvHjny9MGDm/aoMqPT2Jp8Bpd18t0Lvc+/c/H7b5TScrsV0vtefO+D//yDiz94o/dn78ZGZrw72qz1HhW9GRd82MKO2toOr7c/GIRZvXrpEoRqe12d12yu5Ngs7hyTWQLOkO21tR6z+cLMzD+cOvXt48fjudw2n289LWtqldpBOzJiZp6fj/PxKBfFYKWtFtpSyXEjaTE9x80hP5QAk1ACKIdD7VjyhWJ4BYwC5gB/MFNmVY1K8Qf841rsl5NAIGwURMoJhLuBUqm0sLBQLBb/yT/5J3/4h3/4J3/yJyaTaXBwMJlMVnKsD/jNr99330MdHePRKENRGD/c1qbeiqd7VBSl1mk0ZoPWbNDbzb6dbf7dHRBTmlmLCq+z+Q26adXr/+To0U6vN5LJtLnd/+7JJ3fU1X0a3927PShJi8uFXwVuk2kumYTzfetzn2tyOjf/FUKA3TfiEOl0GHxW64Hm5g6PZwOfSmNUjEft2WfYF2SDlwuXh4vDuwy7WrQtDsax17C3IBQGi4NI9Gv8TZomWGZWzMp9sUtyX+xI6dJ1TZQmegu9giTs1u82Uka4JmYhQ5gPb9dth8iaaBM0FOufYWesjBVrLm+ZQCAQ7jY4jguFQvPz81/96lf/6I/+6I//+I89Hg/8YW5urpJjfWgQEbRahAOLTrfd70dEQLTSMsym3f5idBrvjpYH/+zrnp7WxNS8wPI9Xzva/aufqdvf3fnUYXd3c3JqXuL4nt/4XNeXjqj18oO6mwCiNirkXz366MOdnalCwWOx/MujR1E5mk1/hfDOMRmgV6t31tV1+nzK8+M2gwFiA+GcicdjudwTO3Z8vqfHptcrmdcAraLdaveD5geTfPJK4Upvsder8XbqOxHolQxaldbJOB10JejnxFyYC+eFyueMMden9rlo1+L7gwpc+ePFrZpWO23XU3qsIc7HlY4I6jR1lUwEAmGDUI2NjblcrsoUgUD45QQCmkgkoJvbtm3T6XTxePzb3/729u3bn3zySZiokuet48cvv/76Yz5fh9dLrfLJKcTtIsel8vkcy9IUZdHrIV7MWhtHAonEf3rnLdMfP+U/1KMxrL1dQxLFQjwtSTV6u4laU2saz3KJ0cDH3/rrv3r0C/uamiqpq0GSpAIqP58vcRx8CxYIU19t9SpkS6UfnjplNxie6OnB30rqihElCWvAMeIEASVxGI268reEKrNXybtDQ6fGx79+8GCz272enxklno/nckp7Fiy5kroaXhodfXVsrIZhamtrG8q9wiNReTyqJJaUB/t1Kp2G0qhqVIIkFMSCUCNgXKPSaCktVUMhJy/x8E4YpyiJXA0n3xetkRgVg0TlPiomkZgQEi7GhQWxWghrUkjKvzFoi5EyKg9hTU9Pl0qlp59++siRI8xWNOASCATCxsLzfDKZnJyc7OjosFqtGP+bv/kb/DR44oknWltblTwnT5788MUX99L0oba2NYd+kMjlijyPcGDSrrGdKM+y/+2D9wJHu1q//KDWstK37RCpuXypmMqy2TxsQWsx6CwmWk2z+WIhmeXyRZqmtDazDhf7Fd8ME3khOTV/6t9853/bdf8jnZ2V1NWAUrGCAH8osCxq1WowIFau7bYTquW5M2cQ/b+wc2eT01lJXTEbaDJgIZ3+7++995W9e3eWHwyvpK4M7AKKQatUNoMByy7KZ57jUBqcNkhf+bN7Z+fn/76vryBJbrcbJzNdXhDhnpM4+ANUAZNwACjEYoMULKIklaAQekpuJkNODMijqAJcIifmTLSJrrmhDNCMBJ+wMlalpwJ4SJJPYkPIuZg5EAjEYrGjR49+7Wtf02iuv4FIIBBWRSgUWnsQIhAIdw5qtRq62dPTo9PpEOjHxsYWFhb8fr/JZKrkAOvobwLeoFerfVZrq9vd7HQ6DIb1KOxGoaIog8tmdNvW1nq1IahUKoNGU2eztbjd9XY7vHzNzrdOsF2LTtfgcCglQam2qiTVaBnGb7Va9Pq1tV7dCsglNNFCW2y0DYOO0lGogBoVo2LMtBkpVtoK+1RanTQqjYEyKHpKqSgsiLnIY6JMipICLIuV+NQ+pWMLLAjp9Kv9GJBNWQ+BQCDcfTAM43A49u7da7Vai8Xi9PQ0/MHr9SKxkqPM2gWiCrvRiIiw5tarNYMApDHqLLUuZ0eDo8VvdNloDYNUjVFvrXM72+vtLbUGh2XlrVcbAkqFEOmzWJpdLsRuRPB1PjS95mP0aZjM2gqjpmmP2ew0mZSqWJTPFpcLg9tsXv+bp8r9LUUVMBgpY/XjVBiHMCitVwCSgMlFVYBjwB+WtF4BZHCr3bALrBwDFoFO+DV+ua/3mzITCIR1QqScQLhLoCgKGioIwtjY2A9+8IM9e/Zs375dv44HrZdl61tE7lTunJohx2htQDqXNFRBZJV2scp0GYl04k4gEO4uFH/AxW1ubu6nP/1pc3Pz7t27rdbKS1V3E/KtlJuaZpZN3Ew2atvrX88G1sLGVuhWHp4VoPhDtS1Q8rcAlvoDgUDYEEgDFoFw95DP50+ePPnmm2/ef//9X/3qVz0ej6xli2ypnxEIBAKBQLgz4Tiuv7//9ddfb2pq+rVf+7X6+vob/IFAIBAIhDsD0oBFINwNSJKUy+VOnDhx5cqV7du3P/74436/X72arkCxhhLH5VmWrf5wYRVSuW+CXKlU4DhBrHxRWCz3m5ApFjFLScF6WJ7HsOYHVQSOx1CZKK9QYDk2V+QKJUxUUm9ExBJ5OYMkVAomiRJfLJUyeYGtrEpZjzxZtY6V6Dl2tliuGf7aXi8B68P+IkOpaq+ROVssZksl/lrNYD3IsFhRawDrxFYKOES3KAkOh3IQ5ZKUU/AXS+EA5aqWUkpyq5V8IthHLF79BXRRFFEqnBu32ju5YDyP2pALdm1BFAApKO3iqlZVMEkU5b4pWFYZUIjKDKQjheNudbbIO4BiIE9VaTEulUo3LFVe//XVEggEwt0Iroj5fP7cuXPvvPOOz+d77LHHGhsbV9tHD8yhOvTczGL8WoykuPIjtiI84a+SgpIgiGByMUysFsQFvsTKi0uSLAaFUvUAB7h5zRV/yBdF/potwB9KXCmdw6oWI4JsJsstfnsQHBGUleB4qyUxCzWDva4OhVgE8XExpCoxFIMyeStuUzis8w4xGYDFsYMoz63CvXJuYLvVJwMyr8cZlgGrRpVWH9NrXnHL0F9epOIP1xaUbUTxkMVVIQXZ1lwwAoFwW+hvfetbhtX3FkwgEO4oSqXS+Pj4s88+29TU1N3drdVqc7mcIAhqtVrp9BqMj40tjIy0mUxOk2nJnVWE/2Q+PxIOz8bjOZbVqdUamq7Og5gM25iORkfD4Ugmg1mGclej4UwGKZPRKDKYtVqkQE9nEwkohfHWfSiki8UPJ8c1B7eZGzy0+obuq4QSF5+YY3MFncWkolQI/8VUFinxiUAulGB0WkankZ/LvgZcAlaanFqIjQVy4QQWUeu1FE0VE5noyGxiQv6IksagoxiaL7KpQFgosWqTHtmUxUVBLMbTM8dOP9Ha4bfZlMRq4HOhdHo0FAomEnAmLSr0xv4XUAAY1Xi5EhL5PDJoGQb1GUwmBxcW5pJJhqKUqohls/OpFHTQfIvv8eEHwNVAQK9Wt3s8+FtJvQaqdC6RGAmFUJ6acscZS74QBFGO5XJj4fBULJYuFPT4/cEwKP90PD44Px/NZLBOJOLYhdNpHDjsCA50ZeGbwO4EEomddXU2o3HJUcThm4hGsTZlcWwC+4WCzcTjcE0DTp4buyRDbaBgE5EIBvxW0Wk0KDwqE/mxVDSbxbmEVaFgchWl01gc1bi40aF4fDger6Eos9lstVorp6UkCek0Hw7zyaSQSmFQ4YzFduGyiQQfi4mZjPxWDEp4Y5cismjm83w0imzwS7ljVoaRf/PEYkgUs1mVTievRxSFTAaDkqGycE1NCtsShJ6eHvzAW/yXRSAQCL+8sCw7NTX13e9+1+Fw7Ny502Kx5HGR5Hmaphc/VTE7OzszOOinqAaHY0lkR+hBEEToQdTIlEo6hsE1vNofQIHjYBe44C/gui0IuOAjACFiImU8EoFd2PR6xEpEEMSdZKGAKHmrfjY5QTg9PZVuddk7GxntDa1sIi9kF+LpYFRvN+Oqno8kQwMTqdlwOhiRh7IAaIwGufcrBamGK5ZSswux0WB6PiqwvGwLaqYkW0cQCgEh0ZgMsBRRELAeNltQdKKytCgVk9nA2+ce8tY3L/c5LBQVoRY7iKCMQLmMWUlSkeenolEoBKIk6k2pOiyFqI2qQAZTuWMsGNpcKoX6sd3iJxu21RsMIrB2eL0359lMkwFY1fmpqW6/32ux3OyBeZaFlqAw0VwOhUG1LJEZud7S6bFIBIWJ53JqhsFJBclcoTNUE8xmL8MTamqMRqPdbr8hakuSWCjwoVAl6COB44RkUtYDWJYgqOBLS/rbQvjP5Sr+wHFYSl5QpZKXCochDBQWKa9KhIGn03KGKstKp6FmhdbW1h07dijdyRMIhDWAX7ikAYtAuBsIh8Nvvvnmhx9+ODQ09PHHHx8/fvzYsWP4sd3U1AQZVfKMj44ujI4u24AFCXjt6tWfnD3bOzd3enwcrtnp81X7DcfzJ8bH/+6DD0bD4feHhyEfsFiH0fjsmTMXZ2agm2OhkMdshjZh1vG+vian017+gkxl+Ru5TQNWdGTmwvdehUe6u5qhiWymMPDyB70/fRfpUyevRgamvD1tWvP1SxZfKAXODpz6m38MD04Fzw8mJuftTT6dzTR87NTYW2cLqUxyel5vNRnctsx8dPKDi0a33eC0LDaBfWID1tDCwo/Pnn3j6tW+ubm+YNCi12PHq2uPFYRfDAz88PRpuOM7Q0OQrRanM89x3/3oowLLIhF1W2uzQfUwF5VTb7dbb9Ex2e0bsLD1H5w6dWJs7OT4+EQkguqts9sr88qkCoWfnT//8uXLEN83+/uhni0uF34t/F/vvAPVuzwzg/XX22zwvDd6e1HORocDFlhZ+CZu04B1rK/v5729HR6Pq/yJAGjodz/++NT4+NVgEGXDdnfU1VUvEslkXrp06flz56DCKBh0ttHpRGH+z5//HFWEMypfKqFaULCPx8Yg2Q12u9zQVll6+QYsiecL/f25U6dKQ0Ol8fHS2BhtsdAmEzs3l/n4Yy4UYmdm+HicwW8t1HbV8YJoFgYGcufOwUG52VnMUHs88uMH58+L2SwbCEBqabNZEoTi4CAWxHi1gJIGLAKBcJeRSCR+8YtfwB9GR0dPnz4Nl4A/BAIBn8/ndruVPLOzs1O3aMBK5HKwgu+8//5wKHRmYgLxfZvXq73W8qVwfmoKYeLSzMzZyUk4AwJcq8eDOPLx6CjCJeZCSxBQ5pLJFy5eRMSETixp1FjkNg1Y6bnolWffjAxP+3d3CCw3c7rv428/N/bmmYl3L4y/e370+GmuUHJ3NeltZiW/KAiBcwNn/+7l+cvD85dHg+eGIA/WevfE+5f6X3iPoqmFq2M6i8HksXMltu8ff2FwWo0e+8obsKZisX88f/6FCxcQ+hEcDWo1Yl91wxz25dzk5P/z0UeXZmc/gqGlUqhehL9/PHduvHy/EFHYYTC4zOazU1OoXq/FgoqqLHwjSgOWIEmo/JsbsDbTZIDSgNV1iwYsaMw/nDjRPzeHOhman7cbjVhbZV6ZiWgUtnOst3culcLmYA6QIlGSVugM1dymAQsWURweLly+rKmro4zGGkGAEmRPnWKDQW5ujp2dpXQ62marriVIReHKFQxCOs1OTUmSpHa54JPZkyeFVIoPhSSWpSDYNF2amBDxG9tqpaosizRgEQgbQi6XI/5NINwNOByOL33pS3/1V3/153/+5//7//6//4cyX/7yl50r+JoytAC68MHIyNfvv/8PP/OZI+3tL1+6FIzHF58YBzmWhWYdamv7vYce+pOjR/Eb/sL09GQ0Gs1m62y2B9vbxfLNsVShMJtIQH08Fsutbp/eCr7IzpzsPf/dV6dPXOWyBdhFjSSlZkOh/snOzx++/59/5eAf/GpmPhIZmoKDVpapqSnE0yM/P9F0eNf+3/3yvm9+kc3m566MxCfmcuG4yWtvfmiPxIuJ6QUuX0rNhLhcyei0rLzdATXz9sBAied//+GH/+iRR0xa7dmJiXg2W5ktF1FujHv1ypWj3d1/8PDDv/3AA+8ODUHLZsvPIu1rakJlZll2PpVCnUxHo/Agr7mizqsCVvr6lSsmne73Hn74Tz73uVypBPODClVml0uCmh+NRL6yb98ffOYz/7RckpGFBZQEx/FQa+uexkbIcTKfD6fTU9GohmGgsJWFVwbKgMMNrXzuzJnRUEh5DQFVhJJAan/78OE/PXp0h98PP56JxZCuLAWg3cFE4ukDB373oYd+88AB2PPowsJEJJItFnfV13f7/TB1VGMslwvE49BQi063rIlWIwmCmEzqtm2zPPmk9UtfwqBtba2Bjw4OapubTfffbzx4UCqVuGBQfg1wEUniAgF2bs506JD58GHG6y1OTMj3TuPxGprWNDZqamvZQEDM54VsFj5KQ75v+loWnLUyRiAQCL/8WK3WJ5544r/8l//yn//zf/6P//E/Kv7wzDPPNDY2VnLcGlwPp+LxH589++v33Ycg+Gh39zuDg5ORCFv1shvyXJiZ8VutCAF//LnPOY3GD0dHEQIQjLwWy8MdHQ0OB2JKslAIJJOBRKLebkeEqiy8MgSWC54bPPf/vDL0+sfFeFoSRY3Z0PBAz2N//s8//1ffevT/8/u7nnmc1mj8ezoNzus90wslbvZUn63Rd983v/TAH33V3uKbPnk1NhrILMS0ZkPLZ/bp7ZbE1EIpV0jPhjPzMb3Dcv3prU8CceL0xASk6H958EHUzK66uoszM6F0ejF+YCRTKn3vxIk9DQ2//9BD/+zw4UszM1cDgelYDEt1+3zwB4RdBNBMsYioKohi7XK32apZNnRulcksW5hINotqafN4UJh//pnP4EC/NzRUqgrTGL88MwPJ+eaRI6gWDKl8/vzUFM6Q9TjDDeCMLJUKvb2Fy5cR/ZXOBHDOlKamGLsd/mA+coS22zEp5fPIXFmI46AHfDRqOnLEeP/92pYWbnaWT6f5WExiWY3fr6mv58NhMZcTCwV4BaXX07d+SI1AIKwH0oBFINwN6HQ6uObevXv3V9HS0oL0Sg5w030wBUjAaDiMkf3NzbsbGuAHRq12aGEB4qJkAIpRYe6O2tr9TU2NTudCKrVQVjFklh+2UqmKPD+8sDC6sPCZbdtgSEse8vpEQv0TC33jOpvJ0VqnvOJXzOSjIzNqg9a7s83a4PN0Ne397aec7Q2LD22JvJAMhHPRlH/vNv/uDgzWBm9KFs2oKIhqg05vN6toii+w6WB4/vKof0+H1mK6VT0sQRRF2NtMPO4xm+9vbYVibvN64XBjkUglR/m1yqH5eTjo7vp6VM6Blhbo+FQsFstmKZXKqtOhZlSSJLc3jY2Z9fqeujrtTY9WfSLQVrj+bCLR6HDsa2hA/be4XHB9HJRKjpoaiB0qX8sw+xobIcooMA7BdDyOdDVNW/V6DFhPjmUhsj6rtdPrXfIGwScCify4fIsY9WA3GhWng1VDaltdrk6fDz9Cnujp+fLu3TbsdXkuwL6j8Dq1+v6WFhg5zjGMT8ZiSKcpCqWCekJYOUHAytUM0+Hx3OrG+w2IIp9MQjEZp5NxuzW1tZTRKGQycEdNXZ26tlZdV0fbbMgjVmk6xmGrODOhnmq/X+31Ypydm4PLqmiaggTj3wvHYRIaitXSFksNuU1KIBDuajQa/PSu37NnT0UdynR0dJhu8bBPNYhEuMJnisVDbW2yPzQ04KreNzeHlEqOMrjgIx2Rq8PrRShMFwpIESTJoNEgSurV6gLHTUaj8IdHt29HfLn5sZ3bExsPzveOwQ1q93YqT0hh3OSx1x/ortvfbfa70oHwjq88XL+/S2O8fudGkiQ2mzc4zI4Wv6OtTm+3lNJ5NleUeIHRa/QOM6NVCyU2Mxcd+8W5hgd6jC5bdQ8GtwHxMZLJQAawd4fb2rbX1iL68+VQvngLRH6YKBRCSIVW7W1sRGT322xQjrlkEnNNZX+AWeVZtn9uDsvu8PuNq+yYDNw5JqOAI36kvf3xHTu6/P42jwc+kMjlsHeVSgEqVb3DcbS7+2BLC7yiu7YWecKZDOphXc5QhSQIpYkJIZ2GP6gW71FJklgqUahzu512OmEUmFzsFg3g0Gu8Xn1Pj6axEQsiA1QBwiByHGZhPVAIud8rnucXFjCOPMQfCIRPCdKARSDc60Al0/l8nd0ON2IoyqzTec1myE2xKnJHs1mT0lBFUWqadhiNqWIR41gkkEyen54WJUnLMNOxGCsI+xob4RYYKguvDJPX0XR4V8fj99saffKnh2tquHwxG4pDH0ePnzrx3358+m9fRIrWbKDoyoVLfgEwmYV0YqAZhtYwBoc1H4H8qbQWE5YNnhtENrVRl5iS+9VydTRIoljdQ/xtHFmsqYEzYac8Fgv8CTvrMJl4QZiKRis5ygIaTCR8FgsqDRmQrd5uh7aiiqB9vcHghZkZCBY0HfVZb7M1OhzQdOXZpZWDxbEVaJ/LZMLa4GpusxkCFyxrrkKOZeUH38xmAyyKovB7AJnhhUatVhDFS7OzMGAIcSKfR0na3G7oabGqy9iVgL2D+H5x1y7oOCRSSZxPpXCgcdz//uTJb7/11gfDwxqGqW6+xFmUL5WcJhMKhkR9uesKaDFScLINzM2NhsN+qzWZz8PsUX6n0YiCoczK4rdEEIRksjQ+nj1zJvP++7nz54VEQsjnVXo9BFTuD4umaQhoLicUCot3UOVxUaStVhV+BsjVpFep1XwkQplMEoR4fp4PhRiPR9bWbFZu3qJp+QEu0g8rgUAgLEeuVEoVCgh8CIJyN0kaDSImrupZ/LZfRKVq93gCicRrV6785OzZ+WRye20tFrHqdKF0+tzU1FwqBalAmEN8PNLWhhDJVvUjvhIMDkvj/T2dXzjs7WnFdbuSWqYQTwXOD5Qy+c6njpjr3Is9YAKKod1dTfHx4NDrJ/p/9l5sbBaT1gavzm4pJrKBMwOFZEZjNqQC8l2xuvs6sWaB5eTWqU9EkhDU8BfBGlEPPmBBbFKpZuPxxf0q8TyqArHYZjQirGvV6lqbLXytj7DRUAj+gKw2vX48EkHMbXQ6ERxvb1Y3F20DTQbCsB6TUYDJHGxubnY6x8Lhly5dwla6/H5ow+JRwUZ31tUdbm1FTuxsIB7HtupsNhRpXc5QhYqiGIdD19mpaWq6/pA15Nbr5WOxwsBA/soVIRJRezw3dEFA09ADbVubSpLY6Wl2ZkZ+Q9BgYKxWLMuHw9zCAmO3yw1YyaT8+LZej3HiDwTCpwFpwCIQ7nUQ+CE9JvykL8dp/Iff/rBSsSruQndgVzAbZRJOw/E8lOiJnp4dtbVIP9TWBgfKFIv7GhuDqdTxvr6hhQUspeRfCdZ6D9TTXOtSWq8Aly/FJ+cS0wsak77xUI+l3tP7/C/CA5P8tQ8Llm+ZiUqv7eVJlYpW8UWW1jDND+2uP7Cd1qgb7t+hUqnCA1ONh3YmA6Gxt88u9I5L1+723Wx71UCe4FXYTWWSVqmUh5iUSQCf40TRVO69HpMoNzQUVgpn/dW9e5HoMhr3NzdDSZ0mk89q7QsGj/X2LnnDbiWwZaNdfKsCW8F2YXXKJMAKBUnSq9WL13QKRiWKzS7XMwcPQu/q7HYcqd5AYLvf7zKZzk9Pvzc0FM1mV/4jATaJXx0Y4LjYU+UgRbJZuDX+dvl89zU1wc5fvXwZSrq4WnlPVSoUXmnSKv+nQsXC2v/Z4cNwehTsgba2E2NjMFFU0ZmJiXcGB6vfs7gZ+f3BUol2OrWtrbqODk1tbXF4uDQ+LuVycn8Ti3fIVSq5+an6JMQprVJd75OiXCS50wqLRbZStZpxuSC1cpOW0YjfKsWRkdLoqJDJKNkVFtvmCAQC4d5h2Quf7A+ShKAAK8AkLo8IfDCB6tYNzEDifCo1FY0OLywgQOgYBos8tG3broYG5Nzb2Og0GmO5XE9dHZZ94+rVS7Oz1QHuEzF5HZ4dLdYm39InpCQpHYwsXBlt+9x9mLukz02UVsUwyADTiI0FMvMxRqfVWoyND+xoe/QADMS/Z5vWbIiOzLQ+ch+bL42/ey54cVhYWcGwX1CpRX9A/aCm8jdGbcRxs1arvlZmNYIOxyFcPrp9u8tstuv1MCuoV7ZYbHI6R0Oh165ehUXcpuVo2WO0USaDuIzDtB6TAVg5CiO3TCUSOBmwTqykej2oKJTEpNOhkHPJ5A9Pn4Yt7Kyra3A41uwMS6EoxutlPJ7rj18pwJqSSSEel7tpz2TkLtiXnE40jTwCTu9YjE8kanj5C4aUXq/r7oYzUDabdts2+IOsGSZTaXIS/iBnIxAIG82N/zIJBMJdzC1UAwoHY6huyMCYLKNVP9RhPPhbvbxsfipVu9t9uK3tofb2Brs9mc/DOeA9Pzp1Cqp6anz84szMGvxmEYqh1Aatxe9qfnhvyyP3dTx2EGYJleTy199NQBmq9kuqFF2lsjV4mg7van54j6XeXUzJDRA6m3n0+OnE9MLsyd6pjy4L11vBbom816iX6l0o11VlvLx1plx113NIEhINGs3u+vrD7e2f6eyE8KFmmhyOc1NTSi+t7w8Pj4fDkLPKIitgSUkwgq1UlwSXcuSpKqgM8uBHwsGWliPt7YdaWzU0jZJ0+/0owLnJyZFw+L3BwWAyuWSpVQEn1qvVu+rrP9vZ+dj27XsaGxP5/Cj27lpRUTAMcsmrKgkFQ2Hua25GwQ40N2NHwpkMBH1wfv7y7Cyk9r1yFVVy3wSckjabzUeO6Do7da2tuvZ2tcsFoRRLpeqtAGyoMqaAyXJNViYVkIlhNHV1mpYWDHLrWLGoUqsLAwNCOs2Fw8q7BpXMBAKBcE+ybKTA5RMsxiaAMYqqesyp3Jc5rur3t7Y+feDAN48cwTV/PBIZDYXqbLYHWlsf6ujY09CQKZUQFNQ0/bfvvYc4dX5qCkN1R1prg2f5+MQcSll7X5dat/T9u1QwHBmcgifsevqx3d94ovmh3dHh6fhEwOR1NB7a2fTQbndXE5svSqLo7Gy8/KPjycn54PnBqQ8v81Udcd4K2URuDHyg+kcXqghRG460mEOJ7KiEDo/nSFsb/KHeZkNtWPX6yWj0w9HReC734chIbyBwq5pZ9hhtlMkguDc6nSs3mWULA7BmvUazq67utw8dgp+MhcMjodCS9eRKpTOTk//t7bcdBgPUwmuxQDbW7AwrQUiluFAIRmHYu9e4f7+2pUX+zHEstuQRKugHpdNp29v1O3aIglCanJQ4Tu3zIb+2uRm7JmSzlFbLBgKQBy4SKY2PYz2VhQkEwgZBGrAIhHsdaAH8ZvFhHEGSWI7zWq2wKCUD0Go02WKRu+ZMvChadDr5lUOathsMHrN5OhYr8rzfao3lculCYYffjzwD8/M3ONMqoTVqg8Oqt1sMDgujVeusRoPdwmYLIl95pgauQGuYQipTaY2SagSe19vMaqNeRdM6m8nsdSYm54upnKerOR9Nibzo6mxUMdTsmf5PvIkKuYNj5cqPlSkpymNQ7qpuQRiKMmi1qDrlWTNoTp7jnAYDFtQwDJTLbTZPlHtMN+l0c8kkdHBHXV0il5uNx1fetIeSmLTadKm0eMu0hN1UqyF2yiRASXC8YLpKyxH+4wQBGfCTAMfXZ7WadTpoYkP5A1LYusNobHG5ULZQKrW0QWdlKMtArG3lE8Co1WLv4Lg4JeQau7ZO+Y6uSpUuFpUzAXuN3UE2pKNsqB8UD0Lc7vEYy6+ToNKUl02qX3BYAn5OiDyP9civimD9arXKYJAEARsQselrZylSVHq9/LbgNVQMI79DmstVpiGmOIWsVigpstFmM6XRFIeHaRximpY7yPB4GJdLTKfFqoew1nNKEwgEwt0ELuOIPqFMRmmAwLUZ/lBrtVb3kRROp4sc1+HxdPn9O+vqcIUvlF+BpyjKptcjPGGRmVgM/oBIgUC5u74eAW4kFELMraxirQglNj0XMde6YBFLn6apqSkkIA+cp7vZs10enB2NxXQ2Ox9DXNCaDRa/q5jM5kIJZ1t9KZXLLsQd7fUaoz54aZgrfnIDFkIbyo/ArUzCiBAcXSbTYrsRgiD8IZLJKK1RiCuoFkRtBGtEcwRHDFOxGMJivd2OOtTS9J6GBiw1srBwq5pZXPkiSNkok8EeoWwrN5mbCwNQjNFwGJYIyaycDCy7kEpVryVXKp2amHizr89pMn1x926cOSgG0tfsDCtBLBQknme8XjUGhH63GzoBDViM+JgrJBJ8NCo/rO10yp0MqNWYRDrUgjKZKJ2uOD5OGwxKj5y0xSKvJJ+Xn8kiEAgbCmnAIhDuGZY8jXINGKTbYoFFwSFgFQvJ5Hwq1eXzUeVWLQglBAWKwAkCZCVbKsVzORiMw2jEoCqvE4oGucF6GhwOqJjFYGhwOk3lNq/1/NbXmAy2Jl8pm8+GE1y+WExl84mMwS1/hScbihdSWazc4LQJJT4xPQ/vLCQzmbmo2ec0uqwquJNUg8TE5Jxar/XsaOVKRZ3VZGvw6qzmQjy1+BbhrcCuwafhkfPJJCQJ1hWIx+F57V4v9hHVlWdZSHaTw5EqFJAHGaCYUKhau135wB+qJprJzMTjsHlruf8Ll9nc6HCoGQbLrrwdBMKKpXCxnkskoIyKNWLTjU4nNopjBOs1arUoLcZRVMgfDiUKU2uzwVOxBpRkIZ2OZLPdfj8cGj8bcEDrbTbYKn5XrOcYQayxs9hoMp/HdlEAbAuKifME45BmnUaD8ySezeLnSonjkBNnRT0qodw8il87KGowkcAvFrNWiyqC1GK/UDmoImUTy4DFUqn81at8IiGhJvN5aCVtNjN2ew3PIxHeCRkV02nKYlG6YhWyWVgmBbPUauWOsZJJCYmQZpZlamuVnlaRgU8m4aOMy0VpNFBSxmqV16kqv4pIIBAIhBsx63S44CMqIdLBH3CFhz9sr601abVQhWShIIiioXwXAXOLLItohbiAMKHEJlBg2cnyy2i48uPSjlgGkUDUQDomlTxrhi9xuXDCWuep/vZLLpqELQicwGhRBgkuAcEQULh8QUVTtE4ja4389BabnFlA+HR3NXOFosaos9Z7DA5rCe4h3y65LSoVdsGo0YRSKfgS9gV/sTstbjd2CeEYsVvDMA12OyLdbCKRyudhC9OxmN9m81gsyjpQgTArxErUDCYdJhN8w240IryuvGbuHJNRQOE/HBm5MD2NOsHi2HGUEGeRIjM4N6AlfcEg8qBUv7JnT4fXi6Xgn8pmsONrcYYVoKJp7CnkAeEeMgA3qKEo+aYXywqZjDwpCNzCQmFwUCzrBLxClgpocLlhVBIEIZ2u+IPJJN9etVgYmw2rlZ8NJxAIGwppwCIQ7nXgKD21tc1u949On/6fH3/85sBAp8+3zeuFT7w7NHQ1EGAFod5m2+bz/WJw8NnTp//vDz6A9HT7/VAZxfPGw2Fk3lFb67NaIW3JfP7sxEQkm62329dziYEv+ne1a0z6vp++e+HvXz//vdfUeq1vVztfYodePzF3fpAvlGyN3voD28feOnvph8cu/eBYMZX17GjROyxy+5UkhvomkNm7s83ktRuctnwsGTg7mJpZcHU2Kx8qUsq/LBAjePnhtrZ0sfjdjz763kcfjUciHR4PPA+79tbAgGyWDNPm8dzX1PTz3t7vnziBwWM2o/ag4MpK3h8ZoSmqy+/3lftPnY3FTk9MwOCxZqxfyfOJICek9qFt22CQ3z95EvWPXwuof6xzcH7+veFhyJxWrUaKRaf72fnzyIOS1DsccGXttW4vTo+Pey2WJqcTLgtvHguHz01PG3U62PBKy7EctTbbnoaG4YUFpWDnp6ZQRZ1eLwqGk2cyEtExDM4u7PtzZ848i+H0aZwhrS4XBBqLl3i+NxhsR606nTh5UJ8jCwsnx8Y0NA0rVTZxM/IDUzodRLNw6VLu7NnsmTNI1DQ3y68BNjYWh4fz589jQAa110sZDHwoVBoeltuzdDrkoU2m7KlTWJCdmWEcDo3brQiomMth2coHhkwmnEDs3FxxchK/ALCS8pYJBAKBcB0Euy6f74G2NlzhEXdev3oVcV/pGfPk+PiFqak8xzU6nYibiH0IE//jww8x0uxyYSn51baamrlk8tzk5N7GxjqbDdGhyPPnpqYmo1EPfv9XPQa+NgSWK6VzZr+LutaAxWYLE++cnz3TX0xlzLVuW6N/6oPLF//h5xAMjLg6Gp3t9fKzvTU1uXAiPjnn6W4217pMXgdfZOcuDsfGA/aWOlrzCd/gw45BkO5rbuYE4Xsff/zD06dPjI422O3NTmeJ435+9erA/DyyoR4e37Hj49HRv0fUPnnSUO5oEpWgrOTU+Hi+VDrQ0gKvUB7iPjkxgZpB2L1VzdzcmPTpmUxxlSajoLQ6vT0wgP39uw8/vDgzg9ViW0PXnCFZKKBUOHmm4/EXL178q7fe+tv33vtodFR5Tm1tzrASaKsVPlCamIAb5M6cwQgDUXG7+Wi0ODiIv3J7llotJJOZjz/OX7hQ6Ouj1Gpta2tNuX1WKpVK4+Ny11ouFxwDpxAfDpempiSep23ybVcCgbCB0N/61rcMRM0JhHuA8bGxhZGRNpPJWb47VEktY9RooESiJGEErvlET4/fasUk3AuZnUajhmEqr30xDBzrQHPzrvp6fTlsI1skk4Ho9NTVYZaOYZANCzY4HPAhy7VGrmogUh9OjmsObjM3XL8vqoCCac0GZ1udyeukaEpt0BmdVhWlorVqrcXY+rn9ro4GpPPFktFjN7psyGCpdck59Vqt2Vh/cLu3p1Wt08oNWIKYDcUNdotnewvmqrUageNFXjT7Hc0P7tbZzFit/B3DeHrm2OknWjv8y0kG/MxqMMC3UDPYZaikzWDgBQEu5bVA5eRH/evsduyjVq12mEyf7+mBCMKlsCwvilOxmPLhcDifRq3G7qFmOr3eHeW6WnIUWEG4Ggjo1WrIGf5WUq+BzWERuSRa7QOtrfuamsw6HQwSIust2y0Oh/L1cWwLRw0lqS9rLoxWEMXZRKLb78dhlUtS/pwQDhN+M6C01e96LAJLDiQSO+vqbDe1cGETLrO5ze1WdgEnBjYt9wuhVsNED7e3o6iFcsEgwZB4FNiOOixnQBV9prMTNaY0YKH8sWwWZw5yYi4SkYLN7W5s7EallU+woXh8OB6HO5qxNqtVrjSsS6ulzWbMhVDSer2uo0Pt92OEtsjviSBR7qWisVHj92Ncfn6KouRZKLBeT2FEkjCudrm0LS1Yr7xXkiQ/k5VO69raZPtUq5Vbr9icurZW7XYrP2lSqZQgCD09PY2NjSiFvCCBQCDc7czOzs4MDvopSnkPvZJaBoEAYU55eKrOZnt0+/Z6u51WqfIsCwFwm0xId5rNiDu4wmsZpqPcwVO9w4GrKyJRIp/PlEqH2toQ0RCMDFotogBCGPwBf5dsCyCGnp6eSre67J2NjPb6G+JAvlzrtdZ6j73JX2mxUqk0JoOnu1ljNsixA8YiiHyhpLebjW6bzmKESNAIPVo1rdXYm/1ND+6GUSCIICAUUzmBZf27O7AsVotELCt/7vDwTriHnEeUisls4O1zD3nrm10ueXM34jAYIAzYBYRIVNGh9nYYBdIzxaLPakVYRG1gQcRijGDyaFcXYihCIfIIkjQbjyOY7q6vV6I2ilRgWSx4sKVFeRKqvJEKqJbeYBD1Cd/ARiup1/g0TGbbLUwGZEul81NTUA6sfEk5sSMukwl/ET6xre1+/4MdHb4qZ8DZgnCM00MRG5NWi6JCUGFoqKiVOEM1wWz2cjjMw3KNRrvdXh215WJj2mxWezyyG5RfA5Sfw2IY+flrh0PX0kJbrRLPI6f8VUFUoMEgi4coyn0OmEzwB7kn+HItKQ9qaRsaGAgGqkj5hHFNDTJoamvlFKhvOl0oFFpbW3fs2EGXlyIQCGsgl8upxsbGXMtddgkEwl3GW8eOXX7jjcd8PljIEqWQyg9mw2ZgPwjoUBlkgC1BoZAP0oA8mCWU8yCWQxqQWNFBSYKN4a9Nr0cKFskVi8lCAUoEH1WWXUIgkfhP77xl+uOn/Id6NAZdJVVBkuCIMItrHxaUdVPkeQnGAGGUP4RIy92iCkK5L025T25IpIiSyx1jqWhkwILlgmGRYiqLXFqzUUXJ2YrpLJvNa4x6ndWEdOThWS4xGvj4W3/9V49+YV9TU3mDN6BUAvYaI7ArbH6xZjCiVCP2HRlQTLmAyCAXSwbaF8/l9Go16kGeFASYOiwNUgtHV5atBs73w1OnYLFP9PTgbyX1GtgoVojtYO8W6x+bxrBYEuUAoWyYq5REWVYpCYqhtItBPaGAWNBhNMKbleO4hHeHhk6Nj3/94MFmt3vJbHmjoqgUAJNKwTBgHIkoG2agJDiplIJVzq5y4eUM5Wosr6kG9oyTB5KqPCnGXisYdh9FVdb/0ujoq2NjNQxTW1vb0NCwuFNYKcqBzaNC5KOppKM0SCwXRtbKa4lKNuXEuL4gSooMSqK8G7yYz8t6Wl5KnsxkZMGt6khrenq6VCo9/fTTR44cgeIqiQQCgXB3c/LkyQ9efHEfTR9qa8NFvpJ6DVy0lSCI66USnpCISfyVA0JVBqQgAihhQlkwz7KIfZ7yszyYlN80z2TMWq1VM/Ba1AAA//RJREFUr0ewQJ4lIP9/++C9wNGu1i8/qLVUHlaqIF/+5as9hQXL13U5RZBDM0JRebqSgrlyKJH9oRyc4A+ID9AHhlbcAAGByxf5Qklnt8hSIdVwhWI+nlbrNDqbWXmCG0slp+ZP/Zvv/G+77n+ks7O89hvAShCOsd/4i13G7igBEQlycCxvSK6ZcnDEdLU/YJFELoelrAYDUpBHeU/fotdbdTpl2WpQLc+dOYMY+tTOnU3lVw6rUUqCQ4CRT9tkwEI6/d/fe+9X9+7dVV+/GO4XUTaE6C9v6NrJsOgMys4iTyU3Qnn5LEI2jK/EGao5Oz//9319BUlyu92tra1Lm41QBeX9va4B1/wBKbJCIB2J5S7tlfFyVQpyD5vKNwqv7R2EQSoU5G43FTFATWaz+H8VDhb8obz+QCAQi8WOHj36ta99TXNTWxuBQFghoVBo6WWFQCDcgyC0QjK0arVeo4EWKEaCgA1jWJQPJEI1kEG+60XTi6KAdIgm7EFJwQwIVoPDYTMYbhaXTwYuxZQboa6BcUarUet1jE6jWCk2RKGQ1xqqIF+0mpGfsdJrZK28VjC4hd5uKbdVVbLpbWZrnQeJsnasDKUSsMvYcaVdbzFRGQcY0TCMXDPlp88qqeWOUd1ms+J88iRNu8xm1Azca3HZlYONogC6G+sf66kuiXIQDcpBrNpHpSRK6xXAerxWq7/cQ5aynlUhb7TqBFAKhpVj0FyrIpRksWD4Ty4Yw0B2UbzqswL15jSZFBOVJ2naZ7XW2mzL3tRdClYPgyw/KrUokXJpUDYkYmerEuXxxRUuLqjoqYK8G2raal1cCnloux0pi61XCtDXyhiBQCAQqoIgLuaLV3iMYFCusIsZMCyGCSXdpNUuPqeDv8jQ5HAgLiDKKHlWAdwAm5Q1oJIgp8htUovTlZSyS8iJkAFaw6gN8Acto1EvugECgsaoN7hsFRtR1agNOmudW04pt16tBKwEcVAJyvIzR8oWyzKwGKCRiAq52R8QYlEJ8CglBetxmUyNTidcqzq4L2Fx8SUoJdlkk7nVPGVDWNxYdTLIx61cGIAS4kRaHJAZs5RlMb52Z7gZLLNEA675g+wVSjoSsfVr47I/lB/xvkE8MAdlNJvlRAWahjxgoLTayrIEAmHjuOVFkEAg3G1sYhC9c8P15prEko1hcqtq5s4pye25YwtGIBAIhE+DpeHpjv3Bv6X+ALaqXpYeoK0ryc3cUYUhEAibA2nAIhB+CSg/1l1+qpmwoRDvIRAIBMJdDOSB+MM9Ank8mEAg3AuQBiwC4Y4DrplOpy9cuBCLxYrF4vnz519++eXXXnttZGSEvL60sZDaJKyWO/fpAAKBcM8DScjlcr29vaFQiOM4aAP84dVXX+3v719nMxa58N35kGNEIBDuBUgDFoFwxwH7PHHixI9+9KOpqSnY57PPPvu3f/u33/nOd1544QWkVDKtAdL4RSAQCATC3QvP81euXPnxj38MeZiZmXn55ZcVf/jpT386ODhYybQmiEDc+dxRx4icMAQC4VOCNGARCHcWkiRFo9Gf/exncM1isXjixInLly9rtVqkf/DBB2+//TZ5CItA2ELIP0ACgXDHUigU4Annzp3L5XL4i/FyJ9TUqVOnXnrpJXL5uru5o57AIo+DEQiETwnSgEUg3FmIophIJPD30UcfdbvdGIdx/u7v/u7Xv/51m80Wi8UEQahkXS3k1ScCgUAgEO5eUqlUsVh84IEH6urqMJ7P55988snf+Z3f8fl80WiU4zjShkUgEAiEX2pIAxaBcGcBuYRiUhR16NChbDYbiUTMZrPb7d61a1dzc7MoimtuwMKaeUEo8nyJ47Z44Hl5R1heKLJ8aSsHFEBgZaFnBWFpITd9YFEtkoTKKd40a/MHrvzhABRmSfrmDzhX8HsLJwx/B4BiVP45EQgEwp0HLt74u2fPHlyvgsGgTqeDP3R3d7e0tMgOwPNKtjWAq9+Si/NWDYhNAifw8IetVQj4Q0nxhztCq+SSIGTfAVEbxaj4w1YXBiaDagE48zElR/Gtg/gDgbBRqMbGxlwuV2WKQCBsNYIgXLp06Tvf+c6TTz45MTFx+vTp+vr6r371q7Ozs2+//XZPT8+f/dmfMQxTyb0ajv/858efe66NYRpstq3tiDqazT5/9bLxifscXY1qraaSWu4xobpYmzAp8Hx2Ltb7vdd/+779rR5POU1hQ1avsNLJEst9PDysoZn9jY1mnU5J3CquBoNDCwsPd3R4LZbq4m4+l5PJ3mRSVKnwS8xqtW7tqRuJRIxG4ze/+c0jR46s7Z8hgUAgfHpMTU393d/9XUNDQ6FQOHHihEajefrpp+EVx44dw/XzL//yL9Vq9RquoidPnnz5Rz8yR6M7amvpTbkIK4W8OV6WeP7Vvt54T63/4HbGoF0ydzMnRUHMhRIDPzj2lbbOHfX1lXlbBMvzp4dH8yx7oLnZZ7EgZf07uMhqJ5P5/LHe3oOtrS0uF3Xj2bbONa92cjKXOx2NliQJ/xBsNhtFbeVzG7FYTJKkL3/5y1/72tdQnkoqgUBYJaFQiDRgEQh3FqIojoyMfPvb30aoS6fTCP2/+Zu/CeM8fvx4PB7/6le/+nu/93uVrKvk52+88ez/+B/Z+Xm9Wl1J2iIKHDccCvncTovJsLU+AZkolti+6VlfV5PBYqqkbhEiL8TGAz5G6zKamC2tFhDJZOL5fJPDodvqs4U3GDBARlmWTSaTOGSVGVtBJpNpaWn5N//m35AGLAKBcAcSDoe/853vXLx4sVDmc5/73IEDB1555ZVgMPjggw/++3//79d2D+DkyZM/+u53p65cMet0a1l+4xBEcTwa0Rr0bpuVorfWH2pKLDs0G7Q1+81OayV1ixAFITIRdNbQPqNZu9WxqcTzE9Fonc1m2epbcYJWy5tMokolCAIUemufgcrlcjab7Q/+4A9IAxaBsB5IAxaBcCcSiUS++93vvv3229lstq2t7fd+7/fm5uZeeOGFjo6Ob37zm93d3ZV8q+StY8cuvPbawy5Xm8dDbcod1FsRTCT++he/+NLu3QeamvRabSV1K2BlzYr82Ztv7P/z3/Ht2VZJ3SK4XHHoH44fDnFPtW6zGwyV1C3iw+HhM5OTv3HgQJPDsbYfPBvFGxMTx6amVAzj9Xr9fv/WtnjOzs5yHPf1r3+dNGARCIQ7kGKx+JOf/OT555/Hz3WPx/Mbv/Eb9fX13/ve9zD+jW98Y//+/ZV8q+TkyZPvv/DCDkk60NKytfdX8iz7dx980Gi3P75jh0mv38LgxAvCTCL+H35xvOlf/lrTw3sqqVsEly/1/eM73cOxX2/e1uBwVFK3iHA6/d2PPnpq166eujp6S8+Wi6HQc0NDxZoap9PZ0NBA03RlxlYAk08kEo8//jhpwCIQ1gNpwCIQ7kR4no9Gowh1LMvabLba2lpMAgRgmKh2rS0+bx0/fvn11x/z+Tq83q1twAokEv/f48e/unfvwdZWw5ZGcVYQRiPhf/HGywf/yx/W7euqpG4RbLbQ/z9ff3iO+9X2ri1vwHp3aOjU+PjXDx5sdru39n77S6Ojr46N1TAM/iFAQLe2AWt6ehq/D5955hnSgEUgEO5AJEmKx+OBQABXKqPRiMtmqVTCJFwC/qDX6yv5VsnJkyc/ePHFfTR9qK1tyxuw/ubdd5scjs/v2rW1D/jwojgVj/3r4683/9uvtT5yXyV1i+DyxSvPvbl9IPqbLV1NTmcldYtYSKf/+3vvfWXv3p319VvbgHV2fv7v+/oKkuR2u1tbW7e2AQv/DGOx2NGjR0kDFoGwHkKh0FZeVggEwrIgxDocDp/Pt337dkRc5UUAs9kMAV1z6xWBQCAQCIS7G5VKZbFY4A9dXV2dnZ0URaVSKYPBAH/QbfX7XAQCgUAgrB/SgEUg3HGwLDs6Ovr8888Hg8FIJPLcc8/95V/+5be//e233norm81WMv2yQ77kTfjlZGtfqCQQCITbIIri7OzsK6+8Mj4+nslk3nzzzb/4i7+AP7zxxhvJZLKSaU2QCx+BQCAQ7gRIAxaBcMcRi8W+973vQTcjkci7774LAR0eHu7r63v++eeRWMm0BkibEYFAIBAIdy/FYvGVV1752c9+Nj8/f+LEiZ/85CdDQ0MDAwMvvvjic889V8m0JohA/BJwJx0kcsIQCIRPCdKARSDcWYiiGC+zc+dOm822sLBQKBR+8zd/88knnxQEIRAI4G8l6y81d9RjLMSzCCtmaz+DSCAQCLchlUpFo9GWlhaXyxUOhyORyCOPPPKVr3yFYZipqSme58kVjLA5kEf2CATCpwRpwCIQ7ixEUczn8xRFfe5znzMYDJlMRqfT9fT0PPHEEx0dHcVice0NWOTVp1tBKoZAIBAIv/xAEmAR999/v81mS6VSNE23tbU9+uijXV1dLMtyHFfJR7grITJDIBDuAUgDFoFwxyFJkkqlslqtFy5cmJiYcLvdRqMRVgr1JP3vEAgEAoFAWBblASuz2dzX19ff32+xWBwOB1uG+AOBQCAQ7gJIAxaBcGdBUZRer+d5/vnnn//pT386Pz+/Z8+eYDD48ssvj4yM6HQ6tVpdyfpLDXmLgfDLCfkRSCAQ7lggCbhGHTt2DP4AZ2hra9NoNK+++urAwABGtFrtmq9g5MJHIBAIhDsB0oBFINxZQC4dDkd9ff3w8HAwGLRYLF1dXcViMRAINDY27t+/f+2/n9fXZsSLYiid7p+bm4xGcyxbSd0i5J7CstnhhYXZRILd6k7BREFMBcKRoenMXBTjldStoMTzqJDB+fn5VErc6ibCAsvOxuMDc3OxbBbHq5K6QUg1UkEsxPl4hI8oAyaRqKRjMsbHWGn5s1SQhJSQCvPhnJhDfqTgb1bIzrFzES6CuUpKQZLXXxJL5YUIBALhlwCz2VxXVzc3NzczM6PX6zs7O/F3dnbW5/M99NBDFLV27V9zRMkWi1PRaCyH622FXKk0GgqNhsPJQqGStIlIkpTI5eAPE5FIfotkhi+xqZlQqG8isxATOL6SWobNFuITc4V4ukZcfZWvI+wLohhIJIYWFuZSKYxXUtfBOspSU+K4YCLRGwzOJZP8p+N4eTEPVUgICaGmsn5O5JJ8clEq0kKal244NACGkBEyC9wC/opSpZaKYhEpIS7ESZVXdEtSKcEnkK5MEgiEjYX+1re+ZTAYKlMEAmGrUalUarXaZrPV1tbu2LHjyJEje/fuhYA6nc4HHnhAGa9kXSXjY2MLo6NtJpPTZFptKxjL8x+Pjv7juXPvDA6enZxM5fNei8Ws01Vmr5J0sXhifHy7319nt6tpupK6YmCc0Jpnz5z5xcDA1UCAEwSf1aplmMrs1SBIUjyf+/nIUN3jByx+VyV1NUBDR4+f7n/xvYn3L85fGhFYzuixq/XayuzVILB85NJIU0bscrj0q3/ODj8J3h0a+tmFC+8PD1+ZnVUzjMdsXkP1KkxGo3DZnXV1NqNxDS2mC+k0js5Pz5//cHR0KhYzabVuk2ltv52G4vHheLyGovDDzGq1KqcuJHKKneot9E6VpmbZWQwGyqCjdFBGJEIlMeTEnIkyqSm1qurRgZyQm2anB4oDUS4a42KYZWEsJbE0VBxKiskwH6ZVtF6lh9FOl6Yho0baqFZdPxapVIrn+Z6ensbGxvX8FCQQCIRPA4ZhTCaT1+vt6uo6fPjwwYMHIQ9I2b9//4EDB4xGYyXfKpmdnZ0eHPRTVIPDQa3GHwRRhDa8fvUqooCy7Fg4/PLly69cunR6YiIQj+vUakTwSu4VgIgPCbHp9R1e7xrifonnhxYWfnL27PH+/vNTU5lSCVs3aDRruDUoSlKyUHhrbMR2ZIe9ubaSugK4fGn45ycHXnx/8oOLcxeHKYY2um2MVoNZoiBOfXS5/6X39Q4znERFrzTKiBwf6h13R/I77S7b6n/WlTju+MDAi/CHkZFLiKg877FY1uAhCtlSCXXb7fdDFFd1tiigVj8YHv7H8+chM5A9nUbjXqvMBLPZy+EwX1ODM99utytRG/4wz80PFAbwV2mKgj9AFSJ8BP4wVhqbLc0GuAArsVbGqlFpFhWiIBZmuVnkiQvxMBcWJdFCW3DmYFUxIRbjY8gDD0HKHDeH1Ropo4aSD6tCOp0uFAqtra1we3qtbkYgEHK5HPFvAuGOQ6/XQzR/7dd+7Zlnnnn88cd9Pl97e/sXv/hFmOi6mptXrxGLhDMZ2N65qSm45mQ0+sLFi5dnZuCRldmbiCRJC6nUs6dP/7y3N8dxfcHgc2fOjIfD8K1KjjWw1ooROD4djFz9ydvR4Rno48zp3vPffTU2Oivym10zYk1NIJmE8PXPzcFEPx4be/bUqUAisSH3UVcLtB7y+rMLF3B0MPmLgYE3+/tjuZwyd0MQagT4ZUksmWiTjbFhgCYWxeJgYTArZs20WU/pZ9gZSGT1HVSpRoKwDheHGRVjYSxpMT1cGs4JuaSQjPJReCe8drw0nhNz8gNZ3ByyYagsTCAQCHc8+GHc3d39K7/yK/AHaMO2bdv8fj9E4tChQ2azuZJpU0D0CaXTx3p7nz1z5rUrV2bjcYTvbKmE8ITJTLEYzWZfu3r15UuXcsWi0nXXJpDM5bDF169ezbHsbCKBOAWZKa7HH1aJxAuRwanBVz6Kjs3Samb65NUrz70VGZ6BTuTj6Yn3zl/5ydvDr32cDkbFNTyBtSaZgcsFk8mfnD07HApxPH96fPy7H300Ggp9So8+3R6cCWPh8IuXLl2anYVwnp6YePXyZRRvAx8q5yTuYuFiRsxAFWAOfYU+hHtWZKEBcSGuVqmtjNVG24yUka653swEf4jwkZHiCMbttJ2V2LHSWEpIZYTMHDun5Jxip7BaqEiIC4k1opq6K3r8IBDuPEgDFoFwx8Gy7Pj4+PHjx1944YXnnnvuBz/4AUZefPHFH/7whydOnKhk2lxUKtU2r/e3Dh/+d08++ej27VDPyWi0tInOt0iR4+BYMOBOn+/3H3ro8R07ZuLxy7Ozqa14EwGqhZrx9rTu/50vH/yDr3i2tyz0jaeDkSVvBGwC+VKpLxBAVRzt7v7Dz372s52dVwKB0XW2660JOGYinz87NYW/T/b0/MtHH21zuwfn5ycikQ38iSJIQopPbdNtO2w6/LDp4UfMj9Rp6nJibp6f79Z17zXsxWChLeHye4KVZcq3T5GhJJUOmQ7tM+xr0bZgLsw1LaS1lNan9mGAjxakAhaE2jpoh0Z1/fYpgUAg3OGIohgMBt955x04w49//ON/+Id/eP7551966SX4w5tvvlnJtCkk8/kfnz37f3/wQfXFX5Qkh9H4aHf3//r441/dt4+hqL5gMFkobFhsuC2CKE7F46cmJuodjt998MHfPHiwxHEXZ2bi2ezmFADwLDf54aViIt39pQeP/K+/2f3lh+ITwbmLQ/lY6sqzb575zovh/olK1s0CRwcm01Nb+zsPPvgHn/nMdr+/b24umExuyU3KAsddDQTmkklozJ898cRnu7omI5GNbU0TaoTJ0mSjpnG3Yfce/Z6iVIzzcfzNCBkv4z1oPPiQ6aGHzQ9v1283UsbFx69YiQ1xIVgE/AELdum6uBpunptPCklKRbnVbvgDjAKCAX9AfhfjIv5AIHxKkAYsAuHOAiYRi8Wgm/BOGKfCj370I/yFhl6+fLmSb3PxWiy/umcPpLN/bq4/GHQajU1Op2Y9j0CvtS0DcrNQ7uAJslVvt7e4XFqGGV5YgCtXcmwitFptrffs++YXPTtawv2TmUDUt6vdXOuimc1+ODxfKs0mEkatts3tRrVsr63FiTQTi23mjeUK5e5FYpkMfqV0+/1+qxWnSrpQmIxGN/AOqiAJET4yXho/mT35fub93kJvVsjmxbxepTfSRlpFMyrGRJlyQg6JSkdXAHLJiZyFsuhUOqqGMlAG+GWID+kpPeRVfpuAX7DRNk7ioKR+tR/pyoLVQPQrYwQCgXCHkc/n33333e9///s/+MEPlvjDOm+ArfbCJ0gSJwif37nzUFvb4kttJq32M9u2ff3++ymV6vLsrJqme+rqLHr95lxVBVEMp9MIi51eb4PDAX+w6vVK/1xrdpLVIolSMZWlGNrkcxrddndnE61RJ6cX2EyBzeSbHtzd/OAerWWNb3quDTXDQBu+eeTIjro6OF4gmdxVV1drszFb8ZpbEY6XTOI82eb1eszmLp+PE0UcI37jHieHIbRp20JcaKg4NFAcgCo4GAdTw6SF9Bw3dyl36f30+2eyZ8J8eFEeQEkssRKLzBADVQ0cQgeRiPJRiIRQIyAzFMJIGWWH52IW2mKlrdXdFxAIhA2ENGARCHcWCH7RaHRgYMBmsx08eLC2tnb79u1Hjx71eDw+n6+lpaWSbw2sw88YioKA4qf7uenpwfl5pJj1enor+gASJUl5qggFgHWhYNgr2OeWPA4GOaHUjMltZ3PFucvDqWBIbzNpjLqaTa8Z/FQocRx+DOjVatSJlmGQkioUtuQVQugmfrdoadqg1eJXCiQYR2cDWxhFSZR7p1IZFZWEO/YWemfYmYJY0FAa6lpco1RUSSpVv0IoSAISdXSl7zYlJ5aCaHoZLyuyWpUWXpvkkxBTdY06yAUDXCAvbkHbKIFAIKyBdDo9MjKiVqv379/f0NDg9/sfe+yxpqYm+ENnZ2cl05pYrUBYdLov7979mwcPbvN4Kh0YSRIiAtKtev10LHY1EChynMNoRCgvL/Gpg12Qv/oiSWadDkVCbFJRVLJQQDEqOT594AyubU0CxwfPDwYvDM6c7C0ms2yuoGKo7l99eM83nvDuaKXVzKqrW2FNS6lqalAbbrM5Vypdnp0NxuPwPaNGs4buq6pZ2x7IjicIaoqCP8A5NQzDC8LGygxCv422RYRIkA3CHGAFBsqAWlDue5loE0QiwkeGi8NpIb3YhiXWiKoalZbSKs1S+IsBjqFX6Rs1jchFq+gWTUtSSGIRI2UMcSH4Q0bIKIsTCIQNhDRgEQh3FqIo5ss/9R966KHf+I3f2L59+4EDB77+9a9/5jOfaW5u3sJPLsAkaIrq9vnub21FPB+cm1vXY//rECNloyhPWSLkPzCetZcErGthuaVEa9L5drb592xLzYYiQ9Nsdiu+rCQblTImsziqjGwqykarDhCmN7AhDXYIU9xp2LnXuPeg8eB9hvvgo3PcXF7KK05ZySdXyPVxhSUZACY1Kk27tr1eXd+mbbMxtpSY0lP6EB+aLc1Olaaw5upvEW5NlRIIBMIKKBaLHMft3bv3q1/96q5du9rb25955plHH320tbV1k/vA0qnV27xeh9FI07QSDRTk2K1SeS2WA83NFr0eLjEZDm/g87m3R4mOcgkqCXJ42syrOq2ma+/rtLfUhvsnR46fio4F+GIJhaBo2t3dbPI6VAwtx6ilsetTh1KpTFrtzv8/e/8BGMd53/nD2N57ARa9gx3spESKokSrWLZlW5Yl2amOE8fO5Xz33uVyl7vLeyl+U3x5E8fn/HOOW1xkS1aXKIlqFCtIAiwgegcWZbG912n7/87OYrVEoYhCAlaej1bLmWefmXnmeQb7+8wzs89UVOysrp4KBgfc7nhmVQ/hXdke8M2Bf4oaCKxh87C5xwh6aI9ZYq6QV1TKK5EYZINpLl0jr9mp3rlXvfeg9mC1opofEovhB24TFhS4sVw8SGlSNFXLq+vl9WaZGYvIxfIkl3RSTvjDND2dKBrHgEAgrAmkA4tA2HAgXkL4mpqaNm3aZDAYEomEXq8/fPiwWCy+fv06t/RlKCyIzOFwOJVKLSJkC+LurQOPmQ6FoJif3rXrK0eOWDSa86OjrnD4TmqfABxLePBQAprOsgzLYq9MarViNfe6r7RiOJZNhWPB0RmlUb/tiWOtv/ZQ0h+ZOHs94Q/nc9wpJGIxzhZQIRmGYXMXMAUZXZe75IQr2yhMkqazubux5BKJYaXPrFyIWCRWiVUNigaDxCATybRibam0NMNlIKZUluLm+sqEIVSLR2GXlEiyJdlCb5RwZRWrwgq1Eq1D7jBJTJBOWYlMXCIeyYwgEYvP0DMhNiQsQiAQCBsZBGWoQm1tLfzBZrOl02noxP79+5VKZXt7O3vTgYRgDpFIJJlMrlVkn3+2LxKlaXomHPZGozurq798+PAWh+P69PS50dE1/IHYTUBp4A8IiolMhvcHjr/4pVcoED3zOW4/IrHYUGHb8pl7K/ZuVmhUlfs2q0w6uU4tkeW7+VZhark9XD4sx4WTyVGfz6hWP7F3768dOOCPx88ODeE9n+MOglrg77riuBRN42imGAYao1MqV3k7WAFIgpt2R9jIVuXWHaodu9W7jRLjDDUTZ+MV8gq7zC4Xy+UiuVFshDCkuFThDizhlm2Ko4RZpOPFD0cgEivEilJZqVlq5kdzF0kgFdP0NH9tTCyfpWehEMIiBAJhrSAdWATCxgIGA9GEZZ49e9blcqlUqmvXrr3xxhuXLl3CLJMjn/VGkD44OHjy5Ml3c2AaMpr/bNWM+Xz/2tb23OXLQ273VCAQz2RkYjE8I//xHQSiWarXS8Xia5OTI14vXtDQHRUVZq02n+MOwiQz3t7x83//i8E3zgdHZqLTPo5hJfxv+O50zahlskqTCe3SPzs74vP1uFxSiaTBblfJ7/gYoiIRJNim08F9r09Njfv9zkDArNE0l5aulYAyWSbIBK8kr0SZKJfl4KPCPVMGsSGVTUW5KDLQWTrOxZGiFWsxm+bSbAmrlqghl2E2nOSSbJZFBnxUKatEIlaLlCgbHU4Pw0ThrwqRolxeXiWvgoams2lh0wQCgbCRUeR+eHX58uXJyUmNRuN2u19++eULFy5MTU1BEiiKWrRzCsoxPj5+6tSpd955B/7Q29ubWNPnxhbwxeOvdHb+0/vvXxofR2gIJZOFi1J3AIlYjNgEi+idmRn2eofd7mgq1VxWhsTV9RstgyzLRWf9YafbvrVu62P3obEkcpltU41Cd0fHvSomSdO9s7N//847b3R3w6mmQyGG42RS6VqF7GWB1inT62PpdPf0tDMY7JudxeHRZLfL1+4gEZeIpSVSKAFXwgk/DMQrwSX6U/2u3JOLkQiX4PunxEqmhPcHvCvECrlYDsGIwx2yXIpLwT0cMofw/EEsgjWMZkbtUrterMcmymRlVbIqmUiG/MJ2CQTCWkE6sAiEjYVYLDabzdXV1YJxNjU1IfHZZ5994YUX/H6/1WqVLHarEcTU5/O98sorHo8HPuRyuX75y19OT0/f5HatZaFVKFIU9UZX1/fOnPnh+fNJijrU2FhmMAgXDFfCSi/wqnK/SjjY0DDu9z/b3n52eLjGYmmtqtKv3Q0+t45YJlUZtXQy3ffi6Y7vv9r7wvuG6tKaQzvUFkM+x51Co1Bsq6ioNpsvjI4+ffFi28jIzsrKRpttVTemrQgcECaNZk9NjVmtPjM4+K9tbZPB4Jby8jqrdeVHy43ANSUiSZAJ9qZ7+9J9PekeiqOq5FXl8vJSaeloelRIT7AJq9SqEqv8jH+cGodEYrpUVqoQKTqTncgzTU1rxBqbzCZcWYWwjmXGyqRlZolZLVFDXgNMwE278REWyW2ZZ632gkAgENYcnU5XVVU1MDAwNjZWX19fUVHxxhtvQCFgBTabTSaTLfwGY1kWdvHcc89hEczCJV5++eXR0dF5t2utyRefRi5XymQDbvcPz53DC3F8b23t/tpa6R25WVgiFkMY9tfXu6PR5y5ffvX6dbVcvquqCjHrTn6tcxQzeaH76o9fv/Kj46PvdZgbKsu2NchUH0SZO4xMLDaqVPC6F69e/f7Zsy9cvQqXgONZNOvQpwbH215ZWW4wtI+P/+Ds2bbR0Ua7vcluX6sjRC6SQww0Es1oZrQv1deb7OUfPpi7fyrJJQfTg7xUpHqmqClks0gtYSY8khkJMSFZicwmtalEqmvJawOZASwuE8ngD8IFMEjIJDUJecAiWrEWUhFiQ27GzWZZaIawaQKBsFaQDiwCYWMBubRarQ899NChQ4fsdvuuXbvuvffehoaG5uZmTGB20Q4sjuOEXwocPXr0wQcfPHLkyPXr1z0ezw0CuoofBZQbjQ9u3bqtshKKo1epHtiy5b5Nm/hh3fOf3zlQPw6j8Yv79x9taZFKJI022xN799ZZrXdsFNhipAqZqa582+P34z3Lcca68p2//nD1Xdvlujs9VBmqpdJk+tyePfV2u1gkgpF/8cCBcpNJvB4/IZSIRPtqaz+9cye8k2KYe5qaPrZ5M84Q8h+vGqlIapQYW1QtKS7loT0wS0xXyCuQuEm5CZ8GmAASHTIHXpjl78DKprksf6G1XFbeqGiMslEf7VOIFM3KZrUYhzF/INNZOsEl6hR1WokWAmqX2iNsBDmhpAbJne6RJBAIhBWg0WggD/fdd195efnWrVsfeOCBTZs2NTY23nPPPUiXLhYo4Q+ZHHfffTfcAxYxMjIyPT0973bvFQtEjcVyd0NDlcmEOAVtQER4aNs2lUyGqH2osfHxvXsbS0vv2K/dzRrNp1tbEZJkEolVp8P0jspK5R30B5FEbKi21x5u1drNVDxZ1tq4/Ylj5sZKpAsZDFX2mkM79OVW0Qpu5V5RIylkMkjU43v24J3LZvH+63fddVd9vW511wVXdsDgIGmy2x/duXNTWVksnUbrPLJ9O6wP6fkcq0Mikpikpp3qndmSrJtx+1l/uby8Vl5rk9oQ/WUiGdwAXqEQKxqUDTqxji1h4Q+wCCyLPA2KhiSXRAauhMO00FeFj5AN6VXyKr1ErxQrrVJrhstEmAhmS2WluS0TCIQ1Q4QohbPl/ByBQFg/stlswRcFoZTL5WKxOJ1OBwIBlmX1er3JZIL1CXmKEZb1+XzIgAXHx8e/+c1v/vt//+/37dtXyP/2m292vv76A2VlTSv6MRe0huE4YTwCmB8/WsNKfWI6FPrbEyc+t2vX/vp69Yp+44b95R91xzDSXGFW3E1Dseywz/uHx1/e/3dfq9i9KZ+6TLIcx9IMx3BiKT/4kwiFWVHFUPFU7w+PH3HRn2ncZFrRaP1sbsApvKMgfLWsQvhODgxcGB394v79tTbbCtYCc8UxLAwyopBK+RZaaWFeGh5+dWSkRCrF+VhVVVWhrWGf/E8Ashz0EUoqdEIhES+4Jg5OSQlOCPjMQiIyFPKwWf63A1gKGQqJkNQoE7VILVKRVFiJl/ZKxVKD2AAfRR7gdDrx9/jUU08tdSpIIBAIdx7ERHz3Cz8PxHcvRVH4ggKYCIVCqVRK8AdIhZC/GGHZ2dlZi8WCCXzLfetb33r88cfvu+8+hSJ/W1BbW9vpF1/cLZHc1dCw3HthIA94IQQIUYDf3NzThHmXWGZ0SFLUd06erDGbP75jx8ruvEYBBJnBluXC9vOfLA+sZCIY+KMTx2v/+In6o3vyqbcGx7BshqYzlFyjksikxX1VMArUF0RiWR1YdDJ9/edvben1f6F+U43Fkk9dDmgjOBV2ihcZVMoqhkJwR6P//P77n921a3tlJeo3n7occITAH1AeRe7Byiv2h/bZ2R/19KSyWZvNVl9fX7gAjBAPB4AJQAAEf8Drg0Qcq/zDpHk9QCJeQobCgtADeELBHwA/lAEbgS3IxfyfGDIEmAAmdBId/4jDHNPT05D5Y8eOPfHEE4v+JRIIhFvB4/Gs8KyPQCCsLTAqnBj39vZey3H9+vWBgYGurq7Ozk5MeL1ehL2JiYmZmcUHg0S4lclkDocjHo+/++67P/rRj3bt2oWz/RvOsVdqAAIQCKieVqFQ5Xxixb1XawK2jsJoINcyGdwmn7piVrcrEE2pQi7XKKUKGd8lsn4VA1NUymR8tazT6BUFsG2hMDhgVtmVthQQR2mJVC6SwyMLEokJOCUShYHYixOL82AR5JGU5Lu9hESVSGWX2fGRMCsTycrl5XapvdB7RSAQCBsQ+EMmk4EqFPyhv7+/u7sb05AKaEMwGHQ6nVCI/AI3gngKVais5B/HduHChZ/85Cc41QdrdY6N7//iPgh+c2KxWi7H6zZFh5vD+1LOHyAziFN3evM5xFKJTKNUm3S8NtxYBBgFPl3J7VdgFTuDhoBQCf6wXtVSQCISKaVSnVLJ9zDeHn+AAPCqIOJVQTCBDxJLZAU9wPs8f8BHCpGi2B8AlrJKrULvFYBIQCfwKvReEQiENYR0YBEIGwLY5+Dg4Le//e2/Xoy/yYGJd955J7/AEnAcZzabm5qaXC4XbHUNx3EnED7yFPsowOy8FAKBQNho0DQ9Pj7+3e9+VxCGeRT84bnnnssvsBgikYhhGJ1O19DQEAwGx8bGotFo/jPCbeKOd94Rbh/EHwiEOwbpwCIQNgRwR6VSWVtb23hTbDZbfoEb4TgulUqFQiGDwbB///7PfOYzmBgYGAiHw/kcG41VDMhFIKwj+FPNTxEIBMIGAF9Kcrm8qqoqLwpL4HA48gvciHADuN/vx0paW1s/9alPwTT6+/tdLlc+Rw7yxUcgEAiEjQDpwCIQNgQQx4aGhv/4H//j/7gpDz30UH6BG6EoCq559uzZZDKp0Wj0er1KpcI0TdP5HGDpPiOW4zJFw7UiH82yKZqmGGapZbBImqYzNI0JIYX/FQPDJDMZYWwLIYVhWX4ly+yu4nIDZKAAWDyfdCNYHVso4dzKsRSKlKKoQpH4MR1YdqmV3AosdrCoZjiO48etSKVZmlmqPjlsMU2xFF3IkOU4OpWhkxkOS+VTspjmV7IcsHW+zhkG+5VPuhFUBSoEeei5hkMKaiORyaCuCkshRRgqS5hdGQzHoapvUhh+HBa0EUUhZyEHppO5pQopKAbKvNRKbgZWi/UUXoXdmUtfqoFylcJm8adRfGBgKYriEwtL5daz5EoIBAJhYyCVSmtqar72ta/lRWEJnnzyyfwCN4KIMTs7e/LkyUAgoFQq4Q9qtTqVSmUymXyOHDf5KsRHH+oM+JLHN39xWMc38Vo5QzFYdl4cnAcSEXcEgSmEHqF4CE8fFC+3U6vxB465Icoj7kMMcv5QFGhuRPAHvPhxGnPwdYKCFvtDNjtvzR+w+Fp5EJGxg9jrm4R+BGihWgr1j8yoE75aCloljG55C9WydFkWEch5oAD8EUVReC+shy8MTWPB4laDZtxkjz4EvnKLonxutvDiDWFhMyFPwR+KF0SlEX8gEO4UpAOLQNgQ8IMyyGQQR+NNUalU+QVuBNEzFou98sorTqcT0hmJRIaGhux2u06ny+e4KZFUanB2tiABmHAGAtcmJ0e83kU1BZsLJZNd09N9s7OYEBIhpkMez5mRESwlrApi4YnFhr1eaJOQ5wNuehtLPJ3Gqq45nbORSMFUioFCeePxrqmpUZ+vsHIsdW1qqn18PJBICMvAurAj7mgUBc4lLMHSH4Yn3LEZX34GexRL+oexjf7IlAeimU+9kYQ37O4eDYxOQzr5eWhxLOm6Mjh1qTfmCeay8OOthiY9YadbmL1FQqlUj8vVPzsbTafzSTeCJhj3+9Fwk8EgqggpaAhfPH52eLhzaio2txQmkC28ip+XwmW90ejVyckBFGaJ9SQoasznu+J0eiIR4XhAU/pisUvj49gF4bhCSjCRGPH5oKS5hW4ZOGQqRXu91Oys8OLQ6NgK0hMJemaG8Xi4G8++CkAr2WCQdrnYeBz5c0lZJhLJOJ202w035VNQfckk4/VyC6r6Q44lAoFAuLPAH6RSKcJ9XhSWQLPEo2DxnZZIJJ5//vn+/v50Oh2NRoeHh61W61J3fC/kw50BESGT6XO5rjqdiMhC4vKc4ZZZGAfngf31wx+mpxGJCmExkytM2+jobDQqWAfNMK5weCYcFsq2AqKuAPyhEDLoVDo4PjvV3od3ZonLV0kf7w+zXSPpaEIIT0ya8vVPTF7siUBFcilsho7M+OEPywpGcYrCDnZPT8PZFteqbBZhHaoAzRC6FLHjyIw6aZ+YCCBc5ohnMhN+vysSEWZvwlKSh2IvFMh5oBEnAgFsF8cVGgIpKB7Mp2N8HAtC7YRssVQKhUH6MiqiCMgA4/dzc2vDBBMIFKSCCYX4TqgbgSFwkQg1NcWEw4XLZmwyiRTK5eIEk8EeZjL8mpfYOwKBsEokX//619UretwVgUBYWxDyKIqCdF24cEGv12u1WiTSNH369Omenh65XK5SqW4YlL0IpOPTVCrV3t5+9erV8+fPNzY23nfffWVlZYUxzkdHR91DQw1arUWrFX4GhZAPTbk+NfXLjo4Op/NwU5NULIYu/Kit7d3+/ulQqGNiAu7SaLdrFIricTSvTU39/OJFyB8mOicn8VGF0Xiit/fS+Dh8EeKoVijMGg3k78WrV6stFqtOhzXnF4bVpdPnR0a2OBwVJpNs7qEwAqgEuOwz7e1tY2POYPDM8DBWWG40yot2HMaD4v24rW0yFLo6OTnm81WZzQqp9OXr14c9HhQb29XI5Ua1+rLTiU8dRqNBrV7UpdhsNphMvDE8UPHgPr3jg+exZrksFU+Nn7ra+bM3UYCyHY1ImbrQ0/WLd6Yu9iS8oYnT1+LuoKG6VKb+YIRvNkONn7rS9ey7vkHndHufb3BSYzNJ5fLeF05FZrx4hSdm5RqV2mKYutQTGJnSV9hUJn1+YSxOMb5rQzUxbpPZqlrwrEm0xS8vX74+PY3q7ZmZQb2hWop/zhZMJJDh5MDAeCBwenDQF49XmkyuaPSfT53Sq1T9LhdMvcxgwIJvdHdHUqkas1m19Bi9OAFATW6vqMBJz7yqw6nFmcHBn1+6NB0Owy8HZmdxRFnnDioBiPILV6++09vrjsUujI4yHIcjJJJOf+vdd2mWHfX5cDKD8mNVp4aGcPw4cgXLL3wjA8HgYDBYIhbj9MxgMOQPXYZJ9fSkrlyhxsfxN0M5nRKNRqxSYSJ5+TITDMI+aY9HotWKEeCKCgY9xYLp3l7YJ4wzm05LrVYukUhduwbjpGdn8Y6lsjSdGhjASaFEpxMVtUUkEoHxbtu2rbq6eg2eHkAgEAhrAUInbMHj8Zw7dw7fUYW+J8jDqVOnYAhQ/UUfYQwkEolSqVQoFFdywEDKy8uPHj2Kb7nCU9umpqac/f0OsRjRtlgGsN1bcYa+mZmfXLzYNT2N+H5uZCScSjXYbG/19bXfmjMUgwiCpYwqVVNpKeJ+PnWOhXEQBS5+2DFCz9nh4R9fuDDh91+fmYHG8Bf6lMq3+/qQP03TcAbkR1BDgDs3PIzYZEJwKdqXAlw2ix15e2TIeGirqbY8nwpy90y5rg5c++mbmWiirLVJJBaFne7uZ98beedSKhB1numMe4KGSrtcM+cP2RIqmep+7mTvS6cCw1P+gYmxk5elSrnGZpxq6x4/cy0djgfHZkRisd5h8Q9PzV4bgl2orfmACDia8XSP2vzJ7SYr5EdILADNe+7KFezOsM8Ha5LA2Uym4p1CLH6vv/+5y5ex+8iM1qw0m1HV/9rWht0c8Xjc0ahNp0OzCg0Nf4BX5BdeQDyTuTwxsdnhKNXrF1bdQoFEGxX7gysSeenatTe7u/3x+KnBQagLLA5N87dvvil0laKVyw0GqURydmQkkEhgcaVMtkgLlZTMxOOdXi9TUqLRaEzY5cJBlc1yqVS6vz/V1SWHJ2s0WZalp6YS7e3poSFMwCtKKEqKRRSKgkKwkUiqry957RqcITM5mU0kpLmSJy5eZBMJvscqkcCq0Ezp0VEOdgFjKTr2otEoLL2+vn7r1q2FvywCgbBcEvhDy08SCIT1Jp1Ov/vuu//n//yf1157LRgMwguRCCWFgP70pz/91re+9c4778TnLoLNAxFUr9d/4hOf+PznP//www8/9dRTjz/+eFVV1U1iJNYeSaVgci9fuwbj9MVi2GIK9ub3d09Pf3rnzi/s3/+xzZthKudHR5Ezv1hJSZKmL4yOwl0e37MHeVQyGVaCpWB7sMB9tbWwvSGPByuEqiJc891Ptxyq0wxzYWwMm/hUa+uTe/fuq6m5ODYGqS1cMBT05ZVr1+5pavr8nj33t7T0zc72uFwogDcarTSZWquqPNHouN8fiMfHfT4ILrR4UbO5CQlfaOSd9v7Xzrq7R9PhBFIy8aSnb1yilG9/6oEdT36scv+WwNiMp3csO/fzuCzLJfyRaz89YW2q3v75+zc/egQ26eocCk644r6gqdZR3tpEpzK+QSdWDpcVSyS60lt61jXaBc79OjRLIkGdf3H/fvgcqqVwRRQwHIfaRrUf27wZ9faJHTvODg1BECf9/mgyuauqCq4/Ew6HkklkQ5tC0LUregA5gDvi/GF7ZeXju3ejMBTL4vQDwpqviJwKt0Er4/HP7t79xN69DXY7Mgx7PDhhQLYt5eU4YYBDo615E43HocWwz/zCtwZck/H55FVV2rvv1h05orv3XnllJT+Oy+CgrLxc3dqq2rYNs9TMTPEtVFmGoaamaJdL1dqq3rlTYjJlJibYQIDFnxvHyRwOqdVKT0/DQVkccokE33u1Rs/hIhAIhNsHRVGnT5/+9re//fTTT09NTQn+gPfJyclf/vKXSH/jjTdCoZCQeR7wB51O98ADD8AcHnnkEVgE/KGhoWGpDq9ibskZKAopSqn0M7t2/fqBA1vLy92RyKjPNxMKrd4Zilk0DkID6LmbwlAh0IMTPT07Kio+t2fPZ3fuxOaEy2AojFah2FNTg9LCH5A+6HZzHAd/WO61ilQkMXmhu/fFU64rA6lgFJtFYnBsJjzpafzY/m2P39/40AFPz2hoYpab+50gx7JxT3C6va90W8OOpx7Y/uTHpEr5zNXB2c7hqMunMunKdzUjD5aikung6AwCltZuKu70WQpsO0VR7/T1xdPpx/fufWrfPkhR+8QEmiCfQ7ilOhY73tW1s6rq83v3ImpnRSJEZ9RDKJHY6nBAqzABhZgMBKaCQazBemt39y9kUYHEyoUjFsDx+mZmsKGHtm1Dnoe3bYPjDbhc8AcUEiZTY7GgiaPp9GQwyB9CCgUabnmOx3FCVxSEgfH787ddZ7NsKCTWaNS7dunuuQdeodyyBbMfXADjOHp2FlKh2r4dCgHl4K+T+XxMIMClUjKrVWa387d+JxJcLIb1S9RqkUKRX5ZAIKwppAOLQNgQMAzOx33PP//8tWvX6BwwJyEdEokT866uruPHj1++fFnIvxA4ls1m27x589atW7dt21ZeXn7zZ2BDFyAoo16vXa/fkXt+NkCgLjcYIA0H6upaSkvrrFa1XA7RyRT9wgv6gpRaq3V7RQV0Bz4B4YNtoMAKiQT55VIpxTCQ2mGv94EtW4xq9SJXLxe7gx0EEwmUqlSnw5o3Oxw7qqq4bHY6HC78KiFBUROBQCyT2V9Xt62iAi+bTjcM98315kCGtLm9zjCM8OtCrGTh3UwfCgQx5vLbN9fpHFah7DDFsu2NTQ8egEdaGquMNWVITM65KaBTaf/QZMIXtm2pLdvRWL6zWV9hi0x6YrN+LC1TKmQaFVbCpCgv3+3FlW6rl6pvSW7YbBb74gqHq8zm1spK1AzaBacHqKh8jtyvAlEJ2FOIJnYZFg5BRKOguiS5RlHLZPDCRCYDkcXpwaaysqXuePpQYI2of7Q+NrSzuho26Y5G0XBCm+K4wnkI8uCcRDiKcLqCTeO8AkeFJPf0dOEIoVj28sREucmEQ27R69s3g2V519Rq+ZdOJ7VYREolG41yyaS8vFxWViZ3OCRGo9APlV8E/hmPY6kSiURRW4s8stJS/NkIt/2LxGKRTIZXlmH4W7G8XsioxGAQLailWzlnIBAIhDsGgm8wGHzttdcuXryYwPkzx8EckA6RwDu+k/v7+998880zZ87ksi8C/MFkMrW0tEAeQGVlpXLBFY5Fv/iQ+KHOgHDgjcUQvyqMRvjAkebmT+7Yoc+tfxnOcAssGgenQqHCT9QZjsNsKJlEGIUkba+sRKmmQyGEMAQphVSqUSjwDQ9zgOdcn5pCgNMplcstStg56x906ivsploHIouQyNKMSFyiKzNrS826MgvHcmyGKhYhmUrZ/PDBhvv3wA2sTVUauykTS6ZC0SyXlSrkMrVSLBEzaSruDkZnfLbNtQr94j8InQcOBuzyTDhcqtfvq6mBMjXZ7clMBlWdz5G7K63f5cJeN9jtFq3WYTT+9t13QzYgCTgwVHK5JqdVML220VG0Dupt4b1vt8iiAokmKFykhLSM+/3Y6N6amubS0l1VVUqZbDwQQDYcFUjHLIQQ/nBueBjTWMNSN+stBQSMcjqzqZTUZhMXjvNslo3HRQqFRK8XaTSI/rwAFNkjl0oxoRAOD0VdHeQBCoFP84MVIFUq5f0BpsowtNstVql4LVlpLREIhJtDOrAIhA1BLBa7dOnS9PS0xWL5tV/7tebmZuGin1ar/fznP//1r3+9vr6+r6/v+vXrQv6lQBiVSCSLn2Pf2GcEFWi02z+3Z88Dmzc7DAYhUSGTwWA+tnkzLIFmWXgGnBJ+UHy3TjCRgDSYoZhAJILeQQohExCaQa/3nb6+/tlZq07ni8WwBvjfsi6lwlFgTFAomBP2QpUL/3Bfdq7w0Nw0RcGDYVTYOsSXN9RgUJi94nS+1deHLSJxOhxGscuNRqxQWPbWKd3esO2JY1UHtyrnHFGuUZXvarJvrRNLJQxNhye9dDJtrC4rXJ1jKSYZjMFZFXp1rjdEojLrE76QkGHmcv/I25foVEZtM0amvVBPQ6V98WZaAMTOH4/DGs2QKr7SxQaVKkVRs0VXUCHocYqy6/VoBb5aJBK0SzSdxnsokTg1NHRuZEStUMQzGVckUm02w2XzSy6fSCqFAqBu+YNNJILxh5PJ4kEosBWZVGorNKJcjl3AYYNThUAsdnZoqHdmBgdVMB7HflUYDNrlXqXECRnO0Pz+xOXL4VdeCT37bOzMGSYS4SC4Gg1/zRMtjmpSKOCjkM7CkQ/RzMIzcbTjmETJZDK0FBMISHQ6Lh6nxsao8XFpaSlH01hKarWS268IBMLGJ5VKdXZ2Op1OmUz2+OOPHz58WBhtALOY/i//5b+0traOjo5evHhRyL8U+FLMRfXFA9MNAjHHrTgDYhC+hK9OTv6X5577zR/+8P+ePo1wAOvAIqt3hmIWjYPwh8zcSEaIRHAMxCakY08RT1FOXzwOkUBhBtzut3p7UzQNf5gJh7FUndWKWCYse+tYGqu2fu7+hmN71RZjoQPLXFeuNGiv/uTNzp+92fG9V41Vpaa6cpRA+BReobEb6+/boy/nhzJIheOBoUmFVm3fUifXqb294yPvtqfDcUNVaXjSUyIqweJYRFj2BhY0EhJCySTCNPZaKpGgWrQqFXZtOpgfkRNkaDoQj6tlsl+0t3/1pz/92s9+dnF0FJVTZjAkM5nzIyPQKqwHywodYZUmU37Jm7LoAbOoQKKNCpnheDTHWbVaoY8M9S8Vi+EYKEwik7kwOtoxPl5qMMTTaRTGotFgv4QFbx1YsqKxUbVzp7y8/IM+Jo5jo9H0wED03XdDv/xl5PhxvpOraPgz/uJWNivW6YRF+B4riYQJhSQwCppG5szYmNRkQh42FoNU8HdvEQiE2wPpwCIQNgSxWOzKlSuZTObhhx/evn27Mtc7gHSEeIvFcvDgwYaGBqQkEglqbrzJ1aORy2EJ6twlR8Ee4BMyiQR6gRjcNzsLmdtTXd1aWSlcfxNgOQ7ZUDBhFqUUlr1/06b7WlpMGg1c1qBUChc5PdHosx0dl8bHYY25XHMspcjZLD6Ar+Q/RsGy/GOJCn0QmMUUdLOwPApDsSwWeWjbttaqqi0Ox/2bNyfSadhwc2lp+8TEy9euXZ+ayudelII6zaHQqdUWg1QhL5RTJBZJ5DKJTMrSjLd7dPJCV+m2BnOdo+D6fMFYRqKQCMKKVLFEwjEsVrLpk4ctLdXWTbUwWpFERCczxuqy2c7h7l++67o6iDzCGm4CDA82WeiJwy6z2SwkT5gF2AOYlqxQb7k8kPUai+X3770Xzberunp7RcW1yUlMGFSqM0NDb3R389Z4Y7fmrYDV8v1ohZrJHRJAmAXIgMRCafl8qBtovVb7e0eO1FitOJr31dS8fv06Tg+w2CvXr5/o6UF7Cfk/FOwpl8nIKio0+/frjh3THDhAu1zU6Gg2keBvmCocWphAqYp3MFewD26qEnKyrFirVW7dKjYa5XV1yqYm2ueDfaJmkj09qb4+9sbRaldQYwQCgXD7SKVS3d3dsIiHHnro0KFD2rkRCfGu1+tbW1s3b94slUrjcZz1p9f2GwyB4EOdAYFm0O2mWfYL+/f/+/vvR7BG9PHH4xCGZTjDLbBoHIQ/FO8ypoUrK8IsohQyYB4CA/eqMpkwwbLsgNt9tKVlyON5tbPzqtOJoCbkvxXkGqXaapCrlR8EI2yFolOhGBVPZlkO71QyXRh/QADCIFXKEZ7S4fjAq2cwUbF3k77CVnVwW93RXaa6irqjezQ243RHX+nW+sDIVM/zJ53nrrPU/FHGF4IAzfvDXODDLqMSYE3CLEgzzHgg0D87W2M2f+3o0c/t3n2it7d9fByN+Ot33WXT6bZVVBxqbHSFw2UGA2bROi9evTrq8928Wj7Y+SIWFcgbHC/3zt9UJRzDuVk0oUmt/o8PPABn2FldfbCuDg5TZTbb9Pr3BgaOd3WhbDcryjxQAI2GHx+zqKuUYxiJXq/avl139Kj+2DGpzZYeGmL9ft4iBHL+gHrMz6J4eLGsSCpV7dwptdtllZWKpibK7cZqxSpVanAw1dvLFN0pTyAQ1or8NwiBQFhfIEzJZBIn5jabbd6t+zAtjUajUqkQ8qEdAvnPlkWRSxUjpBY+w8ozNN01PQ0TtWg0n9+7t1SvL3RGAF4sctmEWfyDeSRCJg7U1cFy4DrRdFohlcqk0h+cPRvLZDqnpq5MTFALnueyEKFbpNg3sfv81ucKj1leSbkP1A95sXVQb7XeVV9/T3OzXqUKJJMqmQxOc3ViwhWJXBgb65iYwFL5ZeaxeMXMB7qZDEQmznT2vPC+fXNd3ZFdSv0Hl/74gkkkWYYrKYyKBVGDksqllqbK6oPbau9p1ZaZ08GY0qgLT7onL/akcyNleLpHWeqDX1ssCnYQu1noJMI/qAShIQQwhRoorjdMoN70SuW+urqD9fVoGszG0umW0tLzIyNokXG//9Tg4PK0LwdcH9spbAr/YNOF68xAODkoqC3+wac4qcAhgcIcamjYXlERp6hAImHX6S7nBuOAOp8eGpoquiZ8M3BI4E9i/35lc7Oyrk7Z2Ci1WvlxKNJpXoILdQDdLDpyeITpIh/l31F4HKsVFYraWnlNDf8w7HRaJJdnBga4eJzx+zPj4+zcY7MIBAJho4HQkEqlYBHwB/2Cu2thFOrcDS+YRh4hcQ1BLLi5MyhlMqVcDjE42tJybPPmHZWVoWRy1OerMBpX7wzFLBUHcxEpD2ZY+ENReEIGUGk2311fj8Kg8OF0WoieJ/v7Z3LPKjk7NLTcwoDCZqlE2ts7JlMrW7/4UNPDB1u/+GCWYd1dw8yNoT/LcpEpb/+rZ6OzgZZPHCrb3iBVyHVllqq7ttce3mGotKWCMZSYpZnJtu5kIDrd0ec8fx0rzy8PisJdASFkF/wBu4zIKC3qu0Gd8OMMKBQHGxqENiozGAbc7iRNo7HgD/c0NRlVqkgqVW02d05OXhob88Vi54aHx+YeH3nrLCqQ/NEyV1n4ByloRCFA8//nbAeHx+6amrsaGnZXV2OTwUQChRlyu/tcrjGf78zw8GjRjyJXgBhH6aZN6m3bYAKKxkZhVE02EvngaMqVEPUozOXJ7Q4/agGWqqnhdyyZFCuV9Ows6/ezwSD8gVldwQgEwkL4PzwCgbDu6HS63bt3QzTb2tqcTqcwBpbgHJlMxuVy+f1+TCsUCOLSYhtbWxCo4ZEdExPPdnSY1OpHduzYUl4uy4kOfELoktCpVGmGQTbM4pWiKEin8Mwgo1pdbjAgxRkIVJnNkWRyMhjcV1Ojlsn6ZmcLt/HfBJgu1okFecXMDWUFtbJqtYJ04iMUBlXgjUbTNI36YVg2SVGVJpNWocBHNp3OptVem5xEGZpLS2dCIY1Sua28HPXYMT6+KnfPZmNu//CJiyPvXLI0VbU8crexpkyUu/+fYzlUhFgmURi0cU9QuLLKsWwmmtBYDUqjTiKTakvNWrspODKDDOb68pjLL5VLK/dtFksknr5xJnOzDixsAxUbS6cLdZ7MZKCbdp0O04KLC7+AgNLRuavNDMehWoSb8JVSKeoHbjrodjfYbNDWcb/fotU22e3DHg/sXNDEW0ejUKAwWD9/fOZOXaC2OoUCs0KroWw4fHGKkm9EmoaeQojRiCqZDKcHaLWTAwMH6utlMpk/Ht9UVlZvsw3Ozk4vMcbwPHgZpyj+yqdgvfiLUCqRViKRcMlklqb5PeJrgRFpNPiIXyYnnfxPAlHIeJyfRZ7cAckPVIHTF7lceOBgqreXf3KQRMJEIvw4WXY7F43OuwmLQCAQNg4wh23btsEi4A+9vb1wBsEfct+CDOTB6/Ui/MEfwNr6A77hP9QZEIkQcRCaEaTwMms0yBDPZBARVu8MxSwVB7E5wR+w53AMxCZsERmQmKJpZNCrVPAqFAZxShhIvrWy0hePUyy7xeGQiERnh4eLb1m6VeZCK5uhEv6Ixmqs2LvZ2lxdsXeTRCELOd0cxeT8gY9HLM34hpzdz74TmfQ03Len9tAOlYkfKF0sEavNeihEeNLj6x+vOrA1GeAHxirf1awy6afb+6jEB+PlLwS7jL1DPQgRGZWAfYcVoNpROj5GZ7Ook3KjEdksGg2cQadUwi6QjWYYzOIjtN2Qx4PIjipCA2FiZ3U1Yjdcgu9pWg5LCaTQHHiXS3jCySTfiLmbs5CI8kBd8FGZXo/WvDg6utnhMKhUs5EImqylrGzC7x/1+fLbWBF8K+B4y12N418KBYyCH9MKO5hrIFgB/na4RCKfiHeOk5hMfHrugcVihSI9NMQ/+1ir5QdxNxqlpaVZHI0eT34bBAJhjSAdWATChsBoNN5zzz0qlaqjo+OZZ57p6+uLxWLJZDISiVy7du373//+1atXrVZrTU1N4T7w20GGprtnZr57+jRU8oEtW+qs/HAM0AeIoC8WC8TjkIma3BOLoZuRVAqSAWmAGVfPPVo7QVFjPh8MA9kwr5DJoBfwDJgoLCS3kRxLSA8MGIY0Ew67I5E0RUGVEplMpckElXEGg9gcNu3IDX8w4HbH0mlvPI7NNdhscGIsDv2B0PAjI2i19TYbtmFUqRxGo1apROblXSi8ESqZGXm73XVtsHx3y+ZPHdaWmSGGfP8iw0anvelITKKQWxoqmQwVGnelI/G4N+ztn9CWWXVl+UcNxjxBiKlcpzZUl4pgR3qtzmFV6DVMKrNUbQhIxOJGux3vqA04KF5QSalYjNZBE3iiUbgpjBMV7o3FXOFwkqanw2H4HOpNOfc7DlcoBGXc5HCgAtFSqGe7Xg9fhJTfbNuLUWUy4XhAtUP9caoAhcXacA4QSCTQavBRm06nVypnw2E0GcUwKHaaptFG/PFRwj+1aioUQsn31tZq5XIcKigJrBTrhNfmsnwI0Ec2Gk1cusQEApjmYLput9RolNnt/A0GPh+Htk6l+MGttFqJRoNp5M9SFG+WajV/X1UwiFkmHMaysooKCCi/WpzqBYNsLMaPfoXTPLGYV1K9HvXDC+sct6/7mEAgEFZA7obU/bCI3t7eX/ziFxcvXoQ5wB9gEUNDQ08//fSZM2d0Ol1DQ4MwNtbKWPSL71acAbFYp1AgHOBrH2EdQQqhB+Fpec5wCywVB7EhTAvP7cXKoRP8Y+xSKZRn3Oez63R44Ysdm0NEmw6FsPXNDgdKDnNAfr1Khei53MLwgSM/WSKWSSUyacIfTof5n+3TiTSdTCt0amSITnsSgQidoeOeYMf3Xk1HE/X37a7Yt1mqUvAdPHMbTQajkSkPQlVZayOqTa5VQULUVgOVSGXnHmW4KOLc3fGI+wi7rkgknsnA2bDSlrIyxGX4ElLQOtsqKuBayIMAjZ1F/Qg7LqwE2dy5pzwj1qOiIGmOXEcSH7KXWS1LCSQMDZuA2qkVCjSHPx6HOeA4QZnRcNgFbA6L47hCYSAb2ysr0UxoWbgfP4pr7iHawiZWRjadTvX18eNeUVSWptlwGIkSCABUIRLJZjIipVIMnUgmGVQgCh2JcImEMJQ7vzjLwihgGvAHmANEAZmxOBqAW13BCATCQiRf//rX1Wp1fo5AIKwTkAylUimRSEZHR8fGxoaHhy9dugTpPH369Llz565fv46T62PHjn3yk5+EhuaXWSajw8Pu4eGG3LXQ4pNw/nHRHg+c4JHt273R6OtdXa93d0N+L09MvNXb+25/PxKhCBdHR+GF5bnOIIphOpzOq07nyYEBWMg9TU2QCf4mcGzF53tvYOBIc3OtxQIxahsdxa4hsdZq3eRwCAoCPTo/MrLF4agwmYSUAlJUgUjU63J1TEygANjEwYaGXVVVsJnnrlxBZofRqMo9gwab7p2ZQbYyvf7Y5s3W3F1aENM3ursVUune2tpSvR5aPO73TweDM+Hw7poaoRsov6Uc8OxgMvHG8EDFg/v0Dt68C0Ack/7wdEefttRcsWdzYHiy57n3XFcHotM+5/meoTcvTHf0Q1nwadez74olYm2ZRaGF7YmmOwaQzXm2U1dmabh/j6HCLsqNyDH81sVMLFl79w59uTUwMhUen034Qv6hqfJdzcZaBz+6FsX4rg3VxLhNZiv2USgGQGNhjyCJfLWMjb0/MIDEe5qbN5WVdU5OXpmcRItA+ORSKfb30vj4lYkJ5NlRWYl2McwNpvZqVxcqant5OZwPFcvbYSCgkst3VlVZNJri40GAr7dQaHtFhRGf5tPyoBXQ6GeGh3unp9/u7UXBjra0VFss2GjPzAzWD/HFCsf8/jNDQ11TU/2zs7urq1H/0FYsPhMKXRgd3VldDYGWisVXJyehp3g3aTQ7KysXPpx7IBgcDAbxF4IjH+c1WDNfWrGY9nqpqSl6aio9PCxRq1VbtkgtfF9henSUcbup8XFUnKKxUWo0UjMzmYkJvjMrd+SziUR6aIiemWGCQXlFhby2VhiTlYvFUl1d8qoqmcPBr396GhaLbGKJBNn48TJKSnBaCHHdtm1bdXU1Dmy+fAQCgbCu4LtIoVAgeE5OTsIfwJUrVwR/wPvVq1fj8fjhw4cfe+wx060Nv72Qqampif5+R643ROh4EkCY+FBn0KtUDMddnZhon5g42d8/FQohQN9VXy+XybCiW3GGYhDl28fHjSpVU2kpImM+NQfiO/IvjIMpmn752rUURSE26RQKmuNODw0hWp0bGcEi97W0VJpMmEAsw4KBRGJvTQ2KjcJ0jI8jVmIft5WXby0vL/7ZHeCy2XAq9fbIkPHQVlNteT51jnQk7ro6KNeoKg9sQXyHUvgGJpxnr3t7Rofeuqg26evv26PUa7p+8Q6dTMu1qpmOvp7n34vO+AIj02Mnrwy+0YYJLK4rM2Ntk23d8dlA9V3bjdWlcW/I2zeR9IVnO4dLtzfYt9RKlXKOZjzdozZvcrvJaiw6rUMNww2wa2Ne73mI5dhYKJlE5W+vqvJFoyd6ehCXSw0G4cZqfIoaQBup5XIIYY3FIijTy52dmNhXWwvRuj497Q6H3dEoRA5uVmY0Fh8PAqg6HAxoPmjYvE9RmEUF8rLTiSbDIVFhNEIMnIGA8LwXFKbF4YAH6nKPg0xSFNoO7YVF9Epl7+zsVDA45PHgSGitrIQf5jczx0w83un1MrlOXhz8N0TtbJYNhWiXS1FfDzdAAhuLZcbGkJIZGWGDQf5pgxUVtM+HWbFMxj+UUCzmksn0wADt8cANpDYb8ggPe8mmUun+fkgIFpFAkmdnsTb+x4MsixR4CPKgzlKpVH19/datW2/rpWgC4aNNIpEgHVgEwkYB8aysrEylUrnd7uHh4YmJCafTCWsMh8MVFRUP5qhDsFzgCrfI6MjIoh1YmNbI5dVWa3NpKSwH6gAvbLTbIXCwAYdeD4+shLOKxVBSe+6yG3xULZPBeGAzu6qr99TWwi2wKjabhdNAE/fX1WkVCrlEgjxIxFJCR4mgMnwH1ujooh1YKA1WpcVLocDm6my2Q42NKDAKxnEc1BmJUCv4FlaOdKzh7sbGurlHBUFtZ6NRzKL88CS8sBSco8ZqhXvxAnRj7eU7sIYW6cCC92FBlVFna6nROiwcwyq0anNDpanWoSu36BwWY5XdWFeusZu4DK2vsKnNeolMpnNYJXKp0qBDhrojuyyNlTBLrCzLcrFZn7bUbN/Gj2qBnNjTLMcZKm0VezYp9BqRWLRUB5YAdhx1wte5Tnegvh5eDhGnWBY5IeWoMQicQa3GLHKiWu7ftKncYIBwo+rY3EXLFhxeBgOyoVqwdWhra3V1vdWqWLAtcJMOLIisQaXiN6dSoQn21dXB7LHdNE2jhh25wuhUKnyKg8Si0zWXlSFPofXjOEJoendNDewTJUGLYEEcgThnaLDZ+LLdyMIOLBSet0kcxlKpWK2W6vWKhgaZ3S5SKiUobS4Rn8qrquSlpfzVUYbBO//DQLmcf0i2RsP/sel0MmyutpafzRUsS1FcIgEf5Yd3RcEg/VgQ1eVwwFOFu7QikQjDMKQDi0AgbCjwdWS32xEh8R0FfxgfH4c/AK/XazQa77///ocffrilpWVeBLx1oCLOxTqwGI67FWfgw4FcrlEqkbKtogKGYNPpsJZbdIZibtKBBRBBFsZBfMMjCJabTNgoPrIhOuQy2HW6vbW1UBElQkOuMP543KTRIFYiG1aFvUMBsJ6D9fVGtXpeYW7SgZWLUmLBGfTlNrFELNeqlXqNTKVUWfQaq7H6wDZrc7VYJmXSGfiDxmqAAxjK7daWGmNVKfyBd4wah7GmDBKS5bIJX1Bp0JZtb4RRSOSykiw/TAG/nru3qy0GrD/fgeWb34ElYFKrhSaAP+ysrhae5cLf4FVSgibDNHZWaClULCaONDdvLi9HfkG9ZsJhSBQCNCocecS5H9OhljY7HMiz8KASOrDw6cIOLLCoQFIMgzqHoqAwmEAevKMt0GqHGxtRSBxmWBbZQskk1sw3olQKG8HxgInWykqYhnCRrJibdGDxxc7dZ83LA/YC+4UmlsnEKhWsAIkKRHnoActifyVGI9LhD/ylLIlEqtVKzWZFTQ1/j1VuB2ELbDwuLy/nb7+CP0AYcuO7Yz0yh0O4S4t0YBEIa0IikRCNjIxYc3f8EgiEjQAi3IULF0ZHR4UxWRFuEccR8Hbv3g09XbF9grdPnOg8fvyBsjJo30KlWAFwO6wFJSysCz6UoulEJgO3QFGhPnALVzhsUCqhI8KlPDAdCv3tiROf27Vrf3097EdInAdUEvCWtHRRBbks3hekhJNJFURZuCaWG+kzTVHYutDFNg+KZYd93j98/eX9//trFbs35VNXSbYEZskXq0iVOJZLh2NimUQY9x27lg7FM7G4yqRX6NSCAFHxVO8Pjx9x0Z9p3ATdzC03H6HOCzW5EDQBXsX1JnRgoVq0SqUyp/vIAE1HIk4PYH5CtnmcHBjAUfjF/ftr5376Nw9+tdhNfi8/OADmgQ1hK1LIbj6BXwrnKjhIYMnCXsBHvbEYzlvg3IsW5qXh4VdHRmCE5eXlVVVVxQKKeuRf2NN5BwnHLZI4j3l50CQMk02neWHNbSKbe6g2L7XQ1rmC4YQwnU4/9dRThw4dWs2PcQgEAmHNoSjq8uXL3d3d8HuGYfD9rFAoKisr9+7di/cbvjyXSVtb2+kXX9wtkdzV0CB0JawAhAO8IzYWwhNixK04QzFJivrOyZM1ZvPHd+zQLxbWAVaL14f6Az4r3gSsI5ZKoZZ0cyOFxXJDT2oVCsPcj+mKwRomgoE/OnG89o+fqD+6J596E3JjM3IMK5be8NiTDwXBKB1NoEhKQ+65MdmSTDSRisQgD0oj/+NHpNHJ9PWfv7Wlz/+Fuk01uZuRF5KvlqVDNoqHSijWKsEfQrmn4qAehDzBZDKZyVhyg5otuip3NPrP77//2V27CvfmL0So/5v4AzZEC8+ULGpEOFscLaJUwhkwi7JBZrBTUKaFvVegfXb2Rz09qWzWZrNBpD+820iQCnDTBkKL8KUqKljeH3CcCJuAP+R+ssr7w1zBpqenA4HAsWPHnnjiCfkS6ksgED4Uj8ezjC9QAoFwB9Dr9Q899NDXvva1f/fv/t0f5vjqV7/68Y9/vLS0tDiKbwRgsfNMCKKhyQ0uLhQV/0Myai0Wk0azlMQsBdQT67/5LiNDQbMEkGLVaoXeK4DPLLnLsIv2Xt0uRCViqWSenvLjsFoMhacWYr9UZp2xxqHQ52//uUWEOs/PLAYqZF69YUqoFqH3CuBjtJHDYFiq9+pW4FcLGbzxAJgHNiQr6r0CmFbL5WiUwl6gDJUmk12vX0lhsJtYz8IKXDRxHvPyoMpkMrFOV9BWtKDUaJTgYCYdVQQC4VcBnBXffffdX/nKVwR5AH/wB3/w2GOPbZA7RvG1z4eMoi9ezKyVMxSD1c6LgwtZGExhHUa1Wl90pzbMoSJ3g5Iwu1pECCsiiVy6rN4rgPwqoy7fe8XPlygMGmN1mcqkv/k+ziNfLfm5RcDakAHZ8vO5FkGKTasVeq/4FJEIEbzKbObvvRKSVoRQ/zcvDA6GeTuIFLNGg3dhFmso1eshM4v2Xq0EbA6t82ENxLfgjQWDJ4i12nzvFcDe6fV4FXqvCATCGrL+8YxAICwEMVt49LUwMFY+9aOEcI2LQPhVY55PEwgEwoaCP/OXy+EPKpVqDW8UJV98BAKBQNgIkA4sAuHfDKTPiEAgEAgEwvIhAvErwEZqJHLAEAiE2wTpwCIQCOvBhrqNhXgW4ZbJko5gAoFAIBBuCrllj0Ag3CZIBxaB8CsDzpxXdfJMfvq0FKRiCAQCgfDRBfLA5cZQJ3yUITJDIBD+DUA6sAiEjQUsMxwOd3R0zMzM0DSdTy0pGRkZOXnyZE9PT36eQCAQCAQCoYhUKtXd3T02NpbJZPJJJSVTU1OnT5++fPnyqq6BEQgEAoGwASAdWATCRoHjuHA4HAgE+vv7f/rTn54/f35mZiaYw+fzHT9+/Nvf/vZ7773HMEx+gV9piEYTfjUhg7gTCISNRjabjUajsIWJiYmXXnrp3XffnZqagk4gxe/3v//++9/5zneQXnxVbLmQLz4CgUAgbAREIyMjVqs1P0cgENYPiqLOnz/vdrvhnZhoaWlpbGzUaDT4CNJ56tSpgYGBT3/603/0R38kW9Fzed96883zL7ywR6+vtVrX10Q90egPz5072tLSWl2tXtdnDFMsOx7w/03b6e3/+Un75rp86jpBp9LDz5/e56WPVdfp1+q53SulfXy8c3Ly4e3bq83mfNI6cdrlOuNyZcVik8lks9nW92HwLpcLBfiN3/iNQ4cOreHjvQgEAmE1QBLa29tnZmZ8Pt+FCxcMBsP27dt1Oh0+Yhimo6Pj2rVre/bs+eY3v6lQKFbQC9/W1vb2s8/WpNM7q6ok6/olnKbpX7S323W6I83NOqUyn7oeMBw3FQr+/y+dr/zSQ5X7tuRT1wk6nRk4fr5pJPSJyjqH0ZhPXScCicQz7e1wvM0Oh3hdL/n0BYPHnc50Nou/hbKysvV9qLfH40kkEo888sgTTzwhl8vzqQQCYZngT4l0YBEIGwUEth/+8IfvvvtuIBCAcSLQFp+rZ7NZeOfjjz/+ta99LZ+0TN58440XfvQjXTJp1WrXdzyseCp1cXy82myuMZsV6xrFUc+zsej7Lmft4Z16+zr31LA04+ocLstkm2x2lXw9+/XAtC/g8vpb7Ha7Xr++R4sLbYR24nhW1nW7hkQiEZvN9gd/8AekA4tAIGwcUqnUz3/+8xMnTrjdbnxfikSi4nN1+ANOmI8cOfJnf/Zn+aRl0tbW9uyPfpSamKg2mUTr2oHFsOxVp1MhlTaVlqrhD+sXnliW9cXjp2ed9j2bTJWl+dR1Av4w0zNqCGc22+0G9TpfAEtmMl0j4/VmS4XJtL7XnEIs62SYDMvCHxCy1/cG6mg0Co3/4he/SDqwCITVQDqwCIQNBBQTDvqd73ynp6dndnbWYrFotdpC7MfE3r17H3744crKSiFlubz5xhuv/PjHFoqy63SFKJ698XcBd2Y2mEic6Ok53NhYaTYLV+fWas1gebPZbCSd/klb26d27aq2WvKp6wRF0xennKFKo2lrnUytzBUWFMp7R2e9A07J9YljNfUahVL4AKmFHOCOzY5nMpOZDP4AIHxor3zqOhEKhcxm81e/+lXSgUUgEDYO+G5Mp9M/+MEPrl69CrlXKpVGo7HQhwV/2LFjx0MPPdTQ0CCkLJe2trbnf/xjdmqq1mqVFPUCrOa7fWWzGYY5OTBQYTRuKS+XiMVC4pqsWeDWZzEdT6ef6eg41NzU4nDkU9cJmmGuOJ0uk8LY2qAy63NpKCAoLi+4E7PpSMJ/ouO+siq7Xl+cqTAN7sysl6aHUilGJFIoFOvuD+FwWCaTPfnkk6QDi0BYDaQDi0DYWCC+BgKBgYGB559/vra2trGxUa1W5z8rKYGSVldXr7gD660337z86qv3WK2NNtv6XoZyhcPfevfdT7e27q6tVa3rPTU0y074/f/z5Zf/+yOPtFZV5VPXiQRF/fTa5bFdlRWPHFAatfnUdWLiTKf0lfbfbWmtNpvX81gpKXljfPwtp7NEIinLsb6H7vT0NMMwX/ziF0kHFoFA2FDw12MiEXxHvfTSS2KxeNu2bVqttvCFiRN4fH+upgPr5PPPb8lm99fWru9PCFMU9S9nziAwPbB1q1ahyKeuBwzHTQeD33j99d+6++57mpryqetEkqKev3Lleq2u9DOHDFX2fOo6kfCGnH/33Jcrm7eVOdb3DqxrXu8zg4PpkhKLxQJ5Xt/CzM7OhsPhBx98kHRgEQirgXRgEQgbDo7jBgYGvvvd7wYCAaVSWRxuYaL33XffU089lZ9fJm+fONF5/PgDZWVNpaXrOyrBdCj0t2+++bndu/fX1/M/AVg/KJYd9Xj++IUX/vzRR3fX1ORT14l4JvODy5dG9lVXfvqQysSPXbKOjJ28In2u7Q8276pb7xHTXhoefnVkpEQqLS8vr6qqWl8BdTqdmUzmySefJB1YBAJhA4KT5H/913/t7u5WqVTFvyKEP2zfvv0P//AP8/PLpK2t7cyLL+6SSO5qaJCu65dwkqK+c/Jkjdn88R079Os9BpbT7//TV175ypEjR1ta8qnrBKrl55cuXanXO56411hTlk9dJ+Lu4Pg3nv5q1aadFRXr293ZPjv7o56eVDZrs9nq6+vXdwys6elpiP2xY8dIBxaBsBo8Hs96fq0QCIRFYVk2Go1OTU0NDw8P5ujv7+/r6xsbG4tEIvlMK4A8+O9XBtJSBAKBQFg22Ww2kUjMzMyMjIwU+8Po6GgoFMpnWhEkLBGWCTlkCATCbYF0YBEIGw65XF5VVdU4R21trd1u12g0R48efeSRR/KZftVZ11vANjykcjYu6z6OBoFAICyFWCwuLS3N20NjY319fXl5uVarPXTo0JNPPpnPRFhbSFBYHGIyBALhtkA6sAiEjYVIJKqpqfnqV7/6p3P8+Z//+Te/+c1jx445nc7Lly/n860A0mdEIBAIBMJHF4vF8uSTT+bt4U//9H/9r//113/914899pjX6z137hzpf78tbCC52lDtSw42AoFwWyAdWATCxkKUe1qK3W6vuBGkhMPh8fFxlmXzWQkEAoFAIBDmkMlkFosl7w1zlJaWxmKxwcFBhmHy+QgfTch1SgKB8NGHdGARCBuOTCYzOTk5kkMYBuvatWu9vb0ej4eiKI7j8vl+pSHXgQm/mhSe6kUgEAgbDYZh3G634A9gaGioq6uru7t7dnYWagF/WPFNWOSLj7BMyCFDIBBuC6QDi0DYWMAvnU7nt7/97f+e43/8j//xP//n//yrv/qr9vZ2fKRWq1f+7DPSZ/QrA2kpAoFAICybYDD4s5/9TPAHAIX4y7/8y/fee4+iKPiDXC5fcRc8CUuEZUIOGQKBcFsgHVgEwoaDpulIJAINFQiFQvF43GAwPPbYY5/97GfX8QaQbDYbSaX6XC53NLraoTRWtxccx/ni8d6ZmYlAgFrv30SwHOcKh1GYyWCQWZv741ZVOVQi7e2bCI67WIrOJ60HyUzGGQhcn5ryxWKoonzq2sGVcBE24qbdITaEaSExW5JNcSkk+mgfxVFC4jyYLINFkCfOxpEfKXiPsbEpaspDe/CpkJLKpvyMP8Nlcgt9ABlEhkAgbFhYlo3FYnl7yPlDNBrVaDSf+MQnfvu3f3td/CGWyYx4vQgEha/ORCYz5PF0z8x44BL5tDsHvsMDiQRC9rDHg5LkU1fDioICwmIomRz2egfc7sJrMhBIUItHrtsElUgFRmdmrg6Gcs7AsWwqFAsMT/kGnIVXaNKDbPkFlsHKD7Y0TU8Fg1edzulQiL4942bEuTgifpANMiV5h0TcT3JJuMEsPRvjYkLiorBZNsyGBVsAsI4ZagYL0tm8dGWymSATRLowSyAQ1hbJ17/+dbVanZ8jEAgbALlcXl1dfeDAgXvuuefw4cN4Fzh06BDS85mWz+joqHtoqEGrtWi1K7BYyFYwmXz+yhW8DCpVg90uXqkKR9Pp8yMjWxyOCpNJJpHkU28ZLH5hbOxH58+/PzBwxemMplLlJpNKJlvJTmWzoUTinf7++1paHEZjPnU5UAxzenDwZxcvvjcwcHFsLJZOlxoMaoViBVVDsew110ywwqDfVC1TKfKpywTq6Tzbefn7r2SiSVtLjUytzH+wTELjs+K+qX02h0mtXsG+OAOBV69ff7ajAw3dNzurlMlK9XqpeCWXTAaCwcFgsEQs1ul0BoNBaGWI43BmeCgz5Gf8EMcAE9BJdGKR2EW7upJdftYPlYRfaiQahRht8cEeRNjIWGZsID0AbYW8siWsUWpMc+m+dB901kt7uRIOS0FDkQ3TWolWJpLlF8bikQjDMNu2bcNfonhFu0MgEAi3D4lEYrfbd+/eLWhDQSHgDw0NDSvuwJqamnL29zvE4iqz+dZDP5fNJijqtc7Olzo79UplrdWKxK7p6Z+3t792/Xrb6OjVyclwMgmdkEokt7hSmmXbx8eNKlVTaali+TekpyjqyuTkj9vaEPcvjI56Y7EyvV6nVK6gZrB3kWTy/cHBPbW1wq4ti0Qmc21y8qcXL54aHERVnBkehku4IpEyg8Gu0+Uz3TKolu6ZmVmTXLe1VmnU5lM/jPDEbPdzJ/tfOjV5oXvqUi+VSKuMOt+As/Onb46dujrZ1u080zl++mrM5deWWbR2U36xD4OKp8JnuvcaLKjbFYiiLxZ7s7v7F+3t50ZG0NYSsRh1soK2BjPxeKfXy5SUaDQak8kkRG02y07QE/2pfi/jdVEuWIRarEagn6KnelO9SPTTfrgEBEAvQflvCPRIhDDAPaaoKYvUAsFASneyO8SGsB6Yg0qsgnLg0wSXgD/IRfL8knDXKHQ1VV9fv3XrVvyd5lMJBMIySSQSxL8JhI0FLApR9q677jpy5MjBgwf37Nmza9eufTnKy8vzme44LMcNe70/u3jx55cuvdffPxMOr9d9KFDG6VDoR+fPXxofh9MEE4lfdHT0u1xpeh3uNkJhUIB/bWubCAQgatPB4PfOnu2ZmVmvm8JYip69NtT59FsTZzp9g5NMZn3uwGI47vzIyCudnaFkEucYV5xOyOjaXmnPZDOdqU5IZ7W82iazdSW73LQ7wkZgn1KRtEpWVS4v99CeaWqayn5wNRuiiZSR9EiZrKxGXpMtyQ6mB7FUkAlG2ahRYoSMjmXGYmwsykU9jEcpVhb3XhEIBMIGR61W79y5895774U/7N69G9N79+6FP1RVVa2492pl0Cw75vP9pK3t6YsXT/b38yEgm/XHYqeHht4fGDCq1RUGA2L381eudE1N3Zmn0yAG+ePxX16+fG5kBCFbIha/1tXVMTGxNvdhLROxWKxRKEp1OofBYFCpfLEYSpKkqBVc1StiGU3M0szs9eHhty9CFeru3U0l0sNvXQqMTksVMm2pWeewKA3auC803dFPJ9MS2R0KhdCq/tnZlzs7ccDsqKwULoZN+P1Iz+dYNbCCS/FLmIAqQAagAdP0dJgNI/ojEVJRr6yXlkhHM6NIFG7TFmCyTIAJdKW6riavumgXZiEVUAgv49VINHhNUpPwhySXRIpEJFGIVnglkkAg3BzSgUUgbERSqdRzzz3313/913/xF3/xlzl+9rOfDQ8P5z++40Dvnmlvh0aw2ax0TS4crdRFoHdDbjf8ZntFxWO7d9+/aVM0ne5xuSLpdD7HHQTV0udyDXk8O6uqPrdnz4Nbt3oikUG3O74ehQHhSffIO+3+wUm+H/SOnqp8gHCK0j09zbAsWuep/fu3OByTgcC4z7eGnZ5slo0wEYfMUSOvqZXXprKpKBv1M37oZp2iDvbZoGgwSUxBJphgE/ll0F5swsf4YJxblFvqFfWV8kouy81QM9BNmUhmkBoMEgOmM9mMm3ZbpVasQSqaf9V33WqWQCAQbgGKot56661vfvObMIdvfOMbeP/hD3/Y19e3ym/g5X7xBRKJ7589+/yVK9FMptApw2WzFq0WoeE377rr8b17m0tLXeFwv9sNtRAy3FZYlh33+xG1G222z+za9Whrq1wi6XW5Qsnkndj8jahksi3l5V86dOj37733U62tOqVyd03NA1u2VJvN+Ry3mSzLJoNRUYmo+q7tWz5zb9XBrXQ6Tacy9s21e770yQO//9nNnzqs0GnKd7c0PrDfWF2aX2wZrCRWwvHQIpCoQ42NXzhwAIeKLxYb9fnW8IeEcACYAEJ8jaKmVlHLZJk4G8c7jIJ3A3k9pKJMVpbhMnEuP86AAASD79ViwnapXXAD/E2lubRYJNZL9PAHyANdQs8ys3KRHOtf6A8EAmFNIB1YBMKGIxgM/vjHP37xxRfPnTvX3t7e0dFx4cKFV1999dlnn+3s7MxnWgGrEESxWNxgt3/p7rv31tRoFet5TYlimGAiAWlostutWq0998O0Ya83klqHsQYyND0biWCi0mSy6XQVJpNUInEGg7HVXs5dSUtR8dTE2etxX6j67u3iFY/0vxbE0mk0h1GtrrVaTWo1agYnMBPB4Bp2YMnFcnjnSHqkM9l5JXnFJrVZpBYuy6lFaqVYKcYBWyJWSpQJLpHKpgoCmuJSKANEUyaSwdoVIoVEJAkwAa1Em8wmJ6nJKZr/UQDN0Qk2gXUqxOTyKYFA+FWCoqjjx4//4he/OHPmzKVLl+APFy9efP3113/5y1+2tbXlM62I5X59IzTXWCy/f++9R5qaDCoVn5TNmjQa4cJGU2lpmqLCqZRaLkcAXfGIBMuCHzQgmaQ5rs5qRWCCP2DrzkAAUrEaQVoZ2GWNXF5qMJg1mgm/P57JfHbXrh2Vlco7da+TRCYzN1SqzLqJs51Xf/y689x1Q7ndXF+h0Gu0pRaVWR+amKXiyS2fPVq2o1Gq/OCncLfMikwm53gahaLWYsFhg2MDKfwAo2vXgSUVSbcot0xT07w/JK7oJDq7zG6SmmrltWapWSwSUxwVZfmuPY1Yg/f8YiUlmEWeHeodDrlDuDsbmY1SI5NlZugZKATsAo4RYSI6sU4r1hYvSyAQ1hDSgUUgbCw4jvN6vfBOn893+PDh3/3d3/3KV77yuc99Tq1WI/Hq1avIkM96B4FR3dfS8uCWLXadTrImornSlXDZLJXzGHinVCKRiMVQpAiUdD1+tYfCZBhGJBIppFKUhL/ILBLFUqlVXypcduVwLBt2zk6395lqHdUHt4nE66lNDMfhhdrgByaDJYvFENC1vSsNXgh9DLABH+Pz0B5IJG+TIpwyScVzcQ0TdJZmsx+0BVfC8Y01d1e/IJeZbAauWSGrEGVFerG+QdEQYkMqsUpaInVmnFDSBPfBPVxgDbvhCAQCYW2JRqPXrl2bmprau3fv7/zO7/z+7//+U089VVpaCnk4d+7cnfQHvVL58LZtn9i+vdpsLoz4g1hZZjBUmkzeaPTdgYHZSGSzw7G9ogJhQshwu+H7QbJZFfxBLOY3ipCdySCO5z9eGasICghCoUSia2am3GDYWVVlFHr67ggiiVhl1IrEYt+gc+pij2/AKZZJ5RoVf5exqCQZirq7RvTlVsfORsUtD6p1IyvxEMHx0DRCRx40j+W4eCazhj8hxO4hxAfZIO8PjCdbkpWL5FAIPu6LpEyWcVJON+0ulZXCDYo7oZABiTaprXBrFb8qkapOXicvkavFakwEmSASMe2iXVhPlI0KOQkEwhpCOrAIhI0FTo/j8Tgs89577/3CF77wm3Ps3LkTluXxeG5lqAisZJHT7FV0PEH1YJxaVc5swLqewwu7kS9BriT5Uq0LuU3zhZircxTmzpcmGYiMvHc5Mu3T2E0sw2a5bCYcj7l86/MgQlSASFQ4BPGOClnDWqGzNBwRrxp5TaOysVnZjE15Ge/CJwYWqyfgi1UiyoqEcuURl4ghr02KplpFLd7hnTEuBk+dpCcFAZ2ippJcMp+bQCAQNjDwB4qi9uzZ89RTT+Xt4Td/86677oJUzMzM0DQ998W8JPxX91qEeLlUWme1anPjo+e/iIV/cwNZvnD16sXR0YbcT/lKVzTU9wop3hB2M5vF/Gq3vbrC97pc7kjkQF2dHfWw2o68ZTQck6GC4y4mTVXu39L00IHqu7YlvEH/oJOlecn09U7E3IHKA1t1dstKS7XCo4ivzblDUPh3Df2ByT2GGMG9QlbRqOD9QVIi8TAe4anEiPVD6aHRzKhOomtQNCy8C3ueVAjAQ+oV9VgblgqzYSwVYSOT1CReUAik5PMRCIQ1gnRgEQgbDqlUqlAoDh8+XFdXhwmZTFaaQ6PR4KMPNQkYajAYTCQSt3FU1Dvmmgvgr8vJ+VvZA4kERdOZ3D6W5X4IkPv8joLCaBUKCFYsnaZYNpU7N7DpdHfsJwAFEt6Q82xnfNY/9m5H7wsn6VTaOzAx+EZbKnSzR0HfJhQSCV5pmo6kUmw2i2ZSyeXWFT37clGEMargkVDPJkXTNuU2vUTvoT1pLp3OptmS/GGPCZVYVfwMIKlIypVwhd4o/oasEpHw+ELktEqtGommL92nEWskIsk0NW2T2gwSA9QWvissQiAQCBsZwR/27NnT1NSkUqkwazaby8rKdDodXAL+cPPvYWhDOByOx+PMbbupeToUevHq1de7ujY5HL996NCR5ub8B7cf7DmiM2ogmExmaBpRm8tmEZs06zowQsfEBIrRWlWlU67wqcFFLCPIUom0p4cftnzTJw+1fuHB7U9+DMLgujbEUvyTT6Y7erMcV9baJNfduZvCgHDvFdQumuJ/8g+RkEkkFo2Gv11uLaCztJfmL3c1KZtalC1blFvMEjP8AVE+xsa6U91j1JhFamlVt5ql5kW7qxYCzUBmuMRIZkQpVkIh3IxbLVabJCY/yz/QMJ+PQCCsEaQDi0DYWMAvrVZrTU3N6dOnz58/73K5gsHghQsXent7HQ7Hpk2bYrFYJBJJLTHkE6RzYmLi2Wef7e/vT6/1UOJr0/0gsNILvGq5vMpkUkill8fHO6emrk9NZRhme0WFWaPJ57iDwHqb7HapWNw9M4PCtI+P0yzbXFqaH+/jDqKxmbY+drT11x6qumu7uaFKIpUojTpDdZlEcae70kpEIotWW2Yw+OPxS2NjXVNTA263Ua1GtazV8SMp4R/uAwHFiy1h6RI6k83AIPUSPdw0wAQojkJKmA3z41BItJiOc3GmhIFWKsQKSGqEjSAn3tNculJWKRHxP29hsywW8dH82K5Ym1QkNUlNEFlRVoTMwqbBGl4KJhAIhLVFr9dXV1d3dXWdOXNmcnIyHA5jurOz02w279q1K5FIwB+SyeTcDS43wHHc7Ozsq6++ikWQJ586x5p88cXS6ZMDA89fuZKmab1S6fT7T/b3D3s8d2YQd4lY7DAYtAoFAhPk4erkZCCRQGyy6XTr9cXOZbMTgQCKZFKr79xtaDnEYpFULktH4v6BSf/QlLdvgmVYuUZZIhJnOS40MSvXqlUmnWjlPUcr2R0VHM9sjqfTlycmemZm2icmZFIpRGt1D2f8AFFu+EsqSyH6M1kGLxiCtIT/5eBgehACUCev26TcpBfrhdEzeX9g48WPM14ULstF2aiX9sIfIB7iErFBYoA/YM3YUD4TgUBYI0gHFoGw4WBZNo3gffnyc8899+McP/vZz7q7u+PxON5/8pOfIOXChQtU7irZPPx+P7QVn7rdbpq+8edjqxbEOyGYH4ZcKm2w2Y62tHhjsV9evtwxPr41N4LGulxBVchktVbrkebmMa/32Y6OjomJg/X1WxyOVd8OtuyaVluNmz99ZO/vPopXyyfulijkloaKuiM7lfqVDV2xcmCsOqVyX21thcnUPj7+47Y2nCHsrKqqNpvX6gxBLpLbZXbhbqlriWtXklfoLF0hr3DIHBWyirHM2LXUtc5kJ8VRyKYUKf20H4lwUIVYUSYt04g1lxOXryWvzVAzJqmpcJU1ySVH06PlsnKTxIQ8SPHQnilqCh+qRHe6R5JAIBBWAMdxcIPe3t6XXnpJsIWf/vSn7e3tkUhkbGxMSDl16lQiccPQfgIQj0uXLp07d25mZmahYKxGAPLLZrNDHs+FsTFnIBBJJk8NDn7/3LmfXrzYOTV1G28YL0IiFleZTIcbG2Pp9HNXr77Z02PX6XZXV9/5a04CXDYbTiajqZRGLpfd8UevyNTKsh0NSqN25N32S//3xYHXzhmq7OW7WiQySSocT0eTMo1SIltNqVZyyCik0q3l5Q12+/Xp6e+fPXt9agqz9TabdI3uwJKJZFapFa/hzPDV5FW8EPrL5eVMlkGKn/Ej6EMqzsXPQRIwC39AepAJFp4GsyiZbMZJObFai8QCORGXiANMAKvCavUSfT4TgUBYI0gHFoGwschms9FodHJyMpVKDQ4Ovv766y+88EJnZ2cymXQ6nW+88cYvc1y9enWhX9I0PZ5DmRt1Ip+6dkAgNjkcH9uyBTKx2vWvdHEsZtfrP79374Nbt5rU6u0VFY/v2VNtsazV1bllgcLolMon9u7dX19v1mj219b+1l13oXJWfa/7sitHLBFDRhU6NV7GqtLmj99VuX9r7trp6pppRYhFol3V1Z/ZuXN77oFK92/adH9Li37tzhAkIolJYtqi2sJluRAbirPxOkVdpazSIDE0K5pVIlWMjSW4RKW8slRWisxcCcdmWeGOgzJZWaOikcpSETYCy2xSNinFSqEDiynhr8TWyms1Yg1eyBnn4lBb+GixgC565wKBQCBsBKAKMzMzsIiRkZETJ04899xzFy5ciEQi09PTb7/9tuAPSFl4gxWYmpoaHR1FcBeLxWv4RYeYeLS5ucZiwXq5bLbBan1k+/bDzc3NZWV1VmuVyYTocMdugDKoVJ/YsePj27eb1epai+XTO3duLi+Xr9IfVlpXqGSW4/bX1e2prb3zF+EkcpljV8umTx62NFYyqQzeYQ72bfViiYRj2cr9Wyr3bJZrVhO4V9KmWKbean20tRUWgaPiQF3dx7dtK9Xr1+oIgRJAFVrVrTKRLMyGo2y0Sl5VLa9Wi9XW3DACiPt+xu9jfCEmBFXI+wPfVvlWFovEUAKHzCETf3CHO1vCIjM8RCvRKkVKu8xOZ2l4iFFitEvt+UwEAmGNECHCWa3W/ByBQFhvOI6DRL700kuzs7P5pMU4ePDgww8/rCrqFMCCbrf7nXfeQZQdGxu7K4fRaMx/XFLy9okTncePP1BW1lRaeofvVJ/HdCj0tydOfG7Xrv319Su+WQkezHCcRCRaTW8RxbKjHs8fv/DCnz/66O6amnzq8oGDstksPz7ZKio2nsn84PKlkX3VlZ8+pDLp8qnrxNjJK9Ln2v5g8y6cYKxsl+B6OCbRRnKpdDVH20vDw6+OjJRIpeXl5VVVVajj/AdYP38UZPnTrRsvxkA3FyYWAxnFsshQGOECKbDPBJuA2hZ+URhgA1KRVCvWFgbScjqd6XT6qaeeOnTokPSOXzAnEAiEmxMMBl9//fWenp78/GJs3779U5/6lMFgyM/nelLi8fjLL7/MMIzL5dq6dSu+4mw2W/7jkpK2trbTL764WyK5q6Fhre6FWRlJivrOyZM1ZvPHd+zQr3TQKOwvzXGI16vZF0Q3p9//p6+88pUjR462tORT1wlUy88vXbpSr3M8cdRYU5ZPvRWyJSzD0Mm0XKMUr1FQi7uD4994+qtVLTsrKldmaLw/oI1YVi6RrEar2mdnf9TTk8pmcTDX19cXnoYJBA2AA9xEFW4dobtKI9bwD0TOyUmYCWMT8IfCSPDT09OBQODYsWNPPPGEfD2GbSUQPhp4PJ71DEIEAmEhOD+vrq7+wz/8w28s4C9yCNOPPvpoce8VbCyRSJw7d06tVre2tirWdUTSOwOcBmaz6nud1gYUY5Wa9dEDdYFqUayu9+rmwDslIslC+1w0sRg4qwS5iq4PY1ohUpikJqH3CmDCJrWZJKZC7xWBQCBscEwm0xe+8AXBE4op9gdkmNd7BX947733KIravn178UcfVUQ5f1jfnrjbw/LjrahEIpMq9Jq16r1aE3h/EIngD7dPqwQNWJPeKyATyQwSg9B7BbBaYYCChc8xJBAIq+ej991NIPxqA5UMh8Pt7e1utxvTsjnGxsZOnjzZ398vzBZfRwKxWOzatWt9fX0Oh4NhmHQ6HYlEkHj7HiS0WsjvsAgbj+IuLYDZeSlgrX7IQCAQCGtOKpXq6emZmJhgWVawBTAzM3P69OkrV65IpVLMzvOHZDLZ3d196dKl8vJyZMAs5CEajc4bpoB88X2EuT1xbbXr/NU65G7FHwgEwppAOrAIhI0Cx3HxeDwSiQwPDz/zzDPt7e1erxcSCcLh8FtvvfXP//zP77///qJjnWKpzs7ObDbrdDq7uro8Hs/IyMjY2NgNDyskfUa/MpCWIhAIBMKtItxFBVuYmZl59dVXT58+PTs7K/gD9ODcuXPf/e53kb7oNS3h+TAikcjtdmMCaxgdHYWHYMF8jhwkLBGWCTlkCATCbYF0YBEIGwWWZQcGBi5fvnz9+nWXy9XX14fpjo6O9vb2trY2zHq93mQyuWgHllwut1qtarV6cnJybGwsFArBQSGjmUwmn+PWYLNZimFYjsvP3wjDcSmaztA0N5eBy2bTNJ2gKHquVNBoTOP1IeZy08t9WG2GYVIUhS0utR6GZVEYlBZbFFJQeKQkc0sJKfiIYtnC7MpAYbAV7OZS1QKwv+lcJRRKi8yoFhSmsBQmsB7UnTB7UxapHCZDc8wHTY9dYymaTmU4esmHN7E0Q6cpvBc0MstydCJNJ9McO1dFLIf13GQlS7HwYJiHUG/IU1wtaDXUCZb6oNVy1YLMwuzywJqxqnmnZDhmcomFTcyHrzt+QSyeTwFzS+VnAVIwu2AlS66WQCAQ1gmIwcjIyJUrV65evQoNGBoawgTkAQpx4cKFrq4u+EAikWAW+2KUyWQWi8VoNCIPVhIIBGAgUIhFB3pfFKwR3/MI2QjcN/9+RAhATuELHyVB/gQ0Za5UeEeGwuzKwLJ86LkxIs8D1bVQZrBdhCcsJaQATN9kJR/wYaXFVqAiN9kpfIAN8cKTy4P8KD8vM3OFwQc0w2AlwuxyYbEmmADIZvmIm6YKL/ZGtbgBhEqawadCqbIcB+Xg/WEuf5bjM2DlwuwCltQ8xH04Feq/IEjzwBZRIaiB4npDZqRgwYIwYAIZllrJh4NVF6J8bprXgMILtb1wzciW8wf+0wJ8cXP+MFcwIdsHswQCYU2RfP3rX8dJb36OQCCsH+l0+tVXX3322WcvXboUDofHxsYwcSbHuXPnPB6PQqHYs2fPwYMH8wsUodFotmzZgo/uvvvuhoYGr9d7zz33HDlyBFZauDN8dHTUPTTUoNVatNpFbxeHCrgjkSGPRywWaxWK4jyIxfFMZsTr7Z6edkUiYpFIrVBIxGLk73G5BnLjzetVKqlYDL0Y8/nwrlMqlxqgKppOnx8Z2eJwVJhMC58eCGtxhUK9Lhc2l8itB3mKC4NyojDDXm+fy+WPxxUymUomQ5FQmM6pKSwlk0o1CgX2IphITAQCUED9Eo9lhBmFEol3+vvva2lxFA14XwCmh/3tmZkZ8/uxXZVcPq/AqJlYOt2PSnC7A4kESiKXSrFFZyBw1enE1pFfp1KheN5odDIUgmwZl3geHz665poJVhj0m6plqqJxE6BoybTr2iD2XBjcHcqY8Ia9/RO+/gkmQ8nVSqlcfoMrwsVjST7DwEQyEJWq5FK5DNIZcrpnrg6EJ2bFMolCpxGJxXFvKDzpYSlaadTml80RGp8V903tszlMavW8ilvqYMh/nAONiObom51FtaAO1XK5XCJBbQ96PF3T06gog1qtkEpRpdOh0Ew4jCpChvzCNzIQDA4GgyVisU6nMxgM+XaEhSeTtNvNeDxcLIYdEclk+AgSyQQCSOciET5RLsd7bjV5oOBYkMGCPh/8kl9KKsUE4/VSLhcbi4lxqCAF2SIRJhTiM8g+eNJQBIkMs23bturq6uLh5AkEAmEdyWQyJ06ceOaZZ06dOgVbmJqa6ujoOHv2rOAPk5OTMpmspaXlgQceWBgKlUplc3PzgQMH4A8QCXzL7dq16/7776+oqChkxgqd/f0OsbjKbJ43LBHiXSiZRDjmg2A8jm9ypVw+L48Ay3EDHg9CAyKCUiZDZvhD78xMPJ02a7XwhxRFjfv9vngcOrHQDQQQXNrHxxFGm0pLEUTyqXMgpvhiMRRmyOtFqWAC/DiMRYVB/IKfjPh8COuucBgbFeIXohJSIB7IA+uQSiS8zPj9KBL8YdHdwbYiyeT7g4N7amtrl34cFsNx2NCE3w/1WmrUrUQ6jarI0DQcA4VBYL02OTnq82ETBpUKKZAZZzCIyGvRaPLL3AiqpXtmZtYk122tvSGaZ7N0mnJ3jdCJlMZmpBJp36DT0zsWHHeFJmZDE66YO4g64Z9ZvGAfqUTK2zPGZDJylVIkEUddfnhIcHQmy2WVBo1YIkkFo2Gnm4on1ZYbxk2j4qnwme69BkuZXr+w6tI0DUGCCUyFw4i0qP95bY3jxBuP98/Ooh0jqRQy4GiBP6AO4Xiz4bBWqURFocC8VgWDcpkMGRZpoZKSmXi80+tlcpJsMpluiNqCRbhcYpUKUZ5LpWAOtMeDuC+8uHgc6WJervLrhiogkfcHrzfLMFAFvPApEwzSMzNsOCzCoZI7JuESbM5b+MXniEajqVSqvr5+69at837GSyAQbp1EIkE6sAiEjYJUKm1oaEin05iAjMKImpqaampqqqqqcLZcV1d37Ngx2GfxgwULIJAjUCIiApxgh0IhLOJwOIpHcx8dGbl5B5YnFnvxypW3ensrTaYKk6m4SyJF00g/OTCQYVlI1fWpKXghvOqXly9PBAJyqRSeoc2ljHi97/b3bykvh4Au6nzgJh1Y0DWs/NXOTrhaLJ2+PDEBB4UxK4rsxBuLvXT16umhoSRND3s8ndPTyAAvfO36dU80Ct2B5cBmzGr1xbGxmXC4xmLRQVDyS9/AzTuwsiUl54aHX+/uxgqhjx0TExTDVFssUNt8jtyjf55pb4drYrvQX+SpMBoTFPX0xYuoAWx9OhhEhWvk8rf7+lDyJrt9qadlL9qBxaSpkNPd++Kp3ufe19hNtpYaFGv6Uu/A8XP+QSc+nWzrTvgjxpqy4j4vKpnueuYd17WhTCTh6Rmd6eg3VNhgrteffkuhV0dnfJFpL4xTrlEOv30p4Q1ZmirnPS37Jh1YCw8G2OQ8T0WFvNbVxfdesSzqBJVTbjSiDv/v6dPYfcgrqqLWYkFFoR2RUm4wFNdqMYt0YHEci/DV1sYEAkKPVbqvT4KjWiZLDw6mh4aymQwTDkMoIaZiDd9Pl18X6nN2NtnTQ8/OZimKmpnholGZ1crFYsneXqyZxQlDNCrW6/Fpqr9frFZLsMWicyTSgUUgEDYg0AY4A5sb9wrvdru9paUFKfAHAH84evToxz/+8eIHCxYo9geO4+APpaWl5eXlxQ+KWaoDi+G4QY/nX86c4ft6aLp/dhahodpshgzM66xhWLbX5frBuXNjPl+j3Y6o8WZPD1JgDtenp+EbVq0WcR/BHf5g1WiKDaSYm3dgzUYiv+zoQJGiqdS1qanB2dlaq7X4ghz0483ublgKos9kMIg8WBUC9Dt9fZedToVEMuz1QmnsOh3cBgoBfzCq1R/SgVVTs2gHFjJAYK5OTv7kwoXpUGhndbWq6HJIgQzDwDR+eP68XCKpslhQpS9evRrLZMLJJCIsCmPT6c6PjiJu1lutqNj8Yjcy14GlLO7A4hg26vIPHj/f/ey7ErnU0dqUisSmLvRAIYIj04HhqYlz1/0DTq3dZGmsnKeFTIZ2nrt++YevSeUyQ1Upx3B9L57KxJLpcCw4OiORy7Q2o/N8V9jpNteXKw03XACb68CyLuzAglZB/17v6gqnUlPB4JWJiTRN19tsxc097ve/0tnZPT2dzWbhEjOhUJnBgPb6h3fewWHjiURgVtBUHLSnh4cTmUydxbLwSBBYsgOL45hgMNXdDXmQV1bCE9hYjBobo6en2UCA8Xgyo6NsKCS1WiU6Xb4Di+MgFalr12i3G3N4RwbeELLZxOXLWfzVRSJsOMyriFicHhkpYVmpyVR8AYx0YBEIawLOAIh/EwgbBURWq9X6ZI7Gxsbt27fDOB+c42Mf+xh8FG6az700ZrP5kUcewTn2svqm4RBd09OdU1OYoBb8CiAQj0MmdtfUfHbXri/s3y+VSKBK44FAMJGw6nQ7q6pYjoM44jXi9cIkLFrtUvaZZ4k7q1MUdcXpxGePtrY+vmfPXQ0NKJUrd5lOyAAJhnS+199//6ZNj+/e/bHNmyE3fS7XhN8fSaXg1q2VldA+yKIvFsO7Xqlc2AVzKwj3GZ0ZHsamP79v3xN792I92GsUJp8jp4zY5dNDQ3c3Nj6+d++jO3dCx1EYaFmSojaVlaEwsCtPNAoN9eeuKpu1N3jezYF9whSH37o009EXnfYyKQrFysSTE2c7WYre8tl7tz/5scr9W1DUVCCaXwZL0Uxs1j9++lrN3du3PX7flkePeHvHPH3jkSkPnUzbN9XCYqlEKu4JYuVJf1ip16jNy3js1MKDoWdmBnVVaFGcxnRMTKApP7dnz+d2795aXj7oduPAmA6H0XybHQ5ILc5z0gyDakFF2fX6pexzUfiroLEYl0wqWlpUO3eqW1uzDEPNztJeb2ZsTFFVpdqxQ7VtG/97h9nZbDqdXwwL4th2uRifT71rF5aS2WxYivH7mVybykpLYau0x5NNJiGmyCyBfC/4i5tn+QQCgbDu4HsJof+xxx777d/+7Z07d27evPnIkSMPPPBAwR+2bNmiVCrzuZdGq9Xed999WIMO5+03sugXH4TBHY0i2j62e/cTe/Y8sHkzAnHH+DjO1PM5cnDZLOIgYqUzd080XsiAmIiouru62qrVIoJjPaNeL0TIYTAsdfvVzaFYdsznQ9x/cMsWRORPt7Zen57GFpEuZEAx3JEIwvqemprP7dr1mZ07oS4I6xOBgC8eN6pUu6qrEdaxBljEgNutkMnMS3elfSjYwYtjY2/19Agdath6/oMbweYujo/DplBOvs8rkUDmWosF/oCKGkfN5ORKo1AgVuaXuTVgAmOnrjgvdIcn3VQijaNEZdI3f/yug3/4+bv+wxOtv/awtanK2lJTurVhYVyLTnsmL/amglGWYhBMU6FYOho31TocrY383dzjrpg7EJsNyDUqjd2UX2Y+ixwy8XQajocdgRs8tX8/jOjK5GQgkYDGCBlQ/9ADfyz2iR074BiPbN/uDAaHPB5oVSydbiotrbVaIYHCbeCoYTTQUhcFlwK7w1/3GhqipqbYWAyzSES4hxXojhzR3XOPavNmqdnMK4HJlO+9wsGTyfA3dyeT6t271Tt2KGprmVCIhlEEg1mKklksMrudDQSQgY1EYBFirVZUdPsVgUBYQ0gHFoGwgRAcFMDhOjo6nnvuuZ8U8b3vfe/UqVP5rEsjlSLmQgvVH1xrElj61/hwOFc43OdyVRiNZXr9QpWBQGQYptFmKzca4VVVZjNkCy+ssZAVKxl0u6GPMGX+7u588vKAx6Akdp2u3mZzGI2NdjtEdiYcZuY6sBIUBR/FzJby8kqTCSqDIo36fKEFugy5QZGQDQ6aT10OWMNkIBCIx2FaTXY7toUiQa2w2nwOqFgmA9PCntZZrZVGY4PdjvKgtLFUCnUo1ACqCFXXNjoKR4ePLvULghvJtxRLM4GRKYhdw/37dBXWnHdxYac7HYlrbCaNzchSdOW+zZs/edhQUyosAjLxlK/fie2b6ioMlXZzQ4Wxtjw640/HEnxr8cXK4j8mw9+9pbEay1qbxNJlnC0sPBjQajgYhAMMpfVGozhXgZi2lJWVGQzCxVVYuNALWTgwoOZXnc5qs3nRQ+5miEQSjUa1a5e8rEyi1fL3WCkU2XSa90iGkdpsUqMRfwN4cbEYm0wWjnz+rv5IRKxQQEwlRqPEYhHLZNTsLKqVL4BQBn6IEIrxeuXl5fyl15WeuhAIBMKdBF9iRqPRZrPJ5fKenp4XX3zxpz/9ad4ecv7w6quv5rMujUQiMRgMGo1m4R0i+a/RG0FEq7NYfuvuuzeVlZXq9RatVi2Xh5NJxMp8jhxpmr7sdCIEIFYW7iHKf+nnvngRcBEjEMof2b5dt8RP/j8URN4Rn0+rVNblwlNjaSnCNyIyti5kgBJMh0JphmkuK6s0m6stFgQgdyTij8eL9w6FmQqFuqen99bUaJfZOVIMXGUyGMSGjjQ3L3qLMcIlrwcjI3KJpGbBbURCkSA/vS6XWCTaUVkpX86VHhAcc6UjieqD2021DqFGJTKp2mIwVNl1pRY6maFTVN2RnTqHNR/+BLJZNkM727olcqmxpkyi4A0qVxg+jxBOOYb19I6JxKLSHY1S+VKKtcghgzoJJRJVJhNqvsZshh7gqJgJhVDnQoYkRU0Fg2jE5lzzQatwPCAFRxQ2L5rTDPjD+ZERjVwOPVv0/ribwbLUxATWIq+qEs9d6BVJpWKtFmIgUqmYcFgkFiubm8U4VudWnqUojmHEBoO0tFSs0/H3Xkkk/EUyhin2B/5GLbcbWiK1WJAhtyiBQFhjiJoTCBsOlmV9Pt/o6OjAwED/jbhzty6vOfFMpnNqCn6wp7ZWtdgloxRFGVUqiCkvECKRUiaLpFLCKFeQvDd7erAGjULhi8WQwndYfKhPLJEBMgdFM6nVWA9yyMRiGGcgHi/IDQoJcakwGpW5gS2QDaVyhcPCKBUd4+Ovd3djDZj1RKN6lcqm0y1bbnJge7F0Gqpt0WiwBoCagfi6ih7MhMLEMhmIMj/+AgojEmG7wURCpVAkMplTQ0Ovd3XBtJCOXbDp9fD7/JIfQr7AMqW86cGDu37j45amSn6UK6RnSzLxpFSpCAxPvv3f//nnj/2303/zE9+gU1zkSRzNpGNJfbkVi/OtJREr9ZpUMCJXKalEevxU58DrbdAsqFUiENbYTNrSpS6fLs7CgwGnK6irgqumaBqJqDfhMEBzQMH5S8pWK84TTg4MXJ+ebiktxXQ0nS7V6RY95G4CL5p6vaKyUiSXZzmOjUb5YSx0OkFA+Tv2sV2UTCplcVpS1LOZxWmMVCpBK+QKxsulSMSGw1KDgYvFMsPDmZERWVkZfJSjKF5kFysYGjQ/RSAQCBsM/iJHODw+Pr7QH6ampvKZ1g6FTFZjtR6sq1NIpRTLIhYPuN2by8sRCvM5csyEQt0zM9srK1vKyhC1kWLRavHNPzA7+0Z3d8/MDIJjKJHA9zIy3NplnkWgOA4KYdNqZRIJVoXArZLJoCWF3jSIBJXLoMmFbGRAqEJ0RjZEtL7ZWfgDApxBqZxFoBeJKkympX7bfgNLBIXWysrfOHjwU62tEAlsLp9aBPRmyO2G2G2rqCjogTV379vF8XHUDH+HslbrzskMMiyyiptSfWDb7t98xLGzUVo8qmaO6Gxg4lynsarU0lwtkd/QL8aynG9o0tfvLN1Wry01C4kaK3+b9tTFvsE32uhkWmM3x91BhV7L+8OSirVIOlRBrVBgd1AhADWfYdniDkShscwajXAYCCoIf4BowTPPjoxcGBtzGI1YDxoO2aCLueWWASRBtWOHevduqc1WPMKAADU1xQQCEptNarHccAULxWXZLEXhX34WKkDTXDIpMZkwkRkfh0JIzGb+MmPu9ivxLdzwSCAQVsYKgwSBQLh9KJXKlpaWXXPs2LGjqanJbDYfOnTo2LFj+UwrYAnJgCF1Tk21jY4ebW7WyOUwPCb3VJdiI2OzWTE0Ym4N+AexG/NP7tv3yI4dME68h5NJuOPB+vqO8fFnOjrax8cTy3wGIsBqsXJBWQAvOLmtfyCIuf6D4ovDyMJwnEQkerS19XBz892NjQ9u3RpJpQKJRJ3Venpw8JeXL18cG0PZFnfMpUFVYOWFG9n4ImWzqBlhFqAscBUIrlAzfMlFIiwF4/zKkSONdjvKc3TTpslgkB+HS6F4r78fNQNZR2GENXwIIpFUJZeplXz/VK5Gslw26Y94eseoRHrb5499/O//g8ZmGjt5xdc/kVuAB6XKcqxIKhYWQdFEEjEW1NhN+7/yGUtjRe3h1tqjuyOTbmONQ65Tj713ueuZd9z8WK35y9Q3Z9GDAQiz+IfvbcydGwgpwj+oNbjmf3zggdaqqge2bNldU/NKZ2dzaSkOv+cvX365s5P/aUlR3X4IWLlEwv8kcGoqcfGioqFBXlEBK+VLNbddfqJw2AigQfEqKKmQk+PEufu5pGVlyi1bFI2NtNstMRi4dDrZ2Zns6mJ8PuTJLUAgEAgbGqlUWlNTk7eHXbt27ty5adMmm8124MCBT3/60/lMawe+QxH1EATTuV+Ov9PX97HNm1srK9VFNy7BDU4PD5fqdJvKyhAXEEOFr/qHtm791M6dtRbLZ3btUsvliNq7qqv7Xa6nL106NTQUSiYLYeUWESKRtOAPuT4sxCOQS+DBFN+DNhcm8A8f0UQiFOaJffu2VVQ8tG1bhmUHPZ5jmzZdcTqfu3z5/MgI4lTxSuZTCDo3Is89T4a/2JZPuAGaZadCoR+cO4fqqjGbsX6+ZlhWJZV+bs+efbW1BxsaPr59O8pPM4xDrz83PIyaOScUJr+OhdzwiUQpk2nyw4oXw1JMcHza2ztefWiHQnvDoFoszUSmPJd/8FpZayMMAXXKwQcZVqZSbPvcfRX7NlUf3Nb88bv4S0c0o3NYJs91dT791sS563QyPT/g3lgYAdS20C7CLP7BCx5VWBb/4MVnyOUR8iHFpFb/j098Av5wpKnpYF3dyYGBBrvdqFa/3tX1wtWrI15voZvyVhApFPwFqgW9V7xUOJ1IV9TVzfuUH1JTr+fC4URHR2Z0NDMywt/0zXEwCvW+ffKqKkVTE1707GwJVEQmS/X2wh/4W7SWUzACgXArkA4sAmFjgTPwysrK3/iN3/j/zPGf//N//pM/+ZMjR47EYrGJiYmbWdSKQOBvGxmBObmj0YHZ2ZlwuD/3S0CqqJNFuBOK75jIgQmZRAJnrTaboVl3NzTolUpIqlmjgZi+eOVKhqavTU5eGh8vLHKLQIWxAD3XfYadRYXw99UXdEcsRh6sv7BebEIlk6EwVWbzgbq6Q42NyBpMJGA2E4EAPzxTbjB4yB/UML/MrYF9xF4XX7wVi8UQQmEWwLFkUmmaYYTdxP/YfZQW7r7J4ThYX4/CoOrimUylydQxPn59agq1Chse8niW0VnzAVnYnFyjlKuV1qaq2nt2Vh3YWra9IRNPurtH81mEKpLJ2DSdFWoxy9/tL1XIsJRtU03VwW01h1olMikVTxsq7TMdfbPXR1iKnjx/3T80iZy5ddyMRQ+GQpciKp+/cJp7BraQUmhEuUSyo7Lyrvr6ltLS2UgEzWHRatsnJlA/k4EAfHTC7xcWuRW4VIqXyKEhmc2m2bNHYjbzd1Rho4VDDtvFkVPsoLnpbOHAzuXkn1QokcjKyhS1tXBQNhqFTcM+0wMD/K1Y8XhmYoItGviMQCAQNixGo/HRRx/N20OO//pf/+sjjzySyWSGh4fX3B8AokEklTo3MnJ6cLDBZnti7955Nz5fHB8f9Xoplu2bnYVaTIVCg7nnFZbq9XuqqxElm+x2fzyuVShQuB+eP49loSIX8fV+i1d65kAQkojFVNHlNzabRegpLgwy0HMhGyAMy6VShLAyvR4yg8KgGKFEQqdQILifGRyMptOdU1Pv9PUVG9GaEEom3+3rQ/hLURQqZCYUGvZ64QaxdLrWYhFkBsXwxWKoz1GfD06Fpa46nXhBgYSVLOCDPb0J0Rmvr9+pyY3dDhnIp+ZIhaKj73ZQ8SSTyvgHnZEZb2B42jc0mYkljLVlVQfgDzvkOnXCF9LYjMHRGde1ISzlujrgujp4K9fAoAGoeiiEMIt/0DpogoLjIUjjxdtaro34/wV/kEq3lJcfrKuDRUTSaRwbUL4+l4t/bGUsdmZoaGD1P1CA73k8XCIhM5ul5vytZwWgE3wvVUsLF4tRk5McTUsMBrFCgeJJbTY5/KG6mksmuUxGolZT09NwCayKmphgcs/pJhAIawjpwCIQNhY41VepVFVVVfVzNDQ0NDY2ViJmRyIjIyPsMnthPhQYLZQOrytOZ9fMDCyqf3YWugk/YGCmOc+A0kHjYFrIDCNM0bRJrTYolRKRCB/plMohtxtGUm02w0qzItGu6mqZWIzEJXV5iXSVXI4tQh9pFtvhh4dAhQg2jBR8BNFUyGSeSCRJUXBQmGginYbHCL9n1CuVWrkcO4IFm0tL/Tnza62qUslk3TMzBWe6FSBTBpUKWwkmEnw9ZLOJTEYpk1WZTCi6kAKjMqlUnmgUAopZKBeUFFKOOpGKxagiFKbf7UbZULBAbsD73dXVWOd0KCRU7DJBZYjUZr1Cr5FpVDKVQiKV8PdnicUsRaNKOYbNclmJXKoy6WKeIJ3KYJZlGCipttQs16rEUgk+woSvf0KhU2M9yUBUYzWU726hk5notDd7C6Va6mDAHgkdWxq5HI2Vb8TcLwpRGxVGIwoPeUWtJijq5MDAoaYmtCaqbmt5+WaHA3XC/2rjVsCGc5dJM+PjUqtVuX073iGXIhw8yWQ2k+FvmEJBKEqs0fBjWCA/UrJZ/oHWmIzF+CuiuZXgHcuWSCT8zw9zI7Ok+vr4Hw9Kpdl0Wu5w8L8oTKXYeFzYMsBe5KcIBAJhgyGXy8vKyvL2MOcP1Yg7yeTAwAC9ZMfHh7PoFx++4UOp1PmRkRevXm2w2R7aurXKYhFuW0Y4EGIu3hErXeFw28jIqM83GQwOzM76YjF8l2oUCqNaHUml8P1fbbHEUilElr01NWa1etzvLwy+fovIc78ERNyHAPB6wLLJTMau08mkUkRnFAMiARlATMdWhICFDDat1pB7ziAiFyL1oNuNT3dWVWE9kI0dFRU6heLKxATWlt/M6uD9AYXhgxIfLrH7Iz5fx8TEVDA47PWiZsKpFGQGgRKhdsDt9icStVYr1AI599fWQidQh6ssTHjSg1f5zib4A0IanyT4A4vQyY+1qTLqAiPT0x19kSlvYHjKN+BMheNiiURp0Mi1av/AZNIfMdWWQy2URm3l/i0KnSYwOs3S8/r4FjlksF9pmsY+8vWf0ypoANqI14lchaCxpBIJ9heNiLrCniIZWgWLwAuVgPkLo6M7KitRP8iGw2ZbRYU3FpsMBPLbWCnYcXp2FiIhGMVcat4f8BKhDBaLetcuVWsrP36WUskPdAX34K9tKkvE4vTQkNRgEGu10AZ8BIWAZjCrLhiBQJgH6cAiEDYccJtQKOSbw+12Dw8P9/T0TE9PUxSFWJ7Pt1yW6DNqKSv70uHD/+mBB75y5Mgnd+yACnxs8+a7Gvin0syEQv54HLoARUDOYY8nSVGBWGzU69XnBocSTuaDyaQnFoNhVBiNiOOQDFggLETov1gWZo3GqtPNhMOQ3RRFjfl8sXS6wmCgGGbM7w8kEkqptNJkgtl0z8xEksnZaHTI6623WuG7WBz2M5V7flCZwVBtMqF4EFAUFfZcfNPWrYAdqTabYUgQa5hlNJ0e8nhQFU12OwrGp6RScOUWhwOzE4EAyolNd01PY9NQNGElyIbCVJmxIi1fGKlU6Gj7sNuvlippViQRmxur5FpV2DkbnnQzGToy6YGA2jbX0KlMZMqTjiZkapW9pYZJZUITs5lYAgLq7hrRlVkKD7rms4Xj+iq7ysyPBiVRyGGfWPOt3H4FljoYYJCoASTa9Hq0I5oGzYeWQsNBUtFGwtGSyPXfYXqrw4HjBLWhzXXw4cC+xbvS+OdVB4OJjg7+tqnGRrFGA7/ECvnBrXBu4PVykONUivH7+Q4sjYZNpfinClKURKeDWbKJBOPzcZkM/8CgREJWXi6MtIoMtN+PPz+p2SyCjPINpsAEGoP3VwKBQNjw4HQ7Fovl7cHn83g8Y2Nj8IfJyclUrtcAGfJZl8mii6UpqnNy8p/ff//uhoYjzc02nQ7flgiUTO4Rvb7c+FNHmpr+4OjRf3fffb935Aiy7a6uvn/z5jqbTYgICJ2IEQgiiOxSiUQsEmFaKZNhJUtJy1IgvNbbbPAEhJhkJuMMBkd9PofBIMpm+ecMxmLY9/Lcc+X6XS6EZuQc9nqhHLZcgMbGfPE4XlattiFXPJiDTqWCRaSXPwTBUiB8TQSDoUTCpFZ/fu/e//Tgg6icLx482FpVdU9T0/2bNpUbjUJOWBCiKgrDmxUKk5MZWMQKzGoecXcgPhuwNleLJfnTQLQZhCEZiilN2m2fP3boP33hwB88tvOLDztam2rv2dlw/15DuU3IGXP5E96Q2mrUV/ADSEnlMqVeLVXIObro9uc8ixSzxmJBxJ/w+0PJZDAeH3K7KZaFI6E54A/QKo1C4TAag4nEuN8PJYBEoeFwbMhyYRrHlSsSQQ1AXFGBqBZoGPwBm6ZXH6azWV4bZDJx0XClcAn4Bj+YJstSk5PJzs4SuRyywaXTvD9UVAhdXVmGYYLBEpqWmM2wDt4fZDL+8TIiEbfWV50JBALpwCIQNhbwS6fT+U//9E//3zn+7M/+7Jvf/OaVK1fgXmq1Wlq4LrRGwBRhb3AmvKBKWoXCpNEY1OpAPP5Wb++13K/ejGr1nurq9/r7//rNN//0lVdgD3BQ5dwQ10JfxpbycrNWizVgwde6uqAdMAzohZBnPkukwxcP1tfD8L5z8uRfvPbay9euHWpstOv1nljs2Y6OzulpuE612fzozp3PX7nyN2+++cNz57Y4HNiQIlcYFOzU4CBK21pZCdUzqFSDbvernZ0o4e6aGumNIxrcHJQPNfPAli1wmv994sSfv/IKLApls+h03mj09e5uiC+yoeo+vm3bK52d3zh+/FvvvHPfpk2bHQ7shbCSkwMD0M0mux3VopHLBz2e165fT2Qy1SaTcI16CZaoNN6JRDK1ovnhu8RSydm/e/qt//b/zHaNlLU2WTfVwCkHX28LDk9BpdQ2Y/PH7+p/5cypb/zo/Leeabhvj21zrWTuUUGjJy9LFDJrU5XWapRrlP5BZ/9rZ+lEylBth48KeW7CUgcD/7zw3l44qFwiwVmKUir91rvv/uVrr7UND6PyS3EWkVsctdc7M3NvczPWg2qBoZ4aGHi5sxMHDzQ9l+VD4JLJ9NAQ7XbH29tDL70U/PnP8YpfuIATJ0VLS2poKPr++9GTJ0skEnllpVgup12udH8//9tAsVheVSUtLY2dOhV7+21qakpRX88/ajB3NEJGM2ivhgYJzhZy/aHpkZFUdzc+4/PMseLTPwKBQLjdBIPBX/ziF3l7yPnD3/zN35w+fZqmaYR3mTBQ4NrhikTaRkYG3O4fX7jwH5999rd++MMv//jH/3LmjDMYPDM0hKAAN9AplaV6veAYwo1FJrVahZLk1jAdCrVPTOypqbHpdIgIGZpGeO2anq4ymwuR9BZBiK+zWmEIPzp//i+PH//Hd989tnlztcUSSqVeunbt4vh4PJOxa7UPbdny3sDAN0+cQGRHtNpVVSWM2IXvdmyXYdntFRUos12nc4XDb3R397lcB+rrZTcpzHKCQoqiXrp6tXtmhslmzRpNucGAainT67VKpVGlMmo0cAYh5/mREdjX/ro6xEq9Ujnu871y7RoWbLTbUWwhzwrAblKJNEczxpoyUX64sBI6lel76bSne4RjWLUZrWXVl9u0ZfyN20qjVmXUCs8iBBPnrzMUVbV/CxIVek1wfKbvlTPu7lH+14jzH0e4yJEGrTpQV+cMBP72xIn/9eqr7mj0vpYW1HbXzMzbvb0jPp9EJILU4WD43pkz/7/jx/+f99+HW6IRBWVK03T39PTW8nK0DvIoZLIrTidEEQZSl7u0tiqyWdiFSKmUFA0MT3s8qZ4e2ufLikT8SAVSaeT48ejbb2eGhuTV1VJIS65g2UyGGh2VVVZKzWbeH6RSCAYWLKEomS3f90cgENYKyde//nWcEufnCATCegO3cLvd77333uTkZHSOZDIJ9Tx69OgnPvEJu92ez7pMRkdH3UNDDVqtJXexMZ96I7CBCpMJHqBXqfg76hWKCqPRpNHIJBKLRgNjwKf1VuvB+vrm0lJBs7hsFlIID2uy26EmKrncADeVSptKS7dXVsLJFm4pmk7DzOAoWJtwVa0ACsaLo17vMBprLBasYX99PewNTqNTKGotFhQGW4HzIQ8ytJSV3d3Y+MHVOY7DyhttNuTkr50qlfA87EVzWRn8WCOXz9txNpsNJRLv9PdDobDFfGoR2FyZweAwGOpstn21tTsqKvg9yv3WABvF+mHMyIAqhTRvKis72tIi7BR8luW4cCqF6qqxWoWfzvHjucrl2yoqUB5U0bzCUCx7zTUTrDDoN1XLip4ZhGxSpdxQXWbfXKMy6TCrtui1ZRZdmdVYW1axe1PF7maNxVAiFsk0Sn2lXaFTi6USXZmFf1p2daltU03d0T2GCptYJi3JlnAsmwrHzfXlphqHRC5VGDRyjUqmVJRua7A210hV+SoKjc+K+6b22Rw405jXghKxeNGDAQdMqU4HF+eviKpUMHLUG7yztapqT3U1GhFrRrXwTzQXiXbm7v9HRaEmMQsTRfWi1eYdD2AgGBwMBuGIOp3OYDBgJSiPSC6XV1TgJSsrk5WWCi+Io8RolGi1cEoZDoCaGpnw00KxWKLRSLCsTMbf85+7w1+KbWENhado4w+PprMMg6WQIp77RSGm5TklFe7SikQiDMNs27aturr6pl2QBAKBsA5AGM6ePdvb2yvIA0gkEkql8vDhw5/+9KcrKiry+ZbJ1NSUs7/fIRZX4fy8KHLh+xhRck9t7e6ami3l5ZscDsRBvMMcEO8QHK34si36qkQArbNaETsQxzELf0jRNFa4u7panfMHu8GAr1rEAgQOrFmIR8XQLNs+Pm5UqeAYhb6eAkhBbIIeIPRsdjjubWnBLMKKWqGoMZtRGGyXz6DTYUcabLYD9fWNdvsHMpNOl+r1fAoKI5MhM0rVYLfvr6vT50K/sBUB5I8kk+8PDmL3a63WfOoCYC8If1gJf4tZ7vknWDmEAbuAYJrPIxajbCiPNVdapMAfIqkUqrHF4YA/wH+wC1KJBGXbVV0teIiwrACqpXtmZtYk122tVRrzd1vziEokcpm+wl66pU5t5SVHVCJSaJXWlhprS7VkrgKxMolCZqwuVRp1hduyRBKxxmo0N1RgQWGoLI7l0pE4dMLWUoPVynVqmVqJlVgaK8t3Ncu1+YctUvFU+Ez3XoMFGlB8tAhgx1H/0AP4AyoWDQ1nQDZ4BfwBu4ZZKAEaAm2EwwmOAbUQ6gq7mWYYJEK6BH9AlcJScPzUz7VjMTPxeKfXy5SUaDQa040XDlFUiARUgf/BYO5oRIJYo5GXlYn1+sLFPP7ngVBQLKtU4gWR4B0D/oB2Efwht4NZluUoSlZezj9/UCLhf1GItalU/EAEpaXCXVr4Y0zBCevrt27dWvwkIgKBsCwQ1EQjIyPWpb92CQTCHQbn0ThJHhwcjM8Nu8NHWT7OynHOXFVVJSSugLdPnOg8fvyBsjJo30KluEUgVXyML1ocDif8Og/qiVRMUAwDC4RsQf4W3cx0KPS3J058bteu/fX1MJV86o1gtaCgd4uCwvAyWFQYpCQpSi6VFjwGJaFYFiaK4gkpxeCjUY/nj1944c8ffRT+nU9dAAqD95tUGj5GHpS1uDBIEcZ3EEwdeTCbYRiY6KIXluOZzA8uXxrZV1356UMq0we3/CwF6gf/81tcqmDIwWX5chdlyHIclUhJZDKpMlch2RIqkWQytEKnLr58OnbyivS5tj/YvAsnG0vt9sKDYR657eceWZhP4MHhgRcOD2FBhmWj6TQaGmc7xec5BV4aHn51ZKREKi0vL8fxf0vdRhzH18nSBeNBnhtXBQHlh83KeWdunr8Yy/+UFEfOnGs6nc50Ov3UU08dOnRoze+FJBAIhFWCM+Th4WGfz5efz0Ul+ENlZWVNTU1xLFgWbW1tp198cbdEcldDw6Jf1CsDMQIxERFBN9cjw+QGwYQYIGQvGlwQ4r9z8mSN2fzxHTv4344tRj70YI1L7++iMiP0phXUBbMpiuK7sRbzBxTV6ff/6SuvfOXIkaMtLfnUNQKFSWYyiIyCusAfMIvy8JfBFjMrVMvPL126Uq93PHGvsaYsn7rWoFqpZEosEctUuZqHPyRTdCqTuwzGX4vK5SqJu4Pj33j6q1UtOysql7I47CDeb9JC+BhthMWLM6DO0zSNGhAOQqwklk6juVEtC69+gfbZ2R/19KSyWZvNVl9fvzbdRjn1mucPJSzL4eBBYwnpOALTafyLvz3h6heYnp4OBALHjh174okn8CcpJBIIhOXi8XjWLAgRCIQ1AdHcaDQeOHAAQU7g/vvvv++++3DCvJreq7UCMjHPKTELwYLeCal4V0ilFq228AOBxcm5y03AapfyngK82dxYGKTAg4uvwmmVSrNGs2jv1a2Dzczb63ngMwkvYjfkwSIojNB7BfCZVqGwaDTL/VnEUvDbQxXdpGDIwI8ockMGLKLQafK9V/x8iVyrVlsMC27+/3AWHgzzyG3/BvsE2H00SmFBqUSCBjKoVGt4UsQb5E0LxrNgc7BM/q6rwoKoXWEM+BuVd159EggEwsZBpVLt2LEjbw85oBCHDx+ura1d5XfX7fjiQ5EQIvWq/J07AIHAptNp5q5wrIx86LnpGhbGL8xq5PJidcE0wtNSl9luKygMAmVBXVAk1In1Q83qNgMTUmjV+d4rfr5ErlFprEb+nvFFavtmJcUO3ryF8BEOhnkZkAKPKtgC1gB5MKrVi/Ze3S5Q6oW6Itx1VUjH3qlUeBV6rwgEwhqydicMBAJhLeA4bnp6+he/+MU//MM//N3f/d23vvWtl156yeVysasfBvLD+owIGwbSUgQCgUBYNqFQ6PXXX//Hf/xH+MPf//3f/+xnPxsaGlrNwwcLkLBEWCbkkCEQCLcF0oFFIGwsTp8+DeN86aWX3sgBE33hhRd+8IMfnDx50psbNfwjwk0vjf6bh1TOxiVLOoIJBMKG5OLFi/CH55577vjx44I/wCV+/OMfv/nmmy6Xi3x33S5IxS4OMRkCgXBbIB1YBMJGIZPJnDp16he/+MWJEyf8fr9MJlOr1XifmpqChj799NNtbW2xWCyfewWQPiMCgUAgED5yUBQFQ3jmmWdeeumliYkJqVQKf1AqlaFQ6OTJkz//+c/PnDkTDofzuQlrywaSqw3VlUb69QgEwm2BdGARCBsClmUDgcC//uu/joyM7Nu377d/+7e/8pWv/P7v//7v/d7vfelLX9q9e7fT6XzllVc6OjryCxAIBAKBQPg3D8dx4XD4mWeeuXLlSmNj46//+q8L/oD33/3d3z169Cjs4vXXXz916lR+AcJHFnKdkkAgfPQhHVgEwoYgFotdunTJ5XLV1tZ+9rOffeKJJz71qU898sgjjz766Be+8IUvf/nLmzZtGhkZ6erqgqrml/mVhtxyT/jV5OYDAxMIBMIdJpVKdXZ2Tk5OlpaWQhueeuopmAMmPvnJT8IlvvSlL+3du3dqagqOsZrBNMkXH2GZkEOGQCDcFkgHFoGwIYhGox0dHdDQffv2NTQ0KJVKyRwKhaK1tVV4hFAymWQYJr/MciF9Rr8ykJYiEAgEwi0Bc7h+/TosYu/evdu3b9doNHl7kEikUimMorm5GRPwB4qiVjwSFglLhGVCDhkCgXBbIB1YBMKGgGGYUCjEcVx5eblWq82nzgH1VCgUkFFkAB+FoVjJbSw3g1TOxoUMhEwgEDYULMtGo1FYBPzBZDLNu0sU5lDwhzV4nDFhISQoLA4xGQKBcFsQjYyMWK3W/ByBQFgnpqenhUcNfvazn33yyScdDkf+g9wJczKZ/Id/+Ie33nrrkUce+aM/+iOZTJb/bDm89eabp597bpNCUWE0ru/PoHyx2NOXLh1tbt5cXq6QSvOp6wHFMM5A4KcXLvzm3Xc32u351HUiTdOv9Pe4t5Xb7t6q0KrzqeuE6+qg5FTvYzVNZXr9+vY2tvv9l/1+kUSi1+t1Ot36Hrqzs7M4Ffyd3/mdQ4cOSdf10CUQCASBQCDw9NNPv/rqq/fcc89TTz3V0tKS/yBHOp3+8Y9//Mtf/nLbtm3f/OY38Q2W/2A5tLW1nXjmGVskstnhEIvX8+J3hqZfuHoVgelgQ4NaLs+nrgcMy86Ewz+/dOmRHTtaKyvzqesEquVET89ojd5ydKfWbsqnrhOpYHT2J+98prSmwWJd36NlJBo95XZTJSVarda43urr9XozmcxnPvOZJ554Qr6uhy6B8CuNx+MhHVgEwoYgmUx2dXX9xV/8BYL9r//6rx87dgyxFtMMw7jd7kuXLsFNfT4fwt6Xv/zl/DLL5M033njme98ThUIGlSqftE7EM5lrk5MNNptdr5euq9wwHBdMJK5PT++urrZoNPnUdYJi2X63W6JXOywmhWydO0fc/qArFrc1VSq06nVVvhJRkhMl2SyXZVkW8pdPXSei0WhFRcV/+A//gXRgEQiEDQK+GPv7+//qr/4KkoDT48cee6y0tFS45SoUCl25cuWVV16ZmJi49957/+RP/iS/zDJpa2v7+Q9+4B8YsK/3VQRE7e7paZ1KVW02yyWSfOp6wGaz4WQShWlxOBx6fT51naA5bmB2llbJym0WrXIlfZRrSCpN9U/PmOrLNWb9+h4tJZmsOM5k0VTZbCqVyieuE7FYTKfT/dZv/RbpwCIQVgPpwCIQNgoIrsFg8B/+4R/a29uNRuPhw4dhRBBQiqJGR0choNDQ/fv3/9qv/dqOHTvyyyyTt9588+zzz+83GhtttvVVCnck8i9nzjywZcvOqirVukZxluNmI5E/eeGFP3r44XW/gpqkqNeuX1fIZPe2tBjV69zJeHF07LW0v/yp+3TV9vU9WvwnuwOn+8TZEpPJVFZWtr6Xc10uFwrwxS9+kXRgEQiEDQL8IRqN/vM///OpU6egDXfffXdjY6NMJuM4Dl9ZkAq879y58/Of//xdd92VX2aZtLW1vfXMM7WZzL7aWsm6fgmnaPpnFy44DAYESp1SmU9dD7hs1heL/flrr33xwIHDjY351HUC1XKiuzuaydy3eVOVaZ3vwPLH4v9noNP4+GHz1tr1DdnRnknPqx3ZFK3T6SorK/HXkf9gPcBZdzKZfPDBB0kHFoGwGkgHFoGwgaBpuq+v74UXXrh8+TKCnCgHxJRlWY1G09zc/KlPfero0aMrPm1++803rx0//rGysubS0vXtkpgOhf73iROf3bVrf339+v4EgGLZca/3j55//s8ffXR3TU0+dZ1IZDI/u3jRoFI9tHWrab1vB3t/YODnGW/173/CWFe+viNZzLx80fVau6xE7HA4qqqq1teGJycnM5nMk08+STqwCATCxoFhmMHBwePHj1+4cCEUCuF7UvAHjuNwqtzY2PjJT37yYx/72Mp+Pwja2tpOv/jiLrH4roaG9e3ASlLUP73/frXJ9PEdO/Tr2oHFcNxUIPA/X3759+655+imTfnUdQLV8kx7e4ZhHtm+vcZiyaeuE55o9M+7Lpq//JB9Z6NIvJ59RsGOoYl/fU+UYnCqW19fv74dWDMzM4FA4NixY6QDi0BYDR6PZz2DEIFAKEYmk+3YseNLX/rSwYMHEWt1Op1Go8G73W5Hyu/93u/dd999qzxnhtHyVpt7X98XijIvZb1eqJZ5Kev1AvnC5E4+1vcllAZF4SeKP7jzr7neM74k6w2KgXNCoTwEAoGwQYAbbNmy5Xd+53ceeuihsrIyvV4v+IPZbG5tbf2t3/qtBx54YMW9VwWEr8F539B3/oUv4nkp6/US6mRe4nq9UJh5Kev1ygF/wLv4g9R1eeWqRWimdUcoCYFAWD2kA4tA2EAgwtXU1PzxH//xv/zLv3znO9/5x3/8x3/6p3/6/ve//9/+23+Dm6722hEJnwQCgUAgfBSBP1it1i9/+cvf/e53YQ7f/va3YRHf+973vvGNb+zbt4/c8XEbIXK1oSGtQyB81CAdWATCxkIsFiuVSpPJVFFRUV1dXV5ebjAYFArF+v5yikAgEAgEwkZGJBLJ5XI4g/CDa1iE2WyGUazvL6cIdwxyezCBQPi3ADklJhA2ItBQGKdUKsX7R/PGY/I7LMKvJh/Nv0cCgfBRodgf1vDSF/ni2/iQNiIQCP8WIB1YBMK/GUifEYFAIBAIhOVDBGLjQ9qIQCD8W4B0YBEIhPWA3MZC+NWEDOJOIBAIhA/YMEGBeNVikJBNIHzUIB1YBMK/GVbdZ8RxHMWyNMtyG0DXWI5DSRiO2whuUihMfn6dyGazKAPaCOXJJ60f/BPcGZalaI5l80m3DbaEzd4oqZhFIpu9IR3TXAmHRLznk3KJDKoNn8whZCtekEAgEAirAdqAKLnu/iAUY14Z+NC5mgi+OrmCWW0QmVl3k+G1gWZYiuEQpReAjyAVy7+GtHjrIMTPkwEgJM4zh0UploSFS2GCWASBcPsgHVgEAuHDgTGEk8mu6el3+/rODA2N+3wZhsl/dseBY6Ew16emTvb3Xxwbmw2H19e3gonEFafzvf7+S2Nj7mgU/pf/7M6CanFFIhdHR9/r62sfH/fH4+vYjUUl0sGRaef568NvXZpu7497grwo3gbgiHEuPp4ZT3GpfFJJCZ2lA0zASTknqckgE6SyFBKZLBNmw1PU1AQ14abd6WwacpnJZtyUGzldtCvJJQXdjLCREBNC/tzKCAQCgbAqkhQ16HafHBg4PTiIiUQmk//gzoLoPOL1nhkeRtQu9GHhH1c4DJfomZm5w51r8Id4JtM9M/P+wEDbyMhMOEytzqxWXPqNYDJ0Mh2amB0/2znybrvr6kDCGyrsT5bj0tGE83zXzJWBTDSRT10pCPQQACH0QwkgBkK4hw94aS8S8cIEZoX8C+HNgXZH2ajgDNAMyAZesBGhGyvGxXy0L82lhfwEAmFtkXz9619Xq9X5OQKB8NFldGTEPTTUoNVatNrlDkRNseypwcHvnTkD8zs3PDwbjVabzdblr0cgmk6fHx7e4nBUmEyy5T8dKZxMvtvf/39Pnz43MtIxMYHZBrtdq1CsoDBsNhtKJN7p77+vpcVhNOZTl0P6/2Xvv4PluO48X7AqXXl763rv4T1I0IJGlET5llpU+5mdbvV0z85otNuxb2NiZv6YeBHvxbyIjXjbOxtvJt7r7u1Rv261HKUWRVKiSNGAAAGQMBe43vtb3pusdPs9eeoW6xoAFyCECwHnG8XLzJPH/M7vJOr3qZOZJ1X1Z0NDf3v27LsTE2enpzPFYlddndfhuAO/wMlDS0sOUexraMDfSuqOBfr8h/Pn//HiRZjx/tQUqKo7FHLe6avTZ2Oxa2red3LQ7vfc7uVlQ9MXP7h+6W9/NvZPZ1Y+Gls8P6yW5EB3i+RyVHLcjrJjS9nxZd5i9Xg8Pp+vdpR1i57W0qPF0SvFK61Sq4f30PRlZXm4OBxWwkDMuBqXOMnLexNa4lrx2lJ5iU5jcRYO+ZNa8oP8BzarLapGDavh430oPlYaw19s89bNJ2c6ndY07cCBAx0dHezFoExMTA+JFhcXF0ZHmzmuPRjkbj/UXl5Y+Kv33nvt+vX3p6eno9GAy9UZDN4ZPyiadmF21u9w9Dc22gShknorISDqug50+btz535y5crRjo4Grxcd0XQdUfvly5e/88EHJUU51dPD7/iLXTeMdKHwq/Hx452dXaFQJfV2JKsqyOqvz5x5c3QUgTuey7UFAkGX6w48A7dcMyfg4Bb/7f+su4skA+Vk+Z3wkuNYn6upzsrtqA7DMFavTF7+76+O/OhtYMPKpfFyvth0qJcDIlqtcraw+MHw2f/1u5nVWMO+bmcdidQ7UXE5nroya1V1l8sVCARo1FYNdbw0PloaBRUAEsJqGDBg5+wAg6vFq2AGfFaUFcEi+Hk/Z918PmiGBsYYKg6BHJDBsBgfFT7K6TmUknXZzbtBDrPybMkoeTkv8KNSDOibgV+LPT09+/fvZy8GZWK6Y+XzecbfTEwPjT7BpcVcqfSL4eG1TOa3jx8faGo6PzMDgiwqSuXwPRT6sJJKAbPCmcxn9u8H6r0yNDS6srI7xhgGeOTvPvgA2y/s2yfy/N+dPz+8siLfc2NgyUIi8er16w0ez4sHDwLK//HixTlg2L2/Hcww8vH0zK8+Cl+brt/Teeyff44T+bn3rgJJjbt6RxioEbx4KX8J7BhTY9UbpnSLfr14nbNwx53HH3U9mtfzM/JMQS/MyXNlvXzIeegR1yOdUue0PI1S9P6sTlsn+DWmxBRDyeiZpJYEmArWnf40YmJiYnrgdccAgXj09sTE9ZUVRMkDra1XFxdfv349UyohbFVy/PpFZ6/+j/fe+8mVK5ORCInRhqEbBkDib95///88f/6j+flEPn8vTUJb2VLpr86cWU6lnh4YqHO7f3jpEszIl8ktw3emO7P+fiCZcrawdGF47p0rocHOo3/4opXnZt6+FB2b13H2aHpqduXD//3Ha9emc+GEVv6kViHoX8xfbBAbTrhOHHEeWVKWlspLQIXZ8qybdx9zHjvpOunm3DNlQg70HquqsFvSSygOeAAw6IYe1+LI1ig0NkvNa8paTs9hN6ElQBF2zl4pxsTEdFfFJrCYmJhurZlYLJLNDjY1PdHX9+n9+0Nu92w8DuK5c9q7o0uvUF6WpyIRQOfBtrYn+/sf7+2FBeORCGi4kuMeKifL15eXo9ksoBwA+uyePWVVnY3F7v3zEej+yMoKGP1YZ+czAwPP7dkDMl5MJOTdeJ6RE/jQQMeeLz61/6vPdDx+qGFfdzlXyKxE7+5PAzDoQnkBNNlv7xetlRvWQJMxNZbVsj7BFxJC9UJ9nVCn6MpyeTmlpVy8q0FoCAgB/OWsXFpLq4aKDYAmatAsmmJRrpeuowiKW2+0cMY9/IXDxMTE9JuuuXh8PhZr8fke7+t7Yd++jmBwKZlEEL+X36QI1v/zz372/uSkyPPS+s0vsqr+6NKl165fx7bX/gnmGu4oKBTK5bHV1blYrK++/qn+fvADZ7WCtRL5O39E7o5vmNp1ktE1XSmUrALXfKiv8VCfr61Rk5Vygcxy5sKJqV9ezCxFke2O7trbPDqoM6/nXZzLz/sDfAC7wAnN0Mp62WF1+HhfkA86OIesy1tXEshpuVF5FNk8vIfeo42CsEriJICEalEBEqvKKooDJLbevcXExHRXxP5pMTE9NLrTOSMobi6oBO4MulzAUJfNtppMpovFe/9THsQZz+fRLpiv3uNp8HoFjpuORDKFQiXHPRSMWc1k4NbWQADGtAcCAs8vJBLAwUqOe6WSokSyWZcktfr9Ibe7PRjUdX0plSrf+xvTrFab29l9+uj+rz7TeLBXK6vFWBop3pbQJzgBt5FgEVrF1kH7YIvYUr1byrAYWS0LjnRyTsAl8BGQCqaMqTEcwzZyWi2ENfFXNmRQJgh1UVlMakkUyarZlJqq4+skq1S7ICsTExMT050pkc/nyuVGr7fB42n2+QJOJ1LC6fS9vBjAW62tweBLjzxyrLPTtv6EPme1Nvp8L504cXpwEGxDE+9EdxTbFE1by2YVVW0LBOAcxG6bIMzH459kAuvOdD+QjOi0B/vbvS31M+9cHv7Br1Lza8He1mBXi65oyxdHIqNzvS+ctHnvbIw2j45oFQdtg8vK8rXCtSvFK27OHRJCgIFGsRGoMFwcvly8HFWjTWITEmsvZRX14qqyis+AY8DNu3EIjEFXHggr4RVlxc/7gV4ZLePhPCirG2wddyamX4vYBBYTE9OtpZgPfzkkieM4kI3Vas3KcmmXntqja4u67Hae4/ABHSQLhV251UjTdTJDZLXaBQFOIZ6xWDLFYvmeG6MbRllVeZ4HAWOMRJ7XDCNXKu3K8va8JHhb6/EpJbOjP3k3PrXUeLCn6VC/9a5ejeStPPiyXqyvfdYPsKgaqsiJgqWSCMTUDE3WZYAmsJXCKP4iJz71Qv0hxyFVV4N8MMAHZsuz7VI7jtJlXEGrjD6ZmJiYPokQEPGr3i6KCJEkPnEc4CFXLt/LCSzQyx8++uhXDh9uCwSqa3ghUD47OPg7J08ONDZKO15O626JRm1EaLskwS34EH4olYr3/BHC+4FkeJG3+z2Ah+j43OrVidxaXLBLvCSmlyKz71x2hnwDLz4muRzk3X538iLCj4WYjjpsnC2tpeNanFzcMqe0EPd5C5/VsgktEVfjOT2HxNpbqAASq8rqYnmxS+oCOSAzpQgH5xiwDdg5u4f39Np6o2oUVSFxobwwLU8n1ASaq1TBxMR0l8QmsJiYmG4t+k1BoAH/megABr2zFVgr+gT8QRumxuCDbf4TGnOnQqPwAzZoZz72jLl7L4UWKZTDAvIx3UKcshtuoYpPLV39+19c/+FbdQMdg59/0t0YrLmQ+esSwBEfulUriqH0jKEpNKeLdw3aB7tt3XTeCvCKjSl5aqW8Ml+exwYoluavahddysTExLRbuuMvvkrIxhaNkea3KAlY9/C7FJDQHgw6Nr7VBDaE3G633b5b3+rUM1Q0dn/CqH1nJdHirpNMPppauzJZTKQPfO254//ii81HB2Lj85O/OD/y43cSM8vu+iAy6Koqp7PJmRUlf+dLRiiGElEji+XFAdvAEeeRY85jNs62pCwh4oeVMGDgsOPwUefRLqkrrIbjarw6/ZTSUgvlBdkgy7Qn1EROy6W1NJgBUNFh6+i19fbZ+iSrlNEzds6+qqwul5dXlJVJeTKqkocfmZiY7qLYBBYT0wMiMEcul1taWlpYVzab1WtvwKmg452IYl88n1c0ragoqqbVA/tstnsPfQLHOUQRnQ2n0yVVLSkKttv8fvedvm7vkwjGwAm6YaSKRVnT8uUythu93jt+998dS+B5l80Gb2RKJYxRTpbB6/Uej7hLb7qJTy0O//CtqTcvhgY6jv7RZ0N7OjjhHlkCdizqRVmvPPugWTSJk3y8DxvVd1oDSTkLeboQfwWr4OE9qkVdU9bapXZVVwtGISSE6oQ6MCgglRZhYmJielCFMFosFldWVir0sLCQTqdVdcMCQHcMEAjZiESpQgHwgI+sql67vc7luvf8cF+J8oPVak3k88QzJj80eb0+x528rpfqzsbofiCZUiqXXoqAUtsf3df+6P7QYEchnlm7OhkZnkkvhideO3vhv76MlMTsytjPzmTD8Uqx25dqqBk1I1iERrGxXqhvEpqAByk1FVNiAAOk1Iv1AAB8QBFkfmqdnFGwbJRBFxOlibHSWFgNL5WXlpVlpPMWHjghWSWkuzk3tnN6DgjRLDbLhhxV2AQWE9NdFpvAYmJ6QKQoypUrV773ve99Z12jo6PyXVrCoNXvB4OOrqxcX16+ODsby+U6gsGAy3XnV1DvtKBDkloDAZsgXFlcHFpawgc0vLe5+Q7eG/3JBbzrBe1w3Mjy8tXFxQ/n5hRV7Q2FPJ9kOdg7kstm66qrK8jytaUlWHJxbo7nuM5g0H7PH4uAlEJp/szQ1BsXC/G0zetOzKxgNz6xWAXBX584KxfgA1aLNaNnSnqpZJQSagJw2SQ22ay2rJ7N63nCr1pGMRQP76F3ZgFbQbSKRQFuGhaDs3Bu3g0MLetlzbL5GYp70AsmJiameylVVcfGxn70ox9V6OE737l8+XL+Li3GBH4IulwL8fiQGSUXE4kGr7fF7/8ktxrdX7qjoGATxa5QyOdwjK+tgWc+nJ8vlMsgipDbXclx+7ozh94PJMNJAi8KciYfHp6Jjs0l51ZBia6m4MCLjx39Z5/vf/HxjscOik6bI+CtH+yyuW+L9zaMDoK+xElFvYiPbuiqRQUqCFbBzts1Q0MiWf7SXNYdmZGOjZyWw19QQb+tf69jb7vU3iK2eHlvQAj4eT+AATkJRWiZtJ4OCkEX7yL3d3Mu5OEMjlbFxMR0F8UmsJiYHhApijI0NJRMJl0uV8CUzby4VzkMfQJYbAkEjnZ0pIrF7168+PPhYSDX0fZ2r91+7/HTJgggrdODg7Fc7uVLlz5aWNjX0nKgtdV9z+eMILso9tTXPzUwMBeP/+jSpUsLC490d+9vbb33d2A5RHFvS8tgUxM4+PsffnhteflUT09vQ4N4zyewQH7p5cjyh6OZ5ahWVqMjs5f+fz8b+oc3Vi5PWPRf19QPb+XBi9jAX1Bmp60zq2WvFa9dKVwBm9KrqSBOcORIceR68fqMPAP09PE+ip6KoSS0BPIAN8msloWLqbGwGsau3cpeg83ExPSAi14AW1lZkSSJ8oPD4eDv0g28IY/nZFeXwPM/uXr1tWvXsIHwVO92k6cI763QHr++jmclyRQsEcwlNSv7t6s76ghgpquu7rMHDuRk+adXr56bnj7Q0nKkoyNwz6/G3Q8k4wr5mo8OeJrrJl49d+lvX40Mzzbu7+597sS+r5x+9M+/+vi/+fqJP/mSM+QP9rb2f+ZRV0OgUmxH2jA6okWsF+qDYnBWnh0qDuFTNIotUkub2OYX/IvKIsjhavHqYnmxTqgLCsGUlpqWp5Na0sE5um3d++z78Bm0DzYJTSjSLDbTVThlXUaRer6+jq+jr4sBVKwoK7pFB0jQppmYmO6W+G9961vO3bhzgYmJ6e6qWCz+8pe/PH369Oc+97nHH3/80UcfbWpqEmrmL6anptYmJnrd7jq3+3avfIoc1xIIhNxuG8/3NTZ+7uDB452dm5aT2LkypdL7U1P7mptbA4E7eMYNUAUb6j0er8NxsLX1S4cP3/EKrJphJPP5N0ZHnx0cbPb7K6m3I9gP8vPY7T6HA+j50okTd2xMWdOGlpYcotjX0IC/ldQdC25pDwTcdjvw90RX19eOH+8IBkHqlcO3qdlY7Jqa950ctPs9t0vnSq7ECVzDvp6WY4N1fW3BntbQQHtooMPbWn8Hl9yzY0vZ8WXeYvV4PD6fb2sNnJVzcs4WscXG2bBrtVh9vA9/y0bZsBidtk587JydMqViKJpFo0tf0bcIoQi9xNoqtYJQJasE4qRPIIJWA0KAviqbij5Wc+DAgY6ODrpoCBMTE9Nvukql0k9/+tOjR49+8YtffOqpp8APbW1tUk2IX1xcnB8dbTZXkrrdiSfkbvB6G30+myB0h0Kf3r//mYEBhO/K4duUomkXZmf9Dkd/YyMqrKTuWLzVisiIYA0DPo4m5hNzh9raEM133jvdMNKFwq/Gx4FDXaFQJfV2BH7ob2gAkgEh9re2fu3YsQMtLfY7Iiu45dryMpAGBHIHN6TfRZKBcrL8TnjJcazP1VRn3dlSWoJNcjcGA13Nostu87haj+/p/+yp5sMDvCiQmUXy4bHdcnSgYV+35NrpyVNcjqeuzFpVnV7ZRdQGMAAV6vg6BT4z3zXcLrUj1vsFv5fzAg9UQ8Vfj+Dpt/UjUTZkYIObcwMzKDBQAQz8vN/JVxJBEQk10WHrAH6IHFkSvqgXUVVICAEtwBXIk8lkAOo9PT379++/W7PDTEwPofL5vHVqaip0R1+7TExM948Mw4jH43/xF38xODiIII3Q2N3dffLkSX/NpMwvXn/9yiuvvNDUBOy7gyufaAJspKhqhSU+wa/3pWTyP7/2GljtkZ6eO7vER41RNQ00IhAiue3uUJU1bToc/h9++MP/9KUvHevsrKTepmCMquuarlO33LExYL7vnDsXcDo/c+DAnV2DBU/DJ/j7CS2B3hob+/tSuOPPv+jvar7dCSw4xND1TatxkDV77+icWX753PI/XRAtXEtLS3t7O7pVObAuACh97q+yb0onziAWgFar0Ils9LXWNLGaTte2sFltdK4KUFvQC6jQztlrZ6+g+fl5WZa/8Y1vPPHEE7Wzw0xMTEy/uUokEt/+9re7urroda+Ojo7jx4/X19dXDlssZ8+effdHPzrK84/19iLmVlJ3LHwXI0QiPFnNe51IdKocuW0VyuX/8tZbncHgi4cOeW//zmsEBhIiYUdNXKOJSEF6JWkHQtyfj8X+409+8qdPP/3M4GAl9TZ1t2AGbvn78+cVTfvcwYOddXWV1NvR3SIZaC2T+U9D54J/8tmGw/1WfqdnCwnZuqGpqq5ovCRwAr+JGXACIW6Tc2fHtiUuTMz+zZvWooKTuaenpzptRLEBPGCeB1bKD9VEbFchASlmCeDChkZpejURFFEySnarnd6QBQLJa+QJXHCFxFUod2lpCaD+/PPPv/TSS7Wzw0xMTLelcDh820GIiYnpPpSu66VSyev1+nw+u91eLBZff/31q1evFgqFSg7I/D1/x0KUB105EHUFAXBTSd0lUWPsoijx/CfBrLsiGCPyPIzB3901Bq1jdHbdEjiEgwE4TWo+dzZ7tRNV6bNWSOGtPD610IltpIAvcbQ2HSkOzlGdq8KGm3c7eWc1hYmJielBlaZp4Ad6i6vT6ZRl+a233rp48WIqlarkMPVJAALftjRk20x+2MUwicgIS8isRY1o4m3NXt0t3V2Y+URjtNskAwOsgAWbJLkcvCRuZQbCEjyHfJX9TyCKDQj9vAU1VhqqJtZCAv7SD81T1aZEFKF3edNdFCcrafLu6uwVExPTXdQu/wplYmK6KzIMA9TxwgsvfOUrX/nd3/3dr33tayCB0dHRTQB6H2k38IiJ6UbahKfbAisVvbGLiYmJ6YER+OG555778pe//I1vfOPrX/+6w+EYHh5eW1urHGa6ue6boPCAcNVd7sY9Gp2dUwQTE9MnFJvAYmJ6EMRxnNfrfeqpp5qamux2ezAYHBgYyOVyxWKxkgNic0ZMTExMTExMNbJarW63+5lnnuns7HQ4HH6/v6+vr1QqZTKZSg6mm4vB1X0tNjpMTA+a2AQWE9ODoHK5vLi4+OMf/zgcDtPHASKRiMvlsu94hQjdMNLFYiyXy8tk+eqtQoZiuRzJZJL5fFnTaKKqaYl8fjWdRil6kUvTdWznZBn5zYQ7kaJpqUIhms1Wq90kJBbKZVgLm9EiTUQpFFnLZEqKQlNgXrZUQk66e2eixqAtVLu9MYaB/iJDplikvUaKrChwSziTKa4bg3oypdKN3LsTyaoaz+Xg8LKqVpI2Cq6AQ+AE9JreKAR7YPZyKoVEGECzoTgsQW109w5k6IZSKOUiyWIio5UrHdwkXVVL6XwukkDOyl1LhkUpytm1eDGZQQ1miqGWyqV0jqxt8QlkKIqez+ulkmX9ZNgkQ9P0QgF5kHM9yUB+LZNBeuX6OaxEPYUCMps5mJiYmB58qaq6srLyve99b25uDtuyLEejUYfDAYSo5LiV8AVKg2A19GwSkhBxkAHxqxp6VF1PFgorqVQa37o0YOk64nWqJqzfgRD3EbIJq+A7f1tjDAOtICbCnlpjUKoWZlAWnSK721WyQ8EYBGUYgxZvVA/ICpG9FmYQoyMmzOTX6YXCDD5090a6iaH3D8mUc0XE/coOWtF0MEA+kkR6JWmjdE2Xs4VcOFFMZSuoYFgAHiAQJKpypSpd0ZANvHEzL2wSTrhicWvEN8pl/UYdhFMURctmUbDKG4aqarkcPmT1TyogB2r+BJTFxMR0E7G3EDIxPQhCFM7lcu+8804WTBaLDQ8PLywsPPbYYz09PdWlIm/yFkKgydjq6pnJyfG1tflEAkeDLlftIgjgqsVkEhmGV1bG1tZAUX6n0y6KlxcXh5aW5uJxAKjP4UBKolC4srgocJzXbudusOwReQvh5OSN3kIIePpobu7i3NxEOIyanZLksdlqqwLbLSYSb4+NjayuzsRi2A04nQLPw5KrS0tT4XBZ09w2m00QFhKJmWhUEgSPw7HtNbhbvoUQWHl5YeGDmRkYg20HjLHba6uCZ2ZjsTNTU/DMZCQCCIYfZE1DkelodCISAe3BPNgwHg7DHmwgQ6XwRt38LYSg7Quzsx/Nz1P/wxL0sXLMFEDz2vIy2kUGWMvzPBpCzncnJqgf4EO/w8FzHEwFkqIjN3mP5E3eQgiaTM6szL13JTI6FxufLyUzdp9bdG6YKgWPrl6dXDh7LT65mFmOCTbJ5nVpsjL9yw+Ts8uZ5ahgE20eJ6qKjs4VExlHwMOL26+JfvO3EAI9tWRSnppSwmEtHscu53RaN55UeqmkrKyU8dssGgVi4ijncGiZTHlhQY3HlViMwwkmSWDW8vKyIcs4ar3BAu3pdBoNsrcQMjExPTACP+Tz+XfffTeRSKRSqbGxsdnZ2WPHju3bt8+xHq0WFxcXbvAWwpKizMfjv0KxtTWEbPzADzqdmxbKjGWz52ZmEEzBGLFcjoR1ux3blxYWUBZ0AaJAPEoj+uNrWdOwe6NX6CKk3uQthHlZvgB+mJ9HwEX9OVkG8CDsVg6b82iIj+9NTo6agTKcToNVnDYbtkEdc7EYgiaQAxbCGIRUcnu7w7HtmlD6rd5CiBquLi6enZ4GGywnkzZRJFxUUxU8j1gMYxD6YUBJ0+AWuA4kM7y8PBWJwBjEcfDAXCIxG40iFoPNKoU3Cm6BtTAJbtn6FsJ7STIQ3H6jtxCmlyIAA8RxV30Au+VcMXx9ZuHctejYXHohrKuqu7Gu9pYpXdEiI7MoEh2fj47Nq0XZ4Xejzrn3rsanFlOzq1pZcfgJPyQX1hKTi4LDLnk+fr/k1rcQ0nQiXVei0fLMDO/1ggEqiXBFOl2enwdSC1vWwjcUBcxQmp5W4aJYzKIonInToAtCICY8oyr8BVegHquJFpXC7C2ETEx3SQhYjL+ZmB4EiaLY3Nz81FNPxePxkZERYNjjjz+OGLlhevoGV/+QuppK/dPVq6DPcDYL8vvHixeT61dEqUqq+v7UFFAmUyotJJNvjIyAcrD97uQkaEZRVUDnbDwONATZnJ+ZAXpWAeK2BPwaWV19EwAdjaYKBZAosBgN1Zoez+d/NjQEKAQHg1B/cvXqUjKZLRbPz84up1IJlJqdnQGXaNro6up8InHHS87DAx/OzaGzALtINgurzk1Plzbez1Usl3927RogFcbAJ/9w4QIIfi2dRim4JZHLXZqfB6HKioIN1GO/o1fXwZKzU1Nvj4+jZnT21evXL87ObroPK5rL/WJ4GA5J5vPXlpZevnQJw4rfBq8MDQkcBxvAr+Bp/NiAo1DPjX4e3FJqSZ599/LCB9dL6VxmJTbx+vm1oalNt1BFhmenfnkRxClnCmDTufeuFBOZbCQx8dpZOVtITC8vnB1SimU5m18bmlTLys5fVLRJ+OFVHBkBPmIDMFq8fh3UWL0uSqWsrZXGxtRUSstkZIzg+Lghy8BNZWUFOVWcKqBVWdayWRzFL4Rf33rzTExMTPebwA+NjY2f/exnZVkeHR2dmZk5duzY0aNHa99iDG0LEEgMZzIvX74MBohms1eXln5w6RLCJb2FhwpblxcX3xkfR5BCjH5zdPTM1FS2VEJ8R7hHBoRObCCY4uhbo6MIWBsmGnYsTdNmYrGfXr0KfkD9c7HYdy9exLayfosNIimMBO1cnJtDoETU/vnwMMxAImL9lcXFoqpeWliYNOdrVtJpGAbj7wxmIBT/5cgIgjIY5tzMzHsTE7CqcsxUUVEQoMEVkUwGjf7gww8nw2HQF8I9bAMCARvGV1dhzMjKynQ0attyZWuTth+j+4FkDIsmK4mZlbF/OnP9+28l58i4w7LY+PzE6+fiE4vACUDFyD+9V0hmkG6WISrni1NvXFi9OlHOFVKzKyM/eTc2sZiPpsdeOQOoKKWySx+OkvuwSuXo8CxqE2y3cBGVoWkUGIrXrhnVlx3hBEqlimNj+UuXysvLlcQagS7k8fHy7CwQAuRQHB3VkkkdWDU9rRcK5OjMDLk5q1xWlpdRLWMJJqZfk9g/LSamB0EALIfD8dxzz/3Zn/3Zn/zJn3z729/+/Oc/HwqFdgJeqqaBnAAu//yJJ/7VM898as+eM5OT87FY9TlBKF0sXl9efm7v3j9+8sl/+/zzLpvt2tISuDBfKnUGg4/39oo8v5pKAU/n43Ge4+o9nltMG93AMFlVP5qfB6XBmD89ffpzBw8OLS2BovT1KQlN15eSSUDn10+c+NOnn37pxInlZHJsbQ3GAMj2NDU90ddXkGXkAfwBQD02W9DlujP8hDHvTE6ia3/+zDPwTLPff215GbBeOWwaE8/nfzU2Bjv/5enTf/Lkk3DL6MrKUiKBFo92dMAYwB+KLKVSsWzWY7eHPJ5K4R0L9AnMfWN0tMnng0++9fzz4PvLCwuJPHlJM5Wq6/D8aibzjZMnkeePn3rqysLCRDgM4oT9j3R1HevoABanS6WZaBQw6nM47uAF5FRKsRwdm+8+fezEH3/xsX/926LbER6eLReKVejUygqY0tD0R/7lb5385pfbT+2PjS8kZpbSC6uCXWo9vqeutzU6Pq/J5fRiWCmUPI1BwXZHb+oxDCBjaWLCceSI+7HHnIcPY1eJRIwaNDdUVVlaMhTF8/jj7ieeEEIhcuNVMqnlcpzLZevqklpbQaJ6Pk9mvjSN9/utN/2RgOGobDExMTE9ELLb7adOnQI/fPOb3/w3/+bffOlLX2pqatoJP+An/2ws9uq1a3946hSC4OcPHkTomYpEqk+cQXTWo7u+/k+feurfPPdcayBwcXZ2LhbLFAqtfj+iZFddHeJXLJ9fiMcRVdsCAemOrq+UVBXV2nj+nz3++J+fPv2vnn22WC6Ph8NVY3TDWMtkZmKxrx0//i+ffhqfnvp6hHV8AAxo98m+PoRXQEXWjJUCz4c23o2+vbYLCmVV/XBuTjMMuOWbTz99qqcHloBJqhEEhxKFwvc//PDxvj7CD089he4Pr6zAFWCPvc3N8AyMmYVncrlwOu2QpGavl5a9kbY19H4gGV1VMyvR4R+9PfHzc6mFNV0jRKfKytKFkVIqd+JPvnjq//rbvc+fUEtyam6VHqUq54rIP/i5x0/88Zce/7/9TjGRiY7NpRZWDU1r2Nfd9sh+IEQhnkHl2bWY6LQ7g5tv08bwVP5fFYAymy2NjJD5pny+MiLAiXy+ODpaGh0ld1dtXUlA18l1r7U118mTrlOnnEePWiVJicVIZsOQmpul9nYtmTQKBT2X0wsFAAZ3p5TFxMR0c7EJLCamB0ccx0mS5HCAc6RtLmDeAMLW0unZaDTkdjd6vS6bDUC5t6VldG0N5FfJYbFMh8P4C7xzSpLXbu8OhTKlEoAPoKBoWqFcBg9gG9AzGQ5/9dixrTf271CRTCaSzTZ5vbDHIYpo0edwgJnU9QksYOV8LAY7gbxuu73O7R5obASPpswLm0BGGANLIOAXuATstfUpxZ0ISDcZieRlucnna/B43DZbX329YLWO17yYKV0sXllchBnNPh8y1Hs8Rzo6VjOZnLmIRklR8uUyNuCit0ZHW4PBR7q7bwXC2wh9B9SCQcGdfqcT/h9sakLX8LOhksNiwVjAsDqXC6ZijPC3r7ERrAyHICfwHR80XSqXf3Llyp7m5kNtbZWSty8rZxVsgq6p5XxJKcqAe/Jma0KApHNoLrsSK8bTrnq/pzkk2CV/e5PktidnV5EPR9VSWS0rnIgatPmz1+r6O9xNm2/U36H0UklNJHDSC4EAuVff7Rbq67VYjCxrtS4Vv4hyOd7joTQpBIPYAIMSW3XdwADhtw3Hadks2NRx4AB348cimJiYmB5UgRlEUQQ/2Gw2fsf3UMdzOUQiBKb2YBChELEb8QUBK1PzAhlQAYABaOFxODx2OyKpTRSXkkkcUk1+QJxCHEG28XD490+dusmz7TeXwPMHWlv/4LHHELV59MdqRbhE5dULYOhUeyDwZ6dP729pQSvIg3CpaYj2BGAqMGMY2J6LxT6an3+6v9+58VH97bXFV4h0iL/xfB5UADywCwLadUvSdCRSnU3JlUrXl5fhija/3+twBF0uxGXwTzSbxVEKM8QYi+XywgK6Bn7YhutupfuEZEALC+ev85Jw8OvPtxwZoImJmZViKuttreclMR9JthwdeOovfr/5cD8n1DAbZ8VRDdSQL6ngDYHnePIxzGWwQCBmJmPu3Ss4g7tOH9tuDm/L6GhaaXzcirN9715+fU7Q0HVlddWiKM4DB2zd3TSxVno+r2ezBDN8PmwDFdyPPWbv6wNXoAEDrAVm5jjiqOVl3ucTGhpuRN1MTEyfUGwCi4npYVcJeGcYABdKrCLP20VxJZUCrFRymDe604UYsI1ckiBkZRm4A2ZN5PPnZ2dBpSgYy+UavV6f04niqWIRDEeL71xlTbOZaytQUINJ5ColuGG9KqCoouuwFjbAWgAo+G/NXMaiJRCYj8cBnW2BANh0OZ1GNhRbhTE1Mxo7FAqC+dCvgMtlOsYCw+CrsAmXVDCGciFdYgPZAH9oCzQPUryytHRpYaHO7UanZFVtgTGGAWqnULhzITPoP2BOXcEOtIKBKCgKvF3JYZIl3IK26IOBAHdYC/yFbUg8PzeHHwbwxnIqhQytgQDsWU2nAaa0+G1JsEvB3rapX1wY+u4bZ//ye4V4umFft+R2VilRKZWRxxHw4gcEdnlRoKurBntaHX7P2tBULpJsO7E3PDxj5azOOi9qyK7Fq0ux3obws0TTCICavYZnrIKgmjfw0+MQmBKJ3Pq6IWRxK8PQCwXe70dxeXFRSyTE1lYtn7dKEufx6JmMls0CcGl+JiYmJqYbSTanfxBzBfPrHn/BD0upVG1wQchzrS+6hC9phGwELMQ18ANC29np6XSxiFCFiBZ0ubCxkkzG83lUWym/Y0k8D0t66utBDtFc7szkJGrura93rs+IITKG3O79LS2I1Kqmja+tzUSjyH+ora0rFMqVSudnZrwOB9hmOhZr8noBEuF0mqyoQMvfjuABuAKBG41iVxQExOgIgkv1DixdL8gywIBO2CGb02aL53KI3S1+/1Q0CpiBMTAYpRp9PmRYTCQ2Le+wSVsPIOV+IBmbxzn42ceP/MFn6/d0cVLlHudSOlvOlxKzyx/9zStn/9//+MH/94eTPz+vFEuI0TQDJLkcnubQ6E/PgDfe/V/+Drv1e7tAIL72xvjk0urVSRwtpfNKUfY01XECn16KkMXgbwqfwADHwYOOI0eEurrqU37YsHV1OU+cEJubt10E0wAqy7Kez+evXMm9/37uvfeKQ0N6scgHApzbrUSjaiQitbUhBdnAEoYsa5lM7f3gTExMd0tsAouJ6WEXhSFym5IJN/gPnATSqo3/2CbTW2YGCP/TDQOo+sK+fU/19/c2NDzW25sx36Gzp6np3NTUm6OjH5rrStwQIm6EF+bFT57OfJgghb/k8unG/LC2YoppLfBL4PmnBwaOd3YebW8/2d2dLRazpRJo+Nz09JtjYxdmZwHEN8G+bYU+whJ86C6MQQ2gXroLYRd5NrlOM4w6l+u3jh3rDoWOtbcf7ehYS6dbAwE4533TM1cXF2HebRkDD9RaglaIJRv5Hin0JwQVzdPq9//+qVPNPt+Jzk5g+ujqKuwBqr47MfHW2BjwvXD7dCVn86Vk1uZ1uer97sYgkLGYyKhFucrOpGscMbeyb9oETzmCnkO/+wLos/2R/XV97XPvXvF3NOdj6ZlffTT9y4uxiUXy/qDbF7izemaSgdhytpCR23ThGr5qbLT19QnBIP6KdXVGLif4/WS1rMlJeXpaSyRuNIf1cVtMTExMD41u8sUnrd+xRb5rzVuZqtecIBJJzXS6S/+HnMCG04ODHcHgUwMD5IqLLPc1NFycnUVsQuBeSaVqK9mJUCfCMRpC2XfHx385MvLs4CD4hMTodSGMSoIgK8rwygoaQrB+pKsr5PHAmE/v3z/Q2Phod3dZURYTiWOdnR/NzYEfPpiZiWQyt2sM4iAs+ZgfzL+bojblh2pMwRb4wSaKz+/de6it7XBb26meHhSBXJJ0fmYG/ADPAGZuZEyloo0i/t9tkoEj7H63M+gla1StW1nOFbMrMa2s9jx7/OgfvuhuCMy/fzU8PFN9hBCVl1JZOVtwoGzIB94gryxMZQWHdOh3Xmg80INP8+H++NSSqz5g97nnz1yZfvPi6tBUMf3xAgvbCGej00nutq45MYhfbDbyEhhBoH7YJDKBlcvppZJYX+86eVLq6FAiEWVxEYfs+/aJzc1iZ6fU1qZGo2QVAk0DSMgTE+XlZfJ+ZCYmpruqjUzPxMT0AOsGnCGYZFNd8QqZQEt2QahCFYQ8oJkqM4EqaKkGjweMBeBzSBK9S6ioKD+6dAk5h5aWLszN7RBuqiI3XhlAlMr0GYrDiCpXQZQI6fVbKlhLHnjguEaPB8T5SE8PUpKFgt/hmI5ExlZXS4pyaWHh7NTUJna8pdAuqqpyHoyBefQSJRV2kUcxH9PDLv6Dl4DyAFBAObAYxsDuYrnc4veDPq8vLSHnOfNNQMhJK9mJ0Ch8gg/dJTxqtdauEgK3YETQwY/dYvIoxqW3vh4DBBqGH9A6DPvV2Bg8kyoU3jFfUEiN37nik0uFePrA157d9+WnT/yLLzTs7w5fn86uxoz1GSwORG5YtPVl3Un9VgtvEzhBqOtrazu5N9jbmlkhzz86/J6l88OarGB39u1LlYVddy6cFRz38YurTRH6rJ2uMrc/no0yO4s8nM0mNjaCQcWmJrL6lenMwuXLQE/slufnjZpHYJiYmJgecm0bJ2hEJs+qm7v4S/kBiWYCEYmk5g1HdBd5aFgPulwHW1tP9fR01dXFczm33Y7I/jfvv48AOhkOX5idlW//HmEEvmgm88bIyFvj44/29HzpyBGyCGYNzCAeISKPrK5+54MPcqXS5w4d6m1oQPQkxpgTRnZRTBaL5H5nq/XM1BQyX1ta+uXICPpYqWJnggfQVpU6aK9tNfyA+uEEoFc1hIEKkILI3uT1HgfMgKxEEZ4Jud3ja2tXFxdx6Mri4uWFBfkGxmw7RsT/9wfJbJLkdtj9bvBA6/E9AImGA728JK5emdLXTdUVFXSB8H3wpef3fvHJU//qa656/9q16XK24GtvaDm+p+XYIHn0r1jyNAXjk4uL54bRT0BFdGQWwEoruVsCNljtdt7rtfX2CqGQ2NzMORzllRVDUQS/X2pvl1payIpaisLZ7eXFRS2X04tFZX5eNd9UwMTEdBfFJrCYmB52AdcAUkuJBBAHu+AtYAqA0lYzP+KUpGShUH0oACRX53LRd0sLPA/4G1paAnq2BYOArWZzWVZkmI/FqnNem7XdBS4IeAcyq94kD+RF/Q1eL7+enza3mEigOeyifljVUVfnMV9dTOEP0FlS1cHm5myp1NfQ8ERvb5PPN7a2VgXonQjtoc50sVhdKx11wg/twSDdhUSO89jtS6kUyA+7sBktAj3dNhs8A0CkuIk8DkGAwf2NjU/296NUOJOh3t6J8DXtczji+XxqfUqlUC6T1UZ8ProL0Y5HslnaR1gCa2EJ/AlL8BfDenVpaV9LC9yFPPtbWwHH6UIB43W7lKcUSjavyxnyiU675HY6gz6lKMvkpv1KBtFhA1AWE2k6paUrmiBJvtYGjKGV40CoxWRm/JUzPc+dgJcFm9h2cl/n4weLiUw+QlZFuQ3hNxLHkWVTKc2j74rC+/21r8TmJAlAqa8PIpnJgg0YRHPyC0iKlNL4uBAIoBIUtHV329ra9FKp9jnEWtEzk4mJiYkJwYXnuLlYTDMjMoJLUVHIU3s1r8JABMyXSpn1+1AQgxyi2ODx0OsuqCGay83EYh3BYMZ8bA1RsrOubnXjOgY7VF6WX71+/fLi4hcOHfrasWO+9Sf4qgJgXF9e/s+vvx50Ol86eXKwqYnOtSETjEHUvrq4mCkWj3d1raVSLX7/Y729bYHA9ZWVmxmzXVBAH+GKKj8AElB5q99fnU1Dc0AFwEzBJCvCD7KMqE1n3EhMF4QrS0trmQx4DE7rCYWeHhiAl6r8s1Ubumrq/iGZrZJcDlAED0oReMIGIs8Jgl4zN6drOtDCEfA5Al7kJOBR55NzBVUmS53yogBfLl0c8TSHRJeznCsGe1u6njzC8Vx2lSysXqll+2m92xfPAyesPF+5RQunDSCZdp9Yw6PF4rVrAgjE5UK61NpK1tLieTWVMsszMTHdNbEJLCamh0YbMa6qkNvd19AApgHVzcfjIysr4Ji9zc2aYUxGIiupFJC0MxQCjV1bWgJTInEyGgVj1a1f2Ixks2AjcBVozyaKqq6DZcFAXM0TbTtUndsNrkKjo6urq+k0TJIVBcwHEBxC6+k0QKorFAJRnZ+ZWUgkJsPhuXgc9sMeFIepSAGhdgaDKCXwPOxQDQOMBVikTexQMB4M3ej1LqdSMANtwSSQbn9DQ06Wx9fW4rmcy2bb39KCxJHVVTDl8MrKRDjcGgh41xcCxy64E/SJfoHPYIlq3juGymmGnYg2Wu/xzMdi05HIVCQytrYGP8M8oC12U4WC124faGoCdMJIGHxteXklmYQl9vVfESgIIO4OhfywzXzoEpbApDsYI1d9oJjKRMfm89EUMDG9GLb7Pc6gFxuxiQU5k3c1BLytDflIavXyRC6cjIzMqooS6GmlZ4ucLaTm1hx1vlB/m8PvxnlJThdFJZfyb3eMJEkMBkGT9MWCaiymJhJCKMQ5nVo6rcbjhjmfBaCka7RriYQaDhvlstjYSNvSSyVlZQW4yZvLwONEwXlLb9ei1jIxMTEx3Uh+p7MHX7kcd3FuDvwwtrqKWLm/tdUpSbOxGJ1qQagKeb3T0egcQlg0inCJr9f2QIBOLSF+IWo3+3wkYEkSgjhdVZ1Eydv8Ei6Uy+dnZ8EGxzs7EezSpVIkk0FYzJVKiM4wplguo63vnDu3p6npsd5eGBnL5UAv9A50fPcvJ5OpYrEtEADPIMgiHhBTzEfwaBPba4udCB8NXi8gBAZcXlgIZzLoNVzRU1+P4AtjELuBMYPNzR67HdAFXyGsT6ytwQ8oSCuZiUbhHFjSZMIM4QfzRuzbitrIfJ+QzFYFelp8bQ2Z5SggIbsSi08tKcVS64l95WwxPrkIwOB43tNcl10jhwrxdGYpklmJukJ+yVUxLL0Q0ctasKfV3eDnBF5XdY3cR0Ysq5nMu72zaJP0XE5ZWyOrtjud4AQwgzw7q+VygA29UJDa28l8Fk4eVVUiEaso8nV1nNuNM4DghEkUtws2TExMtxT/rW99y+l0VvaYmJgeXE1PTa1NTPS63QRBangL1ELv0LmyuEinjR7v6zvV3Q3mA5KCloA+DhMrh5aWQJ8XZ2d9DsdT/f1NPvK6YqACSgEBH+nubvB4iooCJMqVy9g42NbWUVe3dSIgUyq9PzW1r7kZhCTW3OcFwRgwJUgLIAUUnovHn+zv39fSAox7c3TULoowxm2zOUTxo4UFMB9gtL+x8Ym+PmA0GgIg/mp8HNvHOjvrXK5INruSSq2l0wA1mAcQ3MRbmmEk8/k3RkefHRxs9vsrqaZgNGxDxwG4VxcXYQ/qf7y3d7CpCZ39YGbGab6sBxlQI4AP9HltefloR8eTfX30CirA5Y2REVgLY5ACcAQpwiTkP9LejrKbrgyDoeFhdK2voQF/K6kmCoN0kbKUTA6vrl5ZWAg4nU/19QHQx8NhIC8oE2MK9EdfhpeXYQnqOdXTc7Kry0Xfj2MYb46Noft7mpuRGYMIf8ItsOFga6sPrqs09bHg22tq3ndy0O73bKJz0SGV88XVK5OJ6eWl89c1Re16+khooH3l8nhydtXh97jq/aLdlo+nVy9NxKeX8tFk+yP7G/Z38+bSrYDRtaEp8iBhdysniomZpUIsFZtc9LU1Nh3qQ3HaSlXZsaXs+DJvsXo8Hp95ylUOQNjB+SOKytKSlkhosZgQCtm6uzmHQ1le1lIpDk6GBwTBKBaVlRV1dRVAae/ullpaCODiBEinS2Nj9v5+oa4OblKjUYuqklmwQEBoaCArWWxUOp3G8QMHDnR0dHxCdmdiYmL6TdHi4uL86Ggzx7UjjG7iB1F0SdJH8/NTkQjC3PHOTiCEYE5pIdY3eb2IldjFUaDC5fl5fHOeHhhAmMMG+GEhHr8wO4uUVr8fERwRDTSCQIlQ21tfv/XKE/Igv9/hQOgHulRSTSHCvjsxgWCdLBRGVlYQpi/Nz9MAenZqSjcMsAGOonimWFxMJmEztsOZTMjtxiFkuLK0VFIUdAGkgYhM2CaXS5s3ZMFgdLbSkinkTxcKQA7k7wqFKqnrguUgFph0aWEBMTeazQJC9re0AKV+MTICyxu8XvgNNDUWDoOarq+sDDQ2gqzQNOWHdycnkfmxvr5Gj2ctk0HIjpoIcaKrC+y0yTNwCwgESINK0JdK6m6QDATieie85DjW52qqs26cbSul85nFSKCrOdDdIog4deylVHb1ysTq1alSKtdydKDrqcP5SHJ1aJIXyeyV5HIUIqm1a1PxqaW5M1clt7PnmWO+9gYyK2QYSxdHRIet5ciAI+BBqfRyJB9LoSBYwt0YhPHF5XjqyqxV1V0uVyAQ2BC10bF8HgwgIZrXeIys1J5OgyIk82XNoILy8jJnswEnrJJk0XVywSwWI7xhrqFJ1tKCl4pFeXpabGoSGxuRWU2l9FxOTSZBEVJrK+8hYJPJ4Lwr9vT07N+/n9+IvkxMTDtXPp+3Tk1NhbZ87TIxMT14+sXrr1955ZUXmpqAfZuAA5CUKhYBWNiQzEf2vHY7fZQPmEXmhkwiiWQysrk4a8DprHe7AYW0LIAGzAe8AyflZRmsBlQC1nTV1XnsdtpErZaSyf/82mtfO3bskZ4e5/rrgaoCNcayWcR5NCTwfIvfD8grqSpa9zocMAysUJDl1XQamIuOAD1hDyVL8nTAykqdy0Wu7nJcMp+HMTlzNXf0Goi2ibPQ1nQ4/D/88If/6UtfApxVUmuECsFqKfMlROgL2oLB6Gw8n4clQDrkyZZK4WyW3HtvtQI0fU4nJUsA5dDSEmwD2sJOUPJ8PA43wjb8BgD0bzIGh75z7hzyf+bAAfytpK4LjWKA0JZuseAo+ogaQM9FRYElLpsNAwEexQcbsKTF54O70C4sJ2i7tNQWCDSAwKxWuG4uFkNidygEVqbjuElvjY39fSnc8edf9Hc1o7ZKqilDN0rpHGBRx7mga5LL6W4KAiIBjnpZtfvdotOuldVCIl1MZi0GeUjQ3RAQ3Q40DWTMx9LppUhooF1yOnRdTy+GU/NroGxyEbUxyIubjVl++dzyP10QLVxLS0t7e/vmaSPDILhpvjcQREtWZoXrOE7HkGkatq08jw3s4oPMBEMB5fSsMwwtl1PCYcKv5pOGWioF7gRxCnV1vMtFJ7lqNT8/L8vyN77xjSeeeELYzm9MTExMD57Onj377o9+dJTnH+vt3TR1goiDuI+wgg2EbIR+n8NhGAZCJ76SwQ/Ij/iFCJ4rl5HuttsRiehFGs0wEBkRj451dCCiFctl4MRyMolSPaEQYY8tkyOFcvm/vPVWZzD44qFDhAdqhHiN2tI1K4sjAsIeRGpERgAAgjjQAnyC8EczoH4cpXNJIIqZaBSJQBeERcTWiXAYFIHuAG+QbZMxyD8fi/3Hn/zkT59++pnBwUpqjcqqinbpkgjoHXqNSgA2K6kULMEH5qGVtfU3AsNUdJle1UPlw8vLKNVvTpyhntlYDFWFTJgBh2wyBm75+/Pn0a/PHTzYWVdXSV3XvSQZaC2T+U9D54J/8tmGw/3W6utcTClFuRjPSB6H3efGrqaoxUQGH+CEYJdcIZ/d7ynni3ImL7ocdq/L0PVCLAOcwAbyOAIeV32ArARvseiqFptYkFwOX3ujlbMWEpnk7Eopnfe1N/jaGsAkyJO4MDH7N2/Cy/X19T09PRumjTAqsqwVCjy4qOZiFVmsPZ9H9KezTnqpZJRKVgwWTjbYAAbL5VAU/ie8AU4wBwJ5lEiEBzmY8KZls+QecF3nfT7B76d3aS0tLcXj8eeff/6ll16StqAvExPTDhUOh9kEFhPTw6JfvPbalZ/9bNsJLCpKfNscqBHYC2G7Ng9KkQcGzat8NAXgBQbCLliWpmzSzSewqFAhEGFbO6uCMZsyoAhgC7RXvVIKggQig8Oq5tXqlhNYVDvxDAWayo4pHaymqrCkivtoDogvmUvO05Ra3XwCiwqtEOKu7G2vrW5BCtyC4aguJQacRVVg9Bt5+CYTWFUZOrpMfgFU9rcTybPxAix5JANjJFZe9IMMqlyGGZwkbHun/S0msKoyPVPZ3rl0ncx8VeGVnEAKyJXc2LVdbWwCi4mJ6SHU2bNn3/nRj45tN4FVFQLlzb+Ct41fCAhghuq9VIhWpXKZ8sO2se4mE1ifULCfPFlvLrVJU7CrmOsPbMsPt5zAqmprUN6krZ6BMeAHpFWbRhDHB/ywLVnRCSwwxue3m8CiujckA91kAmt7EctuEcENXQcmbLDeMDS4CEyw7hCtrIIuBFGwCpWUm01gfRJt5Q04DicP6l9PJ0tzwplIWfcSm8BiYrorCofDO/haYWJiejiEqHszfDAFCNuUB7vAqVq8A+U4JGlbxvpYNyUVCIdvDnzQ1gywTtr4/iPsOkRxW/rcudDMLUwxm65srQtGAMprWR/AB2NuxHw7EVq5pSVb3YIUWFKdvYKwaxfFW3r45iIzU7eqYdPsFQScJc8SrhdEBtFh4+3SJ10n4s76wqH5mucEyQkkVZZovYHILw0mJiYmpo265VfwtvELAbE6ewUhKjltNnHje5DvjdAenTir7JtssyN+uFVQuGWo3eoZ7IJeapvGtvNWZHXzZnD0FnaYllS21vXrIJnNIpbdwjRCCJuykHXcxersFcRLAnCiOnu1rl9DyN5qLRy3kRywS+jiLnqJiYlpXezfFRPTQ6Nb8QETExMTExMTE9NtiMHVfS02OkxMD5rYBBYTExMTExMTExMTE9NvsNjtwUxMTA+D2AQWExPTbog9h8X0m6l7/2ALExMT066LffHd/2JjxMTE9DCITWAxMT00YnNGTExMTExMTLcvBhD3v9gYMTExPQxiE1hMTEy7IXYbC9Nvptgi7kxMTExMH+u+CQqMq7YTC9lMTA+a2AQWE9NDIfzq1vGfYWj4mG+t3sUPDIBJsETFZ8vRe/yBGRVjthy6xx/YAFPgmk3pu/IhZwtOG00nH3VXP/rH9Am7qGlV3ftdaga1h4mJiemBF/3qI+Hp/uAHGih33RJ8CD9YrfdP1CZuuR9ghthC+EHXtA3R/N5/tI+DNQ3iN4rsVL/uXZhBd6lJTExMdybr1NRUKBSq7DExMT2gikQiP/nxj4fOnOl2u+tcrt1dxydTLJ6dmtrT3Nzq94s178++9wJfJfP5X46MnN6zp9nnq6TuksqqOrS0ZBfF3vp6hyRVUndJc7HYNTXvPT7gCLh397JuZmwxO77MWawej8fr9e7uqZtOp4Ghn/rUp1588UWETrYeFhMT0wOvWCz2xhtvvP/GG01Wa1swyO3q956iaRdnZ30OR19Dgw38sHvGIBaki8W3x8ePdnR07fYvKbjl2tKSbhj9jY1wTiV1l5Qrld6NLNuP9rqa6nY3ShaX46krMxZVdzqdgUBgd43JZrPFYvHQoUN/8Ad/0NLSwvN85QATE9PtKBwOswksJqaHQtevX//+978/NDSE6L37v7rNG8EAwcSO3TbGMK+McVzFnN0VLMFf8vPgfnCLxbBy98FdusQUcrnyfhggCGYcP378pZde6unpYQDKxMT0wGt8fPyf/umfzp49i6/g+4EfdMOoWHIfGFOBmfsgPN0//EDdQvhh171iWEB4+P/9MEAQcKa1tfWP//iPDxw4IO32dUompt9QsQksJqaHRRMTEz/+8Y8vXLjAcZwoipXUXZKmadls1uVy7bolEJgvmUx6PJ5dhwmQjSzLsMdut2OYKqm7JFiiKArGaNexD2aUy2Urx/OiS7Tt8h1YqiobauHk8UMvvfRSR0fHrg8TExMT069bMzMzr7/++rvvvotvY4SnSuouCYEyl8sBHnbdEgjxOp1OO51Om81WSdo9IVBCcIuwqze2Q3BLPp+HW3b9Gg9oEzBjsVo5wSHZ/fh/5cBuSFPLajnf2hz80z/908HBwfsBgJmYfhPFJrCYmB4WRaNRAOgbb7wBuPF6vZXUXVKxWBwfH8fv/12/oxsqFAqXL1/et28fjKkk7ZJAWisrK6DzpqamXZ9Ni0QiyWSyq6tr17k8kUjAEl6wu0ODvob94NDKgd1QJrGsZKeff/rwF7/4xWAweJ9c1GViYmL69Skej7/33nuvvfYaYnd9ff3ufu8hUOKXi8fjQaDc9UsIpVJpaGgIgbKhoaGStEvSdX1tbQ0DBLe4XK5K6i4JbpmZmWlvb8cwVZJ2SblcDvRrsYpOf2eg5RjH7yZZ5VKr+cTUvr7Av/gX/wLDxO7gZmK6M7EJLCamh0igz5/85Cf41b3rAJpKpd56661Dhw51dHTs7kwNUDgWi73yyiuf+cxn2traKqm7JFmWP/zwQ6fTOTg4iL+V1F0SQsPc3NyxY8dwwlSSdknz8/MLCwu8zdfU80LT4Iu7C6CLkx+oyfO/91uPP/HEE7t+lZuJiYnp3ujs2bPf//73ETG7urp2d9qoXC6fOXMmEAjs3bt3d2/C0nU9kUi8/vrrp06d6uvrq6TukuCWS5cuYYDuh6tx2WwWJ8yBAwdaWlp2lzaj0ejk5KTBO+taH20/9BIv7ObqYCuzl1LL73368faXXnqJPT/IxHTHCofD7PEHJiamh1cGexfMfS82RkxMTExMTExMTLaUaXUAAKNYSURBVExMEJvAYmJienjFHgFjun2xc4aJiYmJiYmJiYlpF8QmsJiYmB5esbt77n9VJxnvm6Fi5wwTExMTExMTExPTLohNYDExMT28Yndg/QaJDRUTExMTExMTExPTwyw2gcXExMTExMTExMTExMTExMTEdF+LTWAxMTE9vGKPEN7/YmPExMTExMTExMTExASxCSwmJiaLbuhlo6xbdLprWAzFUEpGCYnYpombpFk0mgFlaQpyYregF/C3mqIZ2k0quZFUQ8WnsmMKNSAFLcKw2tpUi1rSTTPWjccGUop6ETlpCvJju7pbq508Qoh2N5WlFcqGXGtk1cLa/sI5si7DHriLptCym3p3E5Fq0ceNrobQTaSg8mrNW4VWYCSaq9qDzBggYo9RKYV6dm4PNX7rKKC2yijUWFgrai0KoqGPjTE0DBO6UDt2pJL13VtKwyhoGXyMLUVU2KPn9O36ZRi6ohdQSjVk0iczDSlFLSVrOVoV/qqwTcvo25w27FlGJiamh1r4GscXOOJL7af2650Gixt9mdOvehSpRiLkRwqJCIZcGyOwe6OwsknIhhZRQ204o2Zssm2TEBaRYZMxKIVYWRvpcLR29+ZCB1EhelStsyrUgEM3NMbscm0cpPlr+4UUxbI90mzVpt6RsqZDqp9tjYSqllRNhUkUrjZYcgO42lYoCAxAtVtPDNiJerYda9pftLvBGKNiTNV4akzt6N9cgASEeHCCsQWiNHhGy2rrKLtVIISyngc2UHtUYB7hh+x6VfjXcYsamJiYPonYBBYT08MuBGCA2mp5FSiAbWABNtaUtQV5YVVZzev5ragBSoir8UV5caW8ktbSlBgKWmGtvDYvz4eVMDKgKqQntERCSWyLRzcSMsfUWEJNUDKAqElhNYzKI0oE1EIPgWaIGeXF5fJylrCChnRsYHe+PI8a6OQO8sOMpJqsVljVLe/uQUdiWgytVPZNhoMx8AzarRqDDzYiagQWwid5reK0rE6MWSgvEPOoMUYJtcHhW43ZKuSRdTmqRDEWS+UluJpWgp5mtAwagg3oF4yk+asiBQ0ZHqODCIPhQ5RKqSmMGpyDqqiFsCSuxXNajha8iSgvYnDRKP5iuGkN5GTQKqNQPRlqhWzoPk6wOXmu6jHUltJSpJSyTE885MTJhlFDBlqQ6gaLuBugz4Q8PZc7M5d9L11eMmejKtJgkjy1kr9c1FKbyun4WaLFcGgu+36sOCGbHVfQr+LwXPbd5fzFkpYxDF3Vy9HS+GphqKSlacEa3XrgmJiYmB5g0S9wxBd8q9MPthFfqrEeASiqRhG/6G6tkAcRB/EC3//4wkccR2IZX7lKFPUgnc5TIJSk9FRMiW0NcFuFOkm0VUi0RbvVuExhBg1VQs+WiE9aUVMIr9QYGr+QE/lhDEyirSOKJbUkCcE7gBnkQU7Uib7AS7SDVBRmYGdtIhXtMlpBQXwQNKvGIHoiaoMcaArKwua0mqZx8yaC8egU5QeKCvjApQCV6sDhEKytrYpaAvKBT9A04jJ6hESYhBR4GFVRP6AvgKuMmqEFbyIUxykBtEMNBBXUDZ7EUfQIR1FhJWldOAQPEAoqL6AgJVK4ETajKnww7hRFUBYuQgYUoWVvJMOiy1rWDPrvLeUuZJTV2pkmQEJSnl/KX8yUV7deGzNlgBxWC1dipXFk1g0tLk+CKBZz5wsAV0ODeahhtXC1qCZIa0xMTHdb/Le+9S2n01nZY2JienA1NTU1Pj7ucDhcLlftnUdAzEl58lzhXLPY7ObcGT1zIX/hSuEKuGdWngU0tEqtNs5mrbnxZEqeOps7u6qszivz+Gvn7QE+MFIamSnPqBYVRZyck1SlZS4XLgeEgJt381a+UhhAVirNzs42Njb6fD6e/zgdAnmgwguFCyWj1Ca10UYBKNeL18/kzuT0HJoAgTWIDahwRp45nzuP/BPyBIjKy3vtnB0pQECQFijWy3mdvBPQA0qrE+ucVuemW66As4VCYWJioq+vz+v1VlJrNFee+6jwUcEodEldNCWv5a8Vr10qXAIWo1qgZKPYCDIbL40TC7UcnFnQCyEhJHHS2fzZqBYFacFyOMTBOWDtirISFIIwtdalkKZpKysroiiGQiH8JSmGNi6Pw9VgRHR2TV3z8T4P7wkr4Q8LH44UR2ADarNZbXBybW2kYHH8Yv4iikyUJmAzug+/ncuf0yzaWnkNkIeqYAPMhusCYgC2VQqbSiQSqVSqubkZJwxNQReuFq9eLFzEiYGOo4aQGJKsEhmF/Hk0hLMF9sDhft5Pi1CBKeHDUXkUgwKbOQuH7uM8+Xn65zAGR3EGoohgFWZKM2gFR0Ur6T5V2hQn2D2BXneo38qRE0Yz1MX8B79a+R+vJ743nXlrIXe2wbHPLTRareSqTEKevhD9bzPZXzU69nmk5lrPJMpzQ4l/fHvtf5pK/zxcGhI4e719ICZPnl37X9eKQ+PpV11CnVdqlfX0xcj/rluUOnufjf/4xMgklvTS8sG97R0dHRzHrgAxMTE9FFpcXBwZGUHE9Pv9CKNFozhaGn0v9x4CDUIePqACkRMRmhEUkH+4NIxv+3qxHoGP1lAVIggiAoBhpbyypCwhIqAUNpCiWBQEF3z/ezgPwu5QYcjFuxDZER0qhc1AubCwgMBUX18vCJX0sBpGbLpeuI5oOy1P4zsfIRhRBjCDsBVRIjAPwQWBElGPFoF0iw4bELjROpk2UpbQrlfwojsohUaXlWXkRxcQPQEzIBnEX86MMhC8USwWQVZtbW3BYJAmQqjqXO4czEB0Rg3IXy/U00PgqyvFK/AMiGJTzNUNfbG8iHAPrMJGVIn6BT+6D8tJENfzwAB4BoGbTgPBGHyq0Q1uWV1dhUlwSzVqLyqkQtiADRThOR6jA+fDLaAmdBN/YSR62iK1VKuCJRiFs1lSEL1Iq2n4DU3DAxg7hOyUliKMx7vpNUWf4HNxLlqWqlwu44RpaGjweDwUukBKaAuuRr9gCYABdaJ3tFHwHqwCQgBFMNxmHRWphjpcHAbMoPs4QwpaIcgHrZz17ezbKAVLwIfwCXCLXK5TVzHutbwKwAPMWDjR6W3zNe7nOIIWila4FPvrs+G/HEm+PJX5ZaQ4gkDvEZtokWR5/lLsb68lvueT2kL2PmsNu1JphrKQff+DyP+noCbanMdlPffO6v+8nL84nX1LsNq9tjaM+LX4d5PluTp7v0MIVO/azqZWS9mF3nbf/v37N6EvExPTzpXP5xl/MzE91AIczJXnwAfkmpR50ztwBBj3pOfJZzzPnHSdRMqMPFN7WYxcdy0vtIqtyPC853lQyExpZk1ZAx36eX+/rb9OqANg5Q1yN42sy0EhWEufNxHaAsGAVOg1WJoIq1aVVeDO056nn/I8tde+N6yEyayHQebdOm2dSP+U91NAmQVlAenYaBQb+2x9ABp6bxEMNqxGgA9UufOWMsy70q4Vr13OXwbg0sueEIyJauQq8WOux9D9QcfgWGkM3UR/QYGPuB55wvPEE+4nwJpwCL0O3CA0dNu64Rz6SapJgCBorwpYNxGcAFcM2AeedD/5nOc5uBFkDKxHoyj+jPcZfMDTYNOslq2UMY2HAfj9cMB5AM6BPRji1fIq7ASYdkqdffY+9AigTz9wlJfbZvKuVvglAHzEuJ9ynUKdR5xHgLaoMKNlgIxtYttp92k4BOA4VZoC61eKmQUxXjAJZuBzwnUCo4lhwgeH2qX2FrEFNcNRsARwD6av/YGxrVBbUU18GP0/eKv9kfp/dajud2Qtu5K/VNKSOIsLavxa4rsLuffLWk7f+GgAuHM5d3Ei/Xqj/eCx0D/XdW0y/XpCnokVR3mrNOh70S+1L+c+yinhtcKQrGdancedQqhSmImJiYnJlMPq2G/f/9XAV78e/PoX/V9ERPDxvnaxHdENAfd8/vy1wjUSebfc8aRZtDllDmH6tOf0s95nQ0JoSp5COEiraZfV1WvrbbO1IZgizKE44gJwAhGqUvjGWiwvaoYGbkF46pK6EGWiSnStvIaYddR1FIESMRTV4gNyqJQxI+xMeaZBbMBRGINgPVueRUFgg9PqROT1cJ6kloS1CPEwxs1tuBS3rRATUSeyPet5FlG7UWgEIKGDaAtGXshfGCuOgS7oTUO1QiuXCpeaxCYE06fcTyE/wn1MicEYQBSQBgAAEEI6Ii/ye3nvzSkCgRItoizA6Rn3M17BC76CYY+6H/1a4GtfD5CBG7QPNovN8Fi1KgI/RgEj2GPvgSXwTESNgEPgAeAcMoMfkBmJwAyMEazC0NOyNxEYcrI0OWgbxBjhg1ZQJ1yKQwAGuAgjBZ8AUWj+qtBKWA0fch6CT17wvEDuPVdXqD8BD4ArVAKyQjqMQe9qJ/W2FTAgrSyOpV5xCIHHm7494P9stDS6XLgAcoBVJS01knx5OvtGWcsg59a7pzSjnJTnPor9Ff6qelGz4MwYL6mpbs/pevtguHi9oEQjxZG0stzg2GtOit2a9JiYmG5XbAKLienhFXBhWVkGCvgFv4f3IOrjg+1jzmOdUme9WB/gyWU3AER1BgfKallARqPYSD9BPkjv3Ebst1qtAAjOwtE7a6JadK9jr4Nz3JwnqgJ/oFRQDIJZUQlNBJ2AILHbLXXXC/XAO8kqERItr+AQUmBDm9QWEAJ5LU/ncTgrx3M8GgXRIidAp8fWg47QCmu1Fa+pkE7m4PQ8KgdhV1LN268AlKi/VWoFmMIYO2eHDyNKBEXapXbYA8JzcS50BObBBljOW3gcVS0qqLpoFGHtDmf0IHgVTcCHLt6FUhiIhJLI6BmMF+qBATCPPHyhRisFzFvqwkoYOZuEJtgPU8GXCS2BpjEOxDlWHtWCGoGzTs4JCkRKpfANhC5goI+7jnfZulCbjbPBt/hgLADWgGCcNqgKlaNaVF4pZhZslpoPOA6gFbgFHcG5gYI496hzUATbSJyRZzBG+AlRHXqqrWNU1nKR0misNOG3tTc693e7n36i8dvAR5FzgSOvJb8XLY0Zhr7pbjsor0RwSNVLPd7T/b7P1Dv2ZJW1teI11ZDNU9dmtQi6RS2q8dXC1UbHgYC9W7DaKoWZmJiYmEzhexsxCN/qCDH4kkcAOuI8gm3EnSXyQLdKv/AruWuUUlNJNemwOlrFVsQvfOEjcU1ZQwggscnC44OIkNbSETXSa+/d4cUeMAkCB2IQakZ4Qg0l8/YcRBxYglbQltPqjCrR2qtxGS0DZgDq4CgCeoPYgKiNpkltZqBEXEC0QsqEPNFr673l5AiU03KIyAiXLVILKgwKQXgDkICGQAWI5qCRrQEXeXAUyAFTURBBEwVRBPCDeFoxBkijk9UD0noaBtt2EJvQEcRouAX8gPAKt8C94DpQAWoAUaDOAfsA2qr2CxEcPFPQC4RwpCYY4+f99K52ZIEZqAHZ4BbwDGwD8GwLV1uFIhgajAgGApWAiFAcFobVMPgEXAE7N7kXZwWGDBtoBcME5sEQpNU0gSurlbqFZDM0Ov/VIXVQ824is1FVMxS30BiQuvxSB2flNV3VLRrQYiL92lpxiKyeud31TqTHS1OX4//dXJ0AploBKGAGHOKtEgcPG2pZzy8XPrLz/gbHPmHjTXZMTEx3S2wCi4npIRWiOEhoubwscVK/vZ8iCICmjq/bY9+DXXAM+I88fSbUATtoKSqUpdMQ+FBSRIrdagfi0PWV3FZ3Vs0ahgFIBZnhgwyVwjcWuYHL3t9n6wMZV5JMnALieDiPyImAGxiGT0yNgYNBQsBBJIJcgbllowyggak4CjNQEOgGY5CCTuEobK5Uuq6tcxxUSA8Job32vV22LgBTJdW8RwxsCtKCo9AW6ocNaA5MDPbCLowBUcHCrJ5FCjbiWhzwCvPgDdiMFPSFdqpS6Y2FVkJiaFaevV68fiF/AdAGq+BM0SKSS8EWMldIp4Twk6BSxkThnJ7zcl6MLDIIFgFdABkTmy3cirIC1MM27IFzvLwX3t7WObVCv1BJt9QN+3HOgObhBBSEb8HB2MCPjcuFy2iXYnGlmFkQw4ofNnDdlDw1VBxCQa/gRSIctaauoaCP8wGXyWnDu1Ehcc6Wq9O1Ug05U15W9VJKXvgo+lfnI/9bpDTKWQXdUJYLlyZSr9Xb94EdSeMbJWtZWcuInMMvdTuEID6KXoiXpr1iG7hzLvteXg03Og4k5FngaZv7EdFqRwbCshu0/TnDxMTE9LAJQQ0BBSGp19aLcGyz2jqkjoOOg61SKwJiJVONECsRFBAy8P2PeIQvfAQyoAjCJaIAqgor4RAfKmgFBLImoQmxYCf80CCSibDL+csIMagkyAcRARHHEWcpqJDpEitZxQnxhRaBZF1GRHNYHcQYM6DT6IOoCjvn5DmYhE6l1TRyIorBChhTKXwjWQkg6dZKu6itbCnTDvbYegAVMBUdr2ReF+Iv2nJZyTUeHMWHOMQoIB3wgOCITmEb8TqhJnAUYRS7N/cM/Iy2wAZDhaGL+YsYqWahGfUjHUfhipnSDGhk0wwU6gT1oSF0HA3BMy7ehciOhuAfxGtYggpQD2UwDCWcdku3oGy71D4jz1wrXLtSvALjGwTytCmlUNQDVqw1gwrDB7fgKHLCbBgDqwCc+AvMII8LlJdwCH6Gi5ANbgHM3JwfeDCY2NTheixZnrue/P5k5g2X0FDv2GPj3NHS2ET6db/Y0eI8bt3mB7KRU8JzuXcXsu8PeF80nw20ADwCUrdd8C7nP0zJcyH7QKq8kJRnGxx7XUI9uUVr4yU9JiamuyI2gcXE9JAKwDErz+Jvl9gFVKKJQARgAYAA2+DIsdJYi9TSJrbRFCpysc5qnS5NozhwZF6ez2k5FOy394PPkBMgC5IA/4FIAElXC1dBPLXUeCOBfcEfQJPaeSUa+3lz5SOIshfMBo+COKsgiHRQC4wn14GFRp/VBzPoJb46oS6qRi8VLtU+DEi19e4eKtQGn8AYCUxrtkiFJgDBAleZoMEhGECRF2hVzYkNEJVgEY46j8IJgOkB+wA4EokgcnjjevE6QHAnWANuhg/BZMA4OlGItjho/fIg2kIicJDuQiSPoQs8ubhKU2AkmnZz7uPO406rs16o77Z1AxzJ7BXnWZAXwJRx8x46mn9boTb0UdZksCwAF3/LOnntINLhVaTk9Tz+Ytw3zc2hdfgZ6ThP0AtkQ34w8VPup/ycHw7psnVNy9PwNoyZKk0NF4cBo5XCaHf9ZKgaZxBwBxeWZT0btPfZhcD1xA8nUq+GC9dHkj9yCHW9vuf9UicxeaN0C35OqABTICzMxoaOE0kvNjj2HAn9Ybv7sZP13xzwfzZSHHGDrTn3dOatsdRP4/L0xkcRbz1qTExMTA+8EDJiagyocNBxEBGTxgiEFXzIZMTmL2AixC+aje5im8YvBMp+Wz/IAbGpTWpDCKjn60t66UrhykRpAoGD5r+REFNIcDHyiJWINQj9Ei8h0iHMoTgoZbI0CTtJDK0J+iSYgiLWgykJVebXO2w45DzEW/geiSAN+GGPfQ/qHy4Nz8lzmyhik/y838bZluQltDhbnkXTdMFyOARuoV6qZN0oErU5cmGM7mKDhtdOWyfsQbW9Uq+H94AfmsVmuH2oMDRTnkHNNP+2ApwgUqPX8EkRQRg9NhvHRkJLLCqLqNxh3XCXEB0Ocr1wPfLCEmr/Pvs+0BQ+GCn4Cq4GDa4oKxijJWWJVH5joVoAA2BGNsh7mSnMwJPoAhLhZ4BfJetGwZhNcAW3IPMp1ymQFT5wTlgN48wJCaHl8vK14jU45ybGoAbeahM5Z1FNJuW5DHn4tAwYkLXsVPoXuqF1e58J2QcquWukGcpq4fJM9p0W1wnksZmLu1mtwMTWE/Xf7PaePlz3+3sCXwCHWC28V2pdzJ0HPwAntlwDY2Ji+qRiE1hMTA+pEOPXlDUwSsEoxJQY4CypJvEXVIHYv6qsXi9eB28ddh528huQC6AwaB+08baR0ghYClgDtEIGN+cGgwImGsQG0BK5x8dqvJ9/H/yxbL4b6ObYdyPRpilWVoVE8FNlZ12ESyw8jGmX2rvsXV7OW9DItbuUlgLToIL5Mllyvhb4amfKdiI0QexZt4VaBUuQWLWQZFj/6xeIMWBEICB84uAdoElALf27VF4yS9xQUSUKtjviPHLIceiU+1ST0AT7kVI5bArtVqxaF7aJc2ocRvJYydQk0LNTIjQMKAdB+njfXHkObsH2tDx9c+yDUDPQvFvqPuo8ir7MyrNZPYtE1Iahf9T1aJetK6EmyAOVtc2Ta5482trj2APoxCEgLxgU5wk8g4IYERAtfIV0lE1qSRhT+1AkVbWHZn953io1Og7s9X/paN0fAMiXCh+NZ16LFsd9YltRiefUiKxlwsXrefIAwvrQWDFSOG2wS7sJ13G8VZA4V5vrRL/vhXb3Y/HSZFFLeKSmseQ/zWbfmcy8MZz8QaI0ZeZnYmJiYqoIwIDwaufsLVJLdebl5qKhalOAQMBCJc1iM2JTm9SGcEASrdyFwgXkjKgRxCmauK0QExEZEWKedD150HFwr30vDFsrk2XCj7mOIaCMyWNpLd0oNoIHaoM+NaYqEijNYOriXBRmgkKwrJeRgvD0UeEjNLSirkyXp29yQQ4dGbAPtNpaJ+QJhEiURdjdiitbhTwwANREd4kxxFZyLa1NbOuSyM3geT2PQ7Iugx9kQ16QF2bkmfKWFxpSxdU44ini9THnsUfdj6IGmoKa0RHQBbxBbNs4cGgRHFU7zUctgXnwcIfYAbfAJHAjiqO2eXkeEXzOfH3kjWbTwBWgC3wwHIAH/K0X6hfLi0PFIVAoas4b+ZSaymlkkVDQEVqslDTdUtlaF7UwJIQ6bB34AEEBVx7eA2aYLJFX6MAnWyGkKkUvAAzmcu8h6J9q+FfH6/+4rBcQ60dSLy8XLjn4oKxls8qqYhTj8lSmvEyeETSVLi/O5t4rqcmgrRtIIOvZnLq2WryC3jU5DvZ6P9XpeSIjL2eUJb/Utla4Op5+dSrz5rXEPy7mP6A1MDEx3S3tKN4wMTE9eFINFXEXrIBgv1BeAN6BJACjQIGl8tLVwlUAwaB9EJQAVkB+0AAFApRyc+4+qW+fY1+/vR+EB44BWgGDgG4ejjyPBmQE64A4UT/YC+lgl9q7hHYutA5eyWt5el8PKoEBAZ682RD1oy1qGDZsVpuNswF3QFfkrns9LVtkL++lZQE6qCehJVCc1nwHAioJVgHwh0rQKKpFuzAGTcNvtINIBMbBewInwHgYY7fa4WHY5uN8cAi80SQ2gYDX1DVa7Y0EqkN3GoVGUGaT0OQVvCiOpsGvaI52HOMoWAS6CjtNwUCgraxOXsJNjDTX5seQSVYJxsNvMAmoJ3IismW0DMxrJe/dk8lyGzXYWiv0COcGfkVgAy6tF+udVmdSJ68Vxy8HUDWqxc+DIE/W+yBGwjemMfAJoBmsDCPhKOTBRlYlDkTXMEwg4/nyfIPYAB9ipHyCD/2FVbUPRW4SZ5VcfIizChLvcgkhr9TGWfmylgVrKkYpXLw2lPheuHAtp4QnUq/FShOaoah6SSfXkO0i51QNOaeGwaz4CJwjYO+2WkWJ8ziFEGfhR5I/9ogtLqEBjOsQggGpM1GaSZXnK20zMTExMZnKaTl8+QMSENQQXiup24mGA2zgex7RgV4qw4de1gItIBwgHiFOIX7NlGeQQkMJ+AGMkVJTJWP7CSxUgkMIxAhMCKyIlbAHgQwRBIfqhfq99r177Hu6pC6EP+RBEKdNoyy2EYgRH2kKohVSEB9hA8Ilgjh6h0iK8ASDsU2nwJbLy9TsbYV6HFZHh9ix37F/wD4QEslL8QIbXxNcK9o0ui9xElopgynMFGygHmKMuVCAi3fBCQjcIBlEf6thRdSGhXSVz0pdGwWDEa+pQxBV4UZ0FvQC56AqhPsWsQXdrBpWtQRjhF5X4Moglrit5B3KvPk4IUwCzmHo0SkMEDzWJrXhLxJVczWorcKIFzXy6CgGCMY0CA0gFkR5eqt10ShOl6YBEqiBLtBe5QcUoXBFa0YKPA8DMJSUH0AvAFdildUJk5COTmFA0Tuz5W2kGeWMspJVVvxSZ7PzaJvzJPofl6ejpXFZyyTkyeHkD5dyF2UtPZd9d7VwRTVKJj8ospbNKzFZzcxlz1xLfi+rrEaLY8OJl8Ee4AqXUMdbpYnM6w4+GLQPJOV5YIlf6siUV1BJpW0mJqa7JDaBxcT0kApYc9hxGGzXbetulprdvLterAeGggbO5c4BRwB8wCNZl8ExwCDQBvhANxekmCvPIR1kCRws6SVgTZCvLAKK9KgSJSkCeas0pUBABkrdaHLk5oJJoBMQKgwDx4BK0SLQrVlsxtGElgClpczV38k82vobu5GYUBPgG3p3GAjSw3nQKXQEDETzQLdrEioEWOeNPJqDN9A63NIqtlI0DCthWAhjQHVwL8ALRdAcKA28CNrDB7ugUhgjWARwIa32RoLfgNQZPYMuA21LWgl1gsjRHbSCDpJuagl4G4QNA5AIdIPPkUfRFeoc/IW1AT4A/9BqYQzMRkoVjunPBjiHZtgqjDuI8HLhclgNE5TX8vhLFhmxWKfl6dnyLE0EHCMF4wUkpcaARAGmY/IYzMCJhAw4E5AB7dJq4RwYCQKGW6xWK4zBCQMvoTu06a1jJHGuescel9gQK05MZ9+aSL8KJA3aevb6v/Rk0//9YPAbA74XA7Yuh+BvdZ3wSM3Ax+vJ7yfkKadQ57d16YY2m313PvdetDTmEIItzuO8+WrtspZZyl+Iy5Pt7kdcYr1mUZDfLTbpFk2pWfeXiYmJiQlCpMOXfEgI0eh/EyE6IOjgy98reB28A9sIKCiO2IRERHMEIGSj/IB4hwCKuIaQTa+4IFIglNCqtgohDwEFMQixEjVgAxEEURKRZbg0jKhNV2YEPNC4jNhEIxFiDdJjaoziDUIqWkSIp91BwEIKMjSKjWgdh+iMCQI37KFNbxWqnVfmAQMtYguCLAIxUgAJtIObhHrQBPyAbeAB/sIhiInoSFyLo+8AGDMjcSBiKLqJqmAdneyDZ8g00w0whs4qZvUssAQ+KWgF7CIRxdN6Gh6A2+nlSYhagmzob51Yh/7GlTjypHQCVz7BB9ijOcnYqUnUA+qDPdiAG2EPQvaNLEG7yACYQdeoMfiLFEDmIceh/Y79XbYu8Kdf8ANd0GVUhZygPkKSIoEr2EDwT0uidVhC4QpC75CCMxBQgV1qDKyq8sNWWS28nfeKnDNaGl/KXVjMf4D47hJC3e7Tpxr+9ZG6PxrwfS7kGBA5F3mRi60rUhwdSvzDUv5DwMCRut9/rOnf7vF/sdvzjIMP+KS2DvdjdKV2VLJWuBorjbe5T4bsfbpRtvM+FMEhWcuYLTMxMd01sQksJqaHVECfNoncl44PSMvDeQABSJ+Wp8mUhDz7Tu6dn6Z++tP0Ty8VLgH4yHJXyjxoCRgHxBkpjbydffvd7Ltgr26pu/qYIXIulBfapXZgBGgPGDFVmgLMAQrBImbLtye0Bcyq4+vO5M68l3sPPBoUgqAc1A/L5+Q5pL+ZeROVt0gtBM5MLZfJS3/axDZAHhLBpuOlcSAR0KdKbBC5Q/92hL6DZZuF5vP58/DPaGm0x9YTEkMNYgNM+jD/IYw5lz8HMkMKLEcRzdAWy4sg0QahgeIvUGyiNFE0ishDq72RQNuAuSuFK+/m3n0j80ZYDcOxMKBP6gMTIxFDAJREx9Ev9HG0OAr6x0AABHttvdeL1zFAZ3Nnge8oBeNptZPyJAgP9tBJPYAy7AFno5IbOQTuRWYw4vu591HnB/kPkNJn60Ov0TUMMYx5M/vmsrIMC3EirZXXUGdMicEJYF/YhrEjI5h9D07AiUedg9NjpbwCS3B6kN8SFmFVWcVIwSp0gTa9VbxV9Epth+t+r6SnP4z+1aXYf/dLXYDOft+n9/u/cij4dXzq7ANOIdTledovta8ULl9LfC8uT4mco931aJf7qeX8R5dif6vqxT7vp/y2Lo6cEkZOjYylftrsPFJv3+Pkgy6hfrnw4QxOLYvoMl+Vta7bO2eYmJiYHkiBB3RDp1eJKkk30KKyCK4oGAWb1dYpdeKrHrHgV9lfRdQIebOtUJkzyuiZ4eIwoiq+/xEpED1nSjOgEQdH3i1Iq9okFETOVqkVUQYVIi5fK15DLEMriLYWw3Iudw4x60L+QofUQVeFR4iZK88V9aLD6gBFgE8Q197Ovb2irCB+AY2oMUAIBGsUAUWgQsTc2fLsmrJGgrvlhu8RRmhDu6vq6luZt9BuUksiFlc7uEmoE9YCY+BJRNgDjgOIofDMmewZxGiAGZ2XgZBe0kv08T18snp2Sp5CLxA9q5F9k+gtz/Py/DvZd36Z+eWsMotd5IclqAotkpnH9YgPAAAwIP7CPwjHh52HZ8ozNGpjLGBJFa4wHAjccCZsw6Cgg/BnRIkAzG7EeJyVw1G0frlwGT7BGIE64PkOW0eVQunUFYUBYCStE2WRGOSD8BKMQS9wJtSL9ZQfIJCexJErdvAeMUYlxsCrqIRm2CqRczY6DuzxfylVnrsQ/d+uxr/rk9r7vC/0ej+11/8Fyg+NjoM2zt3qPB6yD0ZKI1cT/wAYcPD+Hs/pg4GvIcMe/xdACAFbT7/3Bcl822ZJS09lfhm09aByp1AH/IjJEzOZt3RDCUg9tGkmJqa7Jf5b3/qW01lZv5mJiekB1tTU1Pj4uMPhcLnIc1uVVFMCJyDe04uTYKN2WztwkLCOOS8DpAC94RD+AlnoY3Ee3oNdABCAr1mqvMUG6EMvfAFKJKtEbr/iyN00AYG8trnKhaVSaXZ2trGx0efz8fwG4kEGMlfCe9Coe/2V1agHbSGRAhnAFGYA75CBkmWdWAfkrWINkLpklJy8k153BdagaZiBDM1iM3arKKnrerFYnJiY6Ovr83orFxhrheJot1FoxF+agp4CRtEuOoXa0C7MQKJH8CAPYAtuhIXYoDCnWTR6jRoUiNromwHRI9iG4rXoqWnaysqKKIqhUAh/kYL8qBzVYnTQHLzaKraCI9E19BofJIIjUQ8S0SlUDtvQQTSNo/ASIUKxoc/WhxqoPXBOXidvlsQHKSgociLGFJXA52iROieRSKRSqebmZpww2CWVWyX4H/agqpAYAknDn2gLrcBCOAQdxMmAD35OID+MRDrqx4cMH0f8Az+gIMyuOMfQFIuCMUURpOAcQ0E7b28T22AejEGetClOsLsCvZ5QP3nTOgFiwSu1mrC4v9392IDvxRbXYQknjJWjH4cQbHYebnDsRSL4EhgKrLQLfjvvC9p76h2DLc7jfb5PtbtPgUrRqG5oANCynuv3fdpn6wDjusUGtOIWm7o8T6Mq0bzKmkks6aWlg3vbOzo6OI5dAWJiYnootLi4ODIyYhiG3++v8gPiVzWU0JSqABWIF0EhSGMcjdeIAvhWR0RAEMEujuKrHiEDKchDbrzVFUQExAgSmMzbrwAV+IvYh/CBSpANgXJhYQGBqb6+XhBIjOCsZN0AGhMR8pqkJoRFGnCxi+KIOIgyvXayCDpMRc3IiXRkIDDDbYiw9M0t9C5gbKAgwhxyOjgHGqIxl16xgzfADyCrtra2YJDcck6MMW9qph1EvCN11ryQkQQ4zg6sQgylAQ5/4QdEQGzQQIkgjoLkpiShnnoPxhT1IvIAG2A/LKRl4WFkI2RltcItq6urMAluoVEbOWl0RrUwG12Dq2EVbIA9lO5qBw5tIRvMQ6KP86EseoE8vVIv0mmL4IeCUUA6mcUDXFltKIUKAQOovwpX5XIZJ0xDQ4PH44FtSEQ29AvGYETQX1jSIrXQiG82bkGn0B0cJf63kju2YDY1Bjbjg0bhtB6pB8ZQs8EPID2Uoil2qx39wolHYYa6rlAoAGYsnOj0tvka93NkcXqOvInY1gkqqLfv6XQ/3u//bIvrCNigyg92wdfkPNTsPAKQkDhnna2/xXnEIzZawadmBvMqWnur67jP1s5ZeQyQrGdkLd3pfrLO3itYHXbiMZtTDKF+fGzm/WvZ1Gopu9Db7tu/f/8m9GViYtq58vm8Fd+8+LFUSWBiYnpw9dprr/3kJz8BZoFvqgBaFQIwJQls0JRa4RBNr9IGdkGW2KWfaiKYr6yXgT40UbWoOS0HTAGOUPqEUqnUW2+9dejQoY6ODkna5k3bm9qiQqJm0XhzSaxK0g3MQApswCFwJE2RDZku6F4FLCowXywWe+WVVz7zmc+AQSupG7WtMWgC6ehRbTq1kCbWGlPSS2ApilPIAxJVDRVkVoVaKlmWP/zwQ6fTOTg4WHtdATXQPtY2h3roZ1NidRvCLgpuMhIpBb2ApmnryAN7MGqAYGohFULD3NzcsWPHqlxOhfwwHnUC5WvbJYnmSyG3NYZaAtwE8iKxmk5m93QZpwflUWKbRp7+oL9eaJ75+Xn8XOFtvqaeF5oGX+T4j51mWDTd0KxotOYtRVSoBH/MRHrqVrbpQZQyyPun6GwdScSurGWLasIrtfDk8QRD05WcugaTnHydbX36cnHyAzV5/vd+6/EnnniC/nZiYmJieuB19uzZ73//+4iYXV1dtXP3td/zm7TpUO0utulnU8hAJEK49PAemogAkdWyiBoOK1mAiWYrl8tnzpwJBAJ79+612z9+dR2tEN/YtZBAE/HZ1BD+1u6iFDa2GoO4BmygidhG6ERgQniiKbquJxKJ119//dSpU319fWa5iratsyocrW0If2t3qym1iXALsI3cU2bugnBKRglBvGoM3HLp0iUM0L59++AcsxwRMm/bO/yt7lIhsTYFu9VstQXhBDpbRHdhGPgKu7Vwlc1mccIcOHCgpaWlljaRf+duqc2AUvjQUtV0pIAfYEwVpQAzZaOMIcMw0WzRaHRyctLgnXWtj7YfeokXKkyIFgxDUw2Fs/AcBxLYcDkKreOPWQM+1A8ft0sFZqgmIkNZzxfVuEuoF82XeuuGmlcjKozhyWUzsx7Lyuyl1PJ7n368/aWXXtoWfZmYmHaicDjMLiAzMTERVWMzNrZ+quk0D4RtYOImCsE2SIJe4qMpgoVcAgVPICdN2YlQvLZaKqSgtk3p2N1qBnZBddXZK8hmJauoVlHvtoQiW0uhiU1TaRB2YeFWY2rnhnCIXiuuItcthRpQ7abmsL3VhtptCLtbjUQpt7mgO93FUdjj4321s1c3EfIjJ5CxttpK4o2NwTaOotFNzkEiWq/+MiG2mXec7dgY8i7C9XmoDUKKiaQkvXbblBVFULA2EdugzICt25y9Igk8J/mkjoDUVZ29YmJiYmKq1dbv3qo2Hardxfa28QsxAsGxmogM5BYqhIX1GHET0To3QQJN3NrQpl1k2NYYhKdqomDeIVWdz7q5tq2zqtpEbG/ahcH4bEpEu3TOiO7aOBui9k6MQYZte7e14KYU7G5rictcCaG6CxswRjuEK+TZuVsqW6ZgxrZwhdZrUQq7cAtStq1/o6xWqyByDgT6TbNXEIrX4AHZ3lphbSI2bJzbL3XS2SsIjOERW8APdrKK2S2NYWJiuj1t/kfLxMTE9PDoRmuOMt0/YmPExMTExMTExMTExASxCSwmJqaHV1sfpWRiupXYOcPExMTExMTExMS0C2ITWExMD7HMNcy1TKbyyecNRdFl+eMU86MXCoZOli3YKhzSSyW6jTx6LqfGYvhLFg2AdN0olcjuDYrfSIaqopSWSqF4JWmTDMOAnem0DpvXK0cpFFGTSaNcpikWTau1cKt2cnePgUpgTDr9cbWbZBjEjTCmUKh0HPUqippIaDBGls1MFuLbmxqzvVBVqYR+bTJgd6xCDXCyeVbAgEoikpGYzcLIbeqBGbAfR6tnVDZLhhXnhqLAEtKF9arIuJsnId2lqk4ybh4qDHw2riWWjHyCLKxRkWHRVT29pscWDJm8m3wbaTi74joKFjPrntGNbFyPzOqpNYtuGqNrRi6hJ5aNcpHsbtCtzxkmJiamB180DOFrvBr0IfqdT0PPjUI/DRmII9X4BX7I59V4HInrX8tmlEe8UFUzx86EILKlXRJZstkbGUOCIAITItG6MYgtWqGgRqMboqcsY/dGLHQjkTBHYQaVV120UaSbAK18vmohDFYBM4lENaSSLhQKsIru3q5QtjY6E6vMkL0rVqH4Bm6Bt/N5wg/FrdHWFGgBMIPTDHhAacGEGZJSw3sEiopFQhc36NFmoZJSTk+uWBR0xyyilgkJpFa11Cr+ggEs6gYaIQItKCUtvkBoQascNQoZPTpPqqIpqLmYwa5RypvHmZiY7rLYWwiZmB4WbX0LIWigPD9fXlhQwmElEgGIcDwPjCtNTdEU8olGLeUy73ZbzffifSzDAJaV5+YsisL7/UjQ4vHy8jKFDM7l4kRRl2VldRWIwzmd1ppXrtzkLYQQsElZW1OWl5VYDPzE2WycJJFVCNZFMCWTkefmYBugBwc4h8PKcbBZXV2FAbCNs9vRIvoC2EKnkKFSeKOAGYVC4SZvIQRpEWOWlgDWMAydsto2vsxb19V0Gj5UIxEVTVutMBhYD1eosRhaJykwD8YkEoA/bNzIGG3LWwhJ5fDq4iIGAhuAM6vdDm/cA6s2vYUQIm7P5+X5efgZpUCNGGUUJMasrOBD5i7z+U1VYfRxDpDBgsHmGYWyZIAcDnlxkRTJZEgRu93CcTiEISNjV3OyVd9C6An0utffQghMVJdGlNF3tNmP9PiiheOtDo/Vyhv5lDrzoTJ2Rpu/YuTTVlfAKjk3nDylnLY2oVx/S52/oueTnM1hdXj1QkoZeVtbGNLC01Z30GpzWcpFZeocCJXzhKz2yovMIfMthMvsLYRMTEwPlba+hdBQFHzt05hCIoKmkW9+XQcJ4AuffLdns5VYvPGrkoABYgG+/2lQEwTk0bJZwg/xOAkBiE0I+qh/dRXxhQSamjdmIFBuegthVYhKCDQIcLzXi7BSSVQUGANWEUKh2nqIzMs8sISUMo2h0QcUgfBKp1RoCnqHztI+VrtDpim2vIWwVgiI6EIZkTqZJD0VRRKIa+IRcRcwDJHaNLviLquVANjqKkkBPqFFQdABMwjl+Nnm+jge1Qpu2fQWwoq2oBpID/0lA5dIYPvXYVV541sIK6mmMNBwOJqjRciQRaMK2opGycXOrR0EzCQS8CGyYRxRF4xBccJFKJJKGUgBYXIcMSYWs6A7ZgZaeutbCGk6kSqrsx+pE2e5QDMwALbo6TVl/D11+qK2PKKtjBrFjMkDHyOEoZb15LIyeVYZfU+PzFh0jfPUGZqqjL2nzn2krU1ZwCF2N3Krc1f08BSH4g5P9a5t9hZCJqa7onw+zyawmJgeFm2ewDIM0ElxaEhZXgZmgRqtwBSPh8wNTU0B3QjDLS+XZ2aAj2JTE0GcqsBK6XRxeLh4+TJAU+roMFS1NDysRiIgCXAeyIb3eIAdxatXpbY2AqA1CHuzCSzDAFcVr11D/agT1AK+Eerqamc0QDmFoaHS9DS2wbtAMbGuzsLzpevXQWPksmEqBavQKDBay2SArQRottMtJ7DgCtIvGFMqwRikEGNqbIZ5hY8+gs2EksNhbCADSfzwQ97tBsHDGLgCBhRHR2Ge2NCwwZM12jqBhfyFy5cBagTOwKALCxaOE4LB8uzsr9uqrRNYyIZGiyMjBIgzGZwYQiAAJwM9cRaRa6qyDAuRTWpqqv5OwCCqS0ugZ5wMGFPyg2dlBaVgRvadd2AD+oVTDuaha/LkJPKTvtT8zKhOYLmrE1i6pmcixZ/+5/K1X4IRlZF3tOgs37rPKtrKw28Vf/b/0havaWuT6uQHnNPLhTqt0sc0r81dKb39V+Xz39cjs4BXQyvzbQe0xWH53b81Sjll+C2LIPH1XUY6LL/73zlfPd/UR+az1sUmsJiYmB5CbZ7A0nU1Gs1fuEAmHbAdi8mICIgysoxEkAN+smuJhBKJkDBhXp+oVGSxIGYhZJC7ewoFRAT8FZqayCzS3BzncJTX1iyKIvj9Wi4HEhAbG8n1s5rotv0ElmGgHtRcME2SOjspM5ArKCsrCKOlyUn74OAmEjA0TZ6eRlBDcEQpgi4cx3u9iPv4oDvK6ios530+hNr8lStCfT1i1g4nsEjlk5NFYAngymqFT9AKHwxyNTCDAF24ckWencUhcrFqaQmtW0SxNDRkUVU4E3ET+YlJMzOI2jAALqoU3qjtJ7C2oBoGC64oIe6bAwe6gJ1gjtqY+8mt2n4Cixpz/To+cCmoA2nwMDkZEgkcpXOaIEZizHopXZYLV68SCkLmtTUlGkVZ1Jk9cwbQAgtRFpagdzAYxcXm5tpLnjeYwDIsZVldHCq9+d+UKz8T9pzm/c0WQ1enLxZ//l/UiTPgB31lHAMstAxy7iBZzt6UHluQz/2j/PP/oqfX1LlL2uo439hryPnS639p5BLqzEVDU4RQl0VT5A++ZyiyACxhE1hMTHdb+Xye8TcT08MrACLv93uefTbw1a8Gf/u3sQHss+/fH/ja14Jf/7rvs5917Ntn6+tzHjkCgqyUMUVmpkZGKJCRffMyJqAHcGbr7RUaGsA0ajqtATW8XvBrLRvdXICV8vw8mvM8/bT39GnX8eOgZHKJr3oTu6aBUQCXnscfRx7Xo4/ChvLKCrIZug52sfX3E04CHOOTzRJ63mh8rUB7la2tMjsFuuVcLt/zz3ueew6VkzuhzOuNVGR2Jpksz825jh3zPvOM55ln0C4gGInostjeDu8BpAgZg4PLZUD5Jk/eXCBy1ON+7DH30097PvUpqb2deCMaLU1N3WOriNtjMYCv65FH4HZ8MNA62DGdBlkKzc2e06dhjPP4cc7pxCDCe7QgENN+8KD/K1/BGeX/0pfsAwOOgQFbVxe5V0sQgKpia6uWzaIqGIOhrPzaqdE2Y6SpRiFtEST703/k+PK/4zsPqxPva2sTWni6fP4HYEXHZ/618+v/o3TkRZwShlxAHbScUcwq0xfUmY/Ewy86vvj/4AIt6vhZfWlEi8xYXX7p2OdBq9rKmJ6JgEStdpfQd4rz1NGyTExMTExUiDKIIGJ9PQkH5pe/leeVpaXy0pKWTJKUZ55xnTqFbPL8fO0jZoiqCPFWjvM+9xw+UkcHuftpbQ0RgfP5pJ4eW0cHYg15wA384HKR6xnSrd/YixhXmpgojY5q+TyJPjRqaFp5YaE0NkbvyzYzbhA1xtbZ6XnqKc/zz0tdXWAJJRzWSyXe50OgBCChm/igF8QYn692Ku1mMgxyT9nqqhAMel94AREcNIUQjJ5WLUFUBSkVr11z7N0L+oLHEAERBwnMGIbY0gIDrKJISiUS8A9MggG07A61GdXQqKJgG5HXC3548kkgH7mluubZvV+TVTgT4A0yFVVjDPU/NkhDzz7rPHmSDwTgbXqUCG401xlwnTjhfuop74svIoXcFxaP4xQC/GDIYDDqUTFq+Tz4gdzAVZ0yu5GUUvmjnxRf/0tt4RpwgqYZuqbFFy1yTjzyovPzf+H40v/T9sTvcYHW6uyVoZA7tpRrb/DNg67f+Z8cL36bbzugpyPa2hTMFA88L3Qd1aNzej6pzH5koJ7ek5y/kS2aycT06xCbwGJielhlGIj3oBCgCbAP8AdqQSL4jFy65DgKkY5Dh8jFt403m4BFQC32wUHAGWEFq9UqCMhD1ykw8nnUQB4Hy2Qc+/fTC6E7FECEPDLgdpN7wiWJ83hQM+qpLjwB9MGu1W6HAZzNhmzYoM8v0EkZcikP9gCmYzELzwuNjdXrpVv18bXBrQKSpFKoltyp5HKhLTRE4CkarWQwjYGXyGN9brcVxrhcYigEp4GbLbquZzLEGECfeZ0TdA7eIu7asVCtfe/eyoMPqMdc/UFNp1H/Pbaq6nYLfpDMzZFJq4YGqbUV44WTAbWR3wmjo6jf1t1NpsNqKiRnFOzXddV8hBDEiV8FpCpdR52wBwNN6BbGOBx83Q4mjASRq++0v/Dn4t7TFjlvkQtcXbvV5tZTq3o2ZvU16pmonlzm2/aL+5/jfR8TpJ6N6ollq2gXuo/xrfv4xh5LKastj1htTqNcAobquQTnrjMyES08JfQ9yqHsOrzW6DZGkImJienBE77VxYYG+7595PoQIqymkasFiBSqanU6SehB+MbHbkds0msmsMh3viwjA2I34pdg3juDYI0Kyd3TySQJNA4HQrmaStn6+jZdz7iREKFQG6KPvbeX2GMGIEQ5Q1HInEt3N4lBW4SwCLMJSzgcsJagDjpSLFJjdMBMqQSKINdpFhbIxM0N7n7aVmgaf2lP0ToJeeblN5hVzaDE48RRXi+BGYcDsZ6YVCrBenKjtHlfEsoq4TA4Smxq2kRit9RmVMPASZK9vx8p6COMgZ95czEBmh/6dVmF06NcRlXEmPUoD8fiZCBVra2VxsaQwd7TUzUVAvOoiQQZGnMVC5iKMQK4mscMGK+DWpHZvHOfnJPt7bXscSMZqqJMX7D6m7nmfou4foLhVMhEQAJGLqFFZoxM2CqIVunjpxGNUkaPzVuUkjXQpK1OoFFx79Ni3ynCCRaOTF2lw5zDZxTT6uI1LtTJNfTi3wkty8TEdHd1e1+FTExMD4wIboLVSiU1FpPn54sjI5W7yk26Ar0pq6tgBdDJ1hkoAeQ6MFCZWDEFyhQCAZQE06BmzuXSCgXQHtBNBZLmckikOW8h4C/HEdSjsAUwAoMWi9QqIpgN4jRXX0IeklkQyKpboggD9GIRdMUHAgQ6Mxne4wFpaalULUDXCnVXtrYTQSsTwSvGoLMqWWWcHoXgQMLi1RU6YI+5QBXs5/1+gBc+AC9AJJkIw4aukwm+HS8ySrwaDFptNhQnl0DTacAo2rr3VpHMGAVFKS8ukscqx8ZK4+PkpwhGtlhUI5HS9DS5AE4v9tJlVmtlGGomg3MM3SGPG5jzjwSLUUOhINbXUyYG65PfMHRl2XVVJxk/Ns7KWSWH0LzHomvK6Lva2gTf2Mt56w1FNpSSJRtXxt4tn/tH+eLL2soYSVmXmaFoESWyspVos4gOpGipFb6xh/c36dFZi0TuujLZ1MK3DIJEtfiiUSQruVSqINrR2DExMTE9sOJ5zusl4cl8vF2em0NoFurq8N1Or2Mh6OODwERiU01EwHc7YjfAgMQvfMwghSKcz4c6yWxXsQjqQEwnYc7lIvyQySAA0eI3Epq2DQyQJwdtNhIyzG9sNGTr6ZG6u8ks23oc2SDwhiThQ41BftIQ/u/3IxEx18Jx6JGaSgE5CNWYIW+H4RvghCb1bBaBG2EOG8QbteuUm3M6ZLIPiIXWIVEkGXgeDAMPaPE4QR27HQVJFyzkqUziz50ZAG1FNTSEjnAOB+qXZ2bUtTUyxVbLeL8eq1CJ1NFhHxysfVwR1ZKzJZ2GJSAK8ANOpA1jDUTDCQPaqcKMIOiKgvMHI44TjAyNz0fqQaLHA4cDb0ARt3CRaBOPfM5++p+TR/z4dc/gLC2XLLygx+aV62/KZ79bvvKanomClSsZlLJRyhnloh5fKn/0U/nsPyjX3tBzcT7UKbTu0dNraJLvOUFuyMrG+aZ+YJOWWDTy5MJwpQYmJqa7JDaBxcT0kMrQNACo4/Bhz7PP+l580Xn0KHANHzL7YBjAFFCX2NKyeXVwU+A8YMSGO5usVltfH1CJDwbte/YAVsAQUlOTsrZWHB4uA0oK62/zuZWAKBxFW3OH/K0taBhWfNYvsRJhQ9cBmrb+fvCr2NEBZqVgxHu98uxsAQYsLJDLoVsMQFuVrRuIHN6UZ1MlhrFhLSQzM+jKeewYAEvq6oJJ4DMAsUUUQWnF69fJHN8OX6uE2jgOmQGIhcuX0WupvZ0AN9LvsVXmU5lqLMZ7POTJzRMnQLFkZat4HD8wOElyP/aY91OfAkGWzAXUNtlD5shSqfL8vL2/H+gMe/CrwP3kk+QRgE7AXyuwlfwWkqTSxERxZATVbjVmY4eJZyy6ZrU7ra6AlljRU2FLuUiWx0pHxJ6T4sFPG6k15dIrWmzhY2NAovgQb5gfsqGjCN/QYzv9z6VjX3B89l+LJoBygWaLXChfebV84UfqwtXt3kXIxMTE9BDLDCt6oYAv9uKlS7beXqmlRQiFkIigT5aRmplBdKBEYRYwZW5vjryGITY1Ofbs4UMh8INYX69ns2JdHaIMYhO5Pbz6asIbybyURS9rVVIgNCOKmxNrhUBZ2TK1ng1RCbESgGTv6yMXwxIJ2+CgGo2SGZaZGTKbc3NjIHORcs7tVqJR4o3ZWXlhAVi1oSC2zUhdNY64BXgjCHCC1NpKYAYGAG9Aay4X/Fy4dg1/yQWeWxpgahtUg6xWRGSMCw6R3pmXkSqHoF+TVagFlojk7v5KCpoqlch8k6I4Dx/2vvACX1dH3yAE8yo5TG09W4AcrkcfBaDig8FSIhHe7QaclMzlQUkNG99lvElWwSbtf5av67AIIvYqqYbON/ZIB1+wnf6/2J76Q6unXrn2hrZ0HYRQzWBgWylZCknpxJeEpgF18nz5+ptWm9P27B9LJ3/L8dw3pcEntJVRq82FROX6W+ULLyvTF/RCplIDExPTXdLGLzUmJqaHRiAAR1+fY3AQgZ/cyR8Mch6PZl5dBNkoi4vAL3p9tVLgVgKdiA0NoFhgBJCIczjAebl338UuuclrenpHszZAK3BCFXmBTWCX2lUnYI85p/MxKplohYKc3Q66As2QBcWLRcKOy8tqJAKGU5aW5ImJTVR0S6HvcMaGUmi9eiWTGLt+zbZqjK5TZOScTqm7W2pvB0ghA5lKGxtTVletdjsImFza3Zkx6AvQMPPmm2T66ehRcil1N6xCWYwj7/cDYVEKJ4bY3Azfogne5wPRkrUnvF78gEFOMv20EWTJ5Je5mu/Hl4IxXg6HhIINDVoyCfNQT3luDr9bgMX4xUKMuZFQuSobxSzX0GP/zLccL/5bPbWsXH1Nz8atgsS37xf2Pi09+tt8Ux95ECAXRwFazsoJFnzQRx3OIVNX5A5/m9vCi3xjvzj4NN80UL72C1TO+ZtL731Hnb2szn5Yfv8fCMUyMTExMVUFUshmC9eulcbGHEePOg8fRnwhq2KdPm0VRXLRqFyWmpsBGLVzFjSab56hEEXEBUQHW08PKEKJRpGiK0ru3Dlyf00+X56eJvf47FybpjxuJARKRJPaQAlTESvNG7pt/f1Wh8PI59EvMFL+/HlUi+hWGh4mkzW3Enrk2LfPsWePnkohtCHekZel1K7nZbZVG6lhDEohGpLM7e2AGRLqcznEVmVhoby8jCiMv5tvU7otoUaUtVrFujrn8ePOY8eMUkmen//YCffQKjgWlYAlxKYmVELPlvLS0gYOAfBgt2oeHItTyLwzDiRDYKZUAjOgHhQsz85aJYnAzPJybZFtZOU2XxOzu6QTX3Z8/i+k41+STvyWuOcpLb2mp9Y+Plc53sqLFqdf6D0lHvqMeOxzcJS2PGJRFT7YJvY/zrftV8bfN3IJsIcydkYZfkudu1Q++w/q9TcqNTAxMd0lsQksJqaHVLosg1qUlRVKKvhLrsiZd5Jjm0CJeRc9zUwymFMetUywmQ6AjOZVO7KuQTYrmK+9A/+RSYpAgDxFWPMcwY0ETCQ1ILOiAGKAJmiF3ChktRJkVFVCUTZb5ZqhpiERG+SpNPrqZbAXjJ+bI3zW1AQC5uvqbJ2dnMdDlsTaCM0QulXZ2iqrldwer6p6JkOa1nU0BIwTQ6GKN0x3AZuIMbDTvPEe27AWaIXiBIV1XVldBZORxwB1HYAO+AP0gMVv1vS6DIzR9DR+Htj7+qqzV7tiFZqgHqaNkmpxMkgSOUlsNtiDFGIAhhhN4CzC0JgjSIvjfNBSKamrC/XQFCIy02Y1zAv4GCMLSsGYxkacMKicLNplaqtJRrmgLg4Xf/6X6ti7Ri5pKDJZ1l3XrJ46q81lFDN6Lm5ko+RpQUECdBrZOJnJKmasDg95oxCKLw3ryWUjHUaK0HmYUCncgl9VqbXy5Vf4jkNWb72RjQlt+0ClulLU0+FK20xMTExM+LLPZIrXrum5nOPIEXrbNRL1YhGxyXnkiOf0advAACICjc4EMMyboHmnk5RNp8muppE4bn7tk29gxAMEC0SE2VmUQjYEF4QDqbkZuELy71w3Ca80UJrGICZigyzwhHBmrqhAgprXSwwxYYasElUsim1tyGO126W2NoDNtjcIbyPztmWwh/upp9xPPokeIfwh2qKbCKMkUvO84PHAFRoirxkxSaT2+VAEpUmk1jQQGvoOjCGeDAYRqRFzife2wMxNVOsLAn5TU/AwaqAzQQbsMS8Z3mOrIJwYnMNBzg1KoTBD1wF4+EvGCLscB1ABmdC73pCI04P3eAiaYpBgvKKUl5bIpVbUoyhATQIzHEeuxd6m9HxKGX6rfPlnOlkAK2Lkk5zdbbV7jEJSC0/rmahVcnK+BjSqATAyMbAHTLKK5mIOZDrMCmYoD/2cb9nLt+whxevaxf7HDAB1eKrSBhMT010Sm8BiYnpYBVpIJktAmYUFZXVVWVoCuIh1dfgLmACiEUow57NIXl1XolEtHrfUcNvGy1cVATWUtTXgDj4EMsAcsqybE08mnd5CoBA+GNSz2bI5uQY0AfOhKjKVs7BAnk0zF2LgnE55dra8vIyPUSwSRKarq8JO81E4AA0xAHymqmQeh87NbTHgZiZZrQBZ+k4c2Vy2nK6MDn5FhQTgcjnCo6BShwPeI5/5eWAWEKr63CVcQaCqro6sGWE6FtYS6Km9p+zGQoulcfIuZ7QLgCY3lMVivLmU1T22CkMJ8q66nTaE3xUAehijxGLK4iIGS4lE6N18YFl1dbU6CQXoxIkhNjVh+GgKFcaFrBcrimQEXS4C0+Z4kR8PtVNdm2XFGanND8kffF8+//3ypZ9a7V6h66jQcVDoOGRkosrl1+Qzf6+n1oT2A5w3pEx9IL/912SxdndQaN1rdfrV0Xflj34KKuXqu5HHYq6CoecSyvCbOCFQFeeptwiiIReMYhqeIfdtfaxbn8ZMTExMD7AQkRGjEQ7ILUWGgbCL738EaN18GyB2yfpEiQS+z/G1j8BB1l6MRIxyma6cZZh3FpP4FYnQ738aixEpEOg5t1vw+8lEhtmQLsuICFvD981048wwCRFQi8WIMR4POEGNRsnNO2b8QkxE3KfFETfBSMhDoqckIYkYUy5bzNkTWtvNZBgq3DI3R5cB1RIJEhzr6xH1EEPJ6uMcxyMKI4ACwBBAFxYQJYEcsIFWQKCLvlnPXPuSBkfEbnjsdnyxIWJhG8NE4jgQa20NI4Waxd2wCkINaAt+hpcIV0QiIATRfDkMeTFlNmvlOIAKyISQzOoqzMYh2Fa9tkrOMU0jcOJ2E5jRNMIP6ObN+OEGMnR1ZUz+4B/lc/9YOvN/qrOXhPZDXEO3Nnel9OZ/UyfOWCQ737qXq+vQF4eRrXz1dYvkAC1YRPNELWWVibMWpST0HOPrOqy8QNbcLKQtumYVbv0aTSYmptsSm8BiYnpIBZYS29rAcPmLF3Nnz5YmJ21dXaArMneAo4IAbvt4RkPTVPp66epdVFargZwOB6XMqsg8SySCmsETpAZJKk1PA93IhccdIAVaJBfQJKkwNJQ7f57cm9PbSy7BgWunpshdVJoGfHEcOiTPzMDy0ugo2hIbGiivGPTNeiDO5mbObseGlsmgIEhI6uggELxRxk1vg0Kd9oEBi91euHQp/8EHYCO4CCxOeGt+XkunkQe79n375Pn5/IULhatX7Xv3io2NFXgy381nBbPW1ZErjW43jClNTYHU+Z09m0lIEaw5P587cybzi1+kf/GL/EcfgR1t994qQG0g4Dh8WJ6by58/X7x6FehJrrv6fLbubnIWffhh7r338OtF6u5GohqPy4uL1BgqMgUGEt1YP4zX4nERg+V2g4/J75xoFOPFO534kUPzVCcZq0NllRx8y6B4+DNkruraG3py1Xbiy9KB5/nmQenx3+W7jqlL15Wxdzhfk3TsCwQ3MxFtdQIoacVp3XNSOvEVsKY6fobzN0nHv8R5G8jlU5wKubg686Gw9xmuvtPq8vNN/dryiDr1Aeep4+vaK20T3eycYWJiYnrgpZVKZBoolSpcv5791a8yP/955pe/RKwHEiAiFy5fzp07h29yCVBhRmc1Eimbt+0gBCCR83oRy3IffKCXSghP5LYs83se0U2enUXQR+wmUxLm42CI6Tx27Tt4HSGihSRZ199wQoU0ThRJE2b0QbRCBCyvrenlMtKlnh40imAKg/VcztbTQ6700AmsQgGHyASc+fI7sl7kwgICltTWRq6H3VKCIDQ1oZXc++8jECPO0uXkEfXQKTWRIHcbOZ3OkycR6AEzcBpCudTaWpmdMQxleZl0qL2dwIx5I5I8OQmfA3h2QlMVbUQ19A4VonLAAz5wBVnWqrkZ7HRvrMIJgILUgfgLfhACgTz8f+aMFouhLdRD6gQ/JJPIgybElhYCHhcu5M+dA8mQM2odTQEM4ENywRL84PEQUJychHlVfriZYIrDY/XW0wkmq9MvDjzJeRuVsXeVq69aeFE68WW+eUDPJ7WVcfMubKvQfsj22O9wvgYCHtE5sfcR8dCnrZITxQlUzF8Rek7wjX0Wu5ur7zZSq+r0eavNJbQdNNtjYmK6a7JOTU2FzDUXmZiYHmy99tprP/nJT4LBYP361U6AFGDOMO+lBxAA+6pzHOAAsludwMLP+3KZkGDtfUxmcQsKrl8NA/qQK4109XeU1TQQYTkSAX3W3gGUSqXeeuutQ4cOdXR0SNWyVZltkQ9duYm+41nXDVkGHlELYTm5KquqZLrNZiPv0KE9UlVyEdVcWAGHUIkaiwGRiQEAmmp31qVpQKbYK6+88pnPfKatra2SWivzETwdLoIxEnkvOKnEvK+eWELdpaowBibBBjBi1UVIUdfWrC6X4PMhxTDXK9WLRXLrk8ez1RhZlj/88EOg4+DgIP4ihTQND9fMssEVBENR26/ZKoSGubm5Y8eO4YShKWRcqNvNOivtok4d5Gs+34GzCANknjZkF9mq42U+f0os3ziBhd4BUjFY9AY6mIHxQiuER9dXTpmfn19YWOBtvqaeF5oGX+R4esIYFrmgFzMWtWwR8IsFP3XwE4gs6w6ONGRzrVzJyTm85EaqUo68XcjuskoOc0CL5L4qTbXYnJzdQy+fWjRFTyyrC0Ni/ymruw4eN7Jxde6yRZP55j1cQzd5zNBiWZz8QE2e/73fevyJJ57AzxNSkImJielB19mzZ7///e8jYnZ1dXH4ZqZf+xvvyEZQQKCht+SQcIDwTUMPvk7NQEa2URaAgfiOUEKmBAQSF2jcQYQBP8RiIp0hQrjJ58vhMGfeYkxihBnCyuXymTNnAoHA3r177ZtmtRCkEGvoY2hm5kqi+QAjmQIzWyfGkEkOgUBCLQXBfhhMgxSMyecBMOS6C4yBzZmMkkhQY5ATWeCDRCLx+uuvnzp1qq+vj5TaKBJ/aRA3nVOJ1DAA/qHBEUaaUZV4cmukNtcCI+hiRnwSqbNZzudDCg2stYJbLl26hAHat28fnFNJpdqIahWrTDwgLdJG76pV2WwWJ8yBAwdagILVgaAyQaXKBsSxJu8RmEEi2hIEYmFNHjKmyEONoZNf68Zo8TiK8IAZ7FJjCgVydxgI0DypotHo5OSkwTvrWh9tP/QSL5i36lOhyzJhA6vTR1YbQAJwopQxZPLGIavNabF7raKN4ARSJLvVRl65aKiypQjGKJAF4O1ughAwBudcOqwtDPFt+zlfk4Xj9XwKu0Ypzdd3c0395ElDi2Vl9lJq+b1PP97+0ksvbYO+TExMO1MYcaGyycTE9PCJzIY4HLzHQ2YQ3O4qfBBKMB8uq+xCYBCABZ2wqIrOLtWGYRR0u8WmpkpZ1O/xSO3tQii0IdvNZbaFeipW0arMS4gVcDHRk97qD+Mr0yimkFmsr0ejdO4DjQr19WJrK7/d7NWOhHbtdp4aA4Be7xe5xlt1l7k+FHHj+tIMNBkcLDQ0kFkhMwVFiDFtbSRlZ8agNtK0WTP9cE4nKbsrVlXdTi2p/kLAr5nqWbR+2mCkUHP1jMIusZP+MKgRZ3Iw+V1Bd+12sbFRammpzl7dWFaLzcX5m7i6dvy1AiI581VTvGB1BbhACxds5Tx15juG0Ee31Ysz0CRX4joXF2jm6to4T6gye0XSBau/Wdx72uquI2u1cjznDYkDj4t7n+EauujsFRMTExMTUfVrf/2DsIvATb5gzWWkSDhA+EbINoVEetTcIXMiJE81oq0LEQTxuhI41vmB3gNVCTc3F4KUJJGAUpsZiQhA63dgkV0KMxQSaikIjFGNO1YruRG4rq5iDGz2esWWFoRLUnZnQuXgloo3qpEaBlRhBoIBTif1Ial53XISqUMh3lwAlOyaT/GT96VsN3t1C21EtYpVPh9ZjaE6RvfMKhNUPs5MTwbqf/CDmU4s3MQP1Bivd5MxQDtCC3TXNEYC763PXt1C6LKd3IFFZ69IgiABALhgG7jC6glZTTwgrxT01hPGQLvkXLJjlwsBPJrJFTJqDExx1wn9j5HZK958p5DLL/SeIPzQPEBnr5iYmO6ibv4LgYmJ6SGQGZUr259QiO7g13VmJaK3iwNEbreJnVi1NQPBC/O12esi6ANavQHNGDd9hPBj3VVjdoRWO9FuWbVtozsxZqtMYz4uiF38zgGh1sxe3XSM0Chybu0jZ6bfRLRgjYglNnIlllv3g5WzOjxWh9daueeLiYmJiWln2kk42JQHX8Lm/NfH6UiouePm1yjUv7UJCjO1xpj3B1V2d65tK9+krRngDYG8+6+yiwTzbrU7MWBbmd6ubN9I99Kqm7sIR7daaxpTiy7Etk+KWCYbbMsVtSJ5NmYQJNACXU+TCLbZXIQfhPWLZExMTHdPt/ryYmJiYnpwBcaobDEx7VTsnGFiYmJiYmJiYmLaBbEJLCYmpodXO70Di2n3VJ1kvG+Gip0zTExMTExMTExMTLsgNoHFxMT08IrdgfUbJDZUTExMTExMTExMTA+z2AQWExMTExMTExMTExMTExMTE9N9LTaBxcTE9PCKPUJ4/4uNERMTExMTExMTExMTxCawmJiYHl6xRwiZbl/snGFiYmJiYmJiYmLaBVmnpqZCoVBlj4mJ6cHVq6+++nd/93eGYfh8vkrSLqlQKAwPDzc3Nzc2NoqiWEndDWmalkqlhoaGDh8+HAwGK6m7JFVV8YUsSVJra6vNtsuvXg6b6uzs3PWzJZfL5fN5CyeJnl53/VEr90nekP1JFV2d8AqRb/6zLz/xxBPC3XqdORMTE9P9rbNnz37nO99ZW1traGjY3Qs/CJTj4+N2u72trW13A6Wu6+l0GjDT398PmKmk7pLglpmZGZgEt7jd7krqLqlUKmGMWlpa8ANzd88WWJLJZAyryDuaPU2PcfxuAmc8MmMtzn3tC6deeuklkF4llYmJ6TaFnydsAouJ6WHR2NjYD37wg8XFRVEUdx1AgRRATzAoz+/mfARoT5blbDbr8/l2fc7IMAy4heM4p9O5u26BgH3FYhGWALN292yBTyBeED2+RoenyWrdzRuHS8XMQHfjN176SkdHB0aqksrExMT0QAvk8Oqrr168eBFRe3cjAqI2QjZscLlcuxsoEbIpP3g8HrilkrpLovyADUTt3b0uCGmaBmPgk10/WwqFQiqVslg5tyfo8rdbrbt5wsilbGOd6xtf/+L+/ft3nfGYmH5zxSawmJgeIgEpxsbGVldXK/tMTL8Jwg+npaUlm83W1taGaLXr00YwY8+ePZUdJiYmpodD+CoeHx+v7DAx/SYoHo9PT0/zPN/U1NTc3Lzr/ACGOXLkSGWHiYnpjsQmsJiYmJiY7mslk8l0Og3u9Hg8fr9/dy/nMjExMTExMf1GKJ/Px+NxbDidzmAwyO6bZmJ6AMQmsJiYmJiY7mvVvoWQzV4xMTExMTEx7USMH5iYHjyFw2E2Fc3ExMTEdP8K0FlVJYmJiYmJiYmJ6aaqoIOpShITE9NvvtgEFhMTExMTExMTExMTExMTExPTfS02gcXExMTExMTExMTExMTExMTEdF+LrYHFxMR0e8pms6Io7u5Low3DKBaLpVKJ53m3273r79LO5/OKothsNofDset3qquqWigUYIwkSbtljKZpsiyXy2W6KwgCThj8pbtMTExMTA+hcrkc4jUCZWV/N4SQDXgAQiA+ulwuBMrKgV0S4jXCJbDK6XTu+irjiN2wB8bALbtljK7rcAhEd2EGThiYRHeZmJgecrFF3JmYmG5DoIqVlZXLly/39fXt3bu3knrPBe6cnZ3Fd5eiKCCbxsbGgwcPut3uXZmsUVUVllBjAFi9vb1dXV27SOewZ3Fx8fz58ydPnuzo6Ngt5otGo9evX5+bm6O7zc3Nhw8fbmpqYutQMDExMT2EAj9EIpErV640NDQcO3asknrPVS6XFxYWJiYmSqWSYRjBYPDAgQN1dXW7MllD4/X4+DidMwI89PT0uFyuyuF7Lk3TVldXwQ8AvO7u7t0imUwmA34AVsEe7AYCgSNHjrS3t+/upUomJqb7ROFwmP/Wt77ldDorCUxMTEw3kCzLIK1f/OIXb731VnNzc39/f+XAvRUgeGlp6eWXXwZmAfii0ejQ0FAoFAKG3vvJGhiTTCZ/8IMfJBIJkNb8/DxItLOz0+/379ZMDb7W33777VdeeQUDhGHarQmsycnJd955B97AaZNKpQRBaG1tBYayCSwmJiamh02qqiJkIza98cYbLpfr4MGDlQP3VoZhgBleffXV6elpRKVcLjc8PGyz2RobG+/9fVjgh3Q6/cMf/hBIg92VlZWxsbGmpqa6urrdCpSw5/333//pT38KeGhra9utG+1xqvzqV7+6fv16sVgEPwCuWlpagHm7fnsaExPT/aB8Ps++C5iYmG4teu/Vz3/+83feeWdtbY1eFtsVlctlWDI/P//SSy/9wR/8wde//nUwFkAnmUxWctxDwZhwOAxjPve5z/3+7//+V7/61XPnzgFGAeuVHPdWiqKMj4/DBlEUQeqV1N1QIpHweDwYo//wH/7Df/yP//GP/uiPuru72ewVExMT00OoVCp15syZN998E/ERcaqSes8FkolGowjZn//858EPf/iHf9je3o6gGYvF7n3EBCfQW9JOnz4Nfvjt3/7tkZGR2dnZ3fIPnLOwsPDBBx9gA97YRYTI5XKSJH35y1/+9//+34Mf/uzP/mz//v1sCQImJqaq2AQWExPTrVUulycmJhwOBxirq6urkrob4nm+p6fnm9/8ZkdHh81mw67L5SqVSrsyZwQD+vr6vv3tbwOCAZ0wYxeXnQJuTk9PA8337t3b0tKyuzfbJxKJbDbLcRx+rsTjcXimcoCJiYmJ6SHT5OQkosDnP//5gYGBXbySgaabm5t/7/d+r7+/326308WVAA+7MmckimJ3d/e/+3f/7sCBAwjf8A9SdusmIxiQSqWGh4c7OzvBM7s7W5TL5WAMBgv8EIlEisXiLs6mMTEx3YdiE1hMTEy3liRJjz322Be+8AWQzW49lUYFrmpoaNi3b5/NZgPWAIuj0ejg4GAgEKjkuIcCYMEzbW1t+Xz+vffe+973vgdLGhsb7/3kEfAuHo9fv37d5/OdPHlyd+kTvwfA4qurq+fOnfvBD37wV3/1V6+++mosFqscZmJiYmJ6mHTo0CHwQ39/PwJ3JWk3xHFcMBhEmHa5XIhTs7Ozi4uLHR0doVDo3k+roUV4o7OzExsffvghYmVzc3NLS8u9D9/gB9DUhQsXYMnRo0d3cRFPSNd18EMkEoE9L7/88l//9V/DMxgmpFdyMDExPfRiE1hMTEy3FrDP6/X6/X6g1b3nvFqhddggSZIsy6Ojo1euXAGM7tu3b7fWPYU9PM9rmiaKYiAQyGazAK/q2/fumUCf8MbKygpoGJYAzZECF+3KdUu03tbW9txzz33lK1/5nd/5nQMHDkxNTV2/fp0BKBMTE9NDKARoxMddvEO5KsRrm82mKAqi0tmzZ30+3+HDh4E3lcP3XDRewypYgqgdDocLhULl2L1SqVSanp6+ePFie3u70+mkl6CgXQnZaBSnytNPP/3lL3/5d3/3dz/zmc+sra1du3bt3mMVExPTfSs2gcXExPQbJsO82X58fPyVV15xu90vvPBCfX39rtx4D0s0TQMKh0Ih8BZgy+PxDA8PJxKJSo57pUgkQpeuiEajk5OTyWRyfn4eKLwrT0bgV8qJEyeef/753t7ejo6OgYEBu92+tLS0K7NpTExMTExMVJQfpqamfvjDH2az2Weffbazs3NXnrin/ABjXC7XyZMnX3rpJZAM+AGxspLjXikWi7311luwJ5VKTU9PA2DADzADtlVy3ENhLPr7+8EPIIe2tjb8DQQCgBl1l5YWZWJiug/FJrCYmJh+w1QsFoeGhv7yL/+yo6Pj05/+dGNj424tG0HfzHju3Dlwnt1u93q99CYspFdy3CvBA4Ig0Hf3nD17FhtXrlwBo997S6BCoTAzM7OyskIvtsM2bLDbr5iYmJiYdlflcnl8fPy//tf/inj9+c9/vre3d1dmryBFUZaXl9955510Om2z2Twej9/vz+Vy9/4OLMRoURTR9Pvvv//ee++Baq5evTo8PAyYqeS4h4JbYMDS0hJlBsoP7OoXExNTrdgEFhMT02+SZFkeGRn57ne/e/jw4YMHD4JsEolEJpPZratz+Xz+9ddfHxsbi8ViQK65ubnW1tZ7/zxCY2PjN77xjT/7sz/70z/909/6rd8ClD/33HNHjx51Op2VHPdQmqYBf99+++3Z2VmMDv5idAYHB3f94REmJiYmpodWuq4jRr/88svd3d3Hjx93uVypVCqdTu/KrcpQsVh89dVXr1y5EolE6OuVm5ub6+vrK4fvldDiV7/61T//8z8HP3z9619HsH722WefeOKJwG4sLWoYBpjhV7/61dTUFEYHPsEAYbwkSarkYGJieujFf+tb39qVXzhMTEy/cQL8ZTKZxcVFwARUSb23ymazV69epQsiwJKhoSHsgm9CoZDb7a5kulei1y0TicT/v737gI+iTNgAvj2bbHbTeydAIBAIvSMgvQmiYAGVQzi7YNc7P/HurHciFjx7Q8SGoAhHL0LogRBKID0hvfdstn7P7owxBggJWSDq8/+N65R3Zt6Z3ez77MvsbHJyclpaGiqD9Dl8+HB/f38sEgtdFQqFQqvVIm6CVCotKCiIiYkJCwu7JplPLpcL/4h6+vRppM/c3Nzo6OjY2Nhre2tYIiK6hmpqarKzs9E+duvWTZx1daFhOnny5LFjx1CT/Px8jCckJBQXF3t6eup0uqv8TyzYHfKDXq9PSUlJT09HZdB8Dxs2DA33Vb6PO5psxCchP2DXhYWFne2uycdDZCdEzZycHOQHpAiEPaTN/v37X/0niIg6ptraWmlqaio++IkziIguzmr/qZrS0lIkCTc3N3Hu1YUAWlZWVl5e3nhJOTINshfex9RqtTDnakLSqqioKCkpQcWQApGDEQGRSsXF1wICsfAcaTSaq9yP1kioQ3V1tdDH5+XlpdVqmT6JiP6c0GQ3NDSgXUBLjRZBnHt1ob1GeEAdzGazOMt+g3nkh2vSWYP6oJVEfkCLifzg7u6O/HBtf6jRYDDg/OBsIFZdqy9Xog6IeZWVlcgPeNng2UHgvFaVIaKOprCwkB1YRETthYwFUjtxFv1yWq5VJxoREVHHZ7FYmB/Oh9PC/EBEzRQWFvJ9gYiovZA7EbOYPpsRTos4QUREROdhfrgg5gciuiC+NRARERERERERUYfGDiwiIiIiIiIiIurQ2IFFREREREREREQdGjuwiIiIiIiIiIioQ2MHFhERERERERERdWjS1NRUb29vcYqI6M/BbDaXlpbW1NRYLBZxVhM6nc7Dw0OpVIrTV571F3K5XJzVBOYbDIaSkpKioiK9Xq9Wq/G+7ePj4+TkJPx0UV1dXUFBgUql8vT0dHZ25u8ZERERXSFlZWWVlZUIEuJ0ExqNBvkBzbQ4feUJ4QEu+GuGmG80GlHh4uLi2tpaBBshPzRGhfr6euQHjHt5eaHy/O0/IurICgsL2YFFRH9GdXV169evP3nyZENDgzirif79+48ZM+aqvTeaTKaSkpLk5GR/f/+wsDAnJydxgZ3FYkHuPHToUEJCQnZ2NrImcmdAQAAqOXToUCRO5E68k3/xxRe+vr7jxo3r1KnTBXvBiIiIqP02bdp0+PDh6upqcbqJbt26XX/99WjKxekrDAmhrKwM+UGn06H1d3FxERfYWa1WLD1y5AjyQ1ZWVlVVFQIG8kOPHj2GDx8eFBQkk8kyMjJWrVqF7UyfPj06OlqlUokrExF1PIWFhexlJ6I/KalUKvxLY2Vl5dGjR5HwkO0aZ15N+fn5Gzdu/OKLL1JSUoxGozjXzmw2l5SUrF27duXKlQcPHlQqlaGhoQaD4cCBA0ice/bsqampQUKtqKjA0uPHj2MEk+LKRERE5GiICoCR6urqxMTEffv24TMVJi94DdQVVV5evn37duSBkydP1tfXi3PtEAYQbzZv3oz8sGvXLixFfkD1kHZWr169bt06rGuxWHAImIMIUVRUdMFryoiIOhT5Qw891Ky3nojoDw8Zzs3NLTIyslu3bu7u7ikpKcidN91004gRI2JiYrp06eLp6alQKBD4ysrKkOqQ8wwGg1wuF75XqNfrS0tL8YjJvLy82tpaFAaj0YgUi1WEbyYiOzYuwiSiIeYUFBTgEclSrVajGtjsqVOnEDHT0tI6d+7s5+fn6ura2IlWV1e3f//+77//vqamZujQodOmTRswYAAyKHaN8th7165dUf/8/Pxt27bpdLp+/foFBARgxaqqKqEm2BcmUYHGbWIRjqikpAQjzRbheIUvKmItHAu2z4u5iIiImtJoNOHh4cgPHh4emZmZ1dXV48ePnzx5MvJDVFSUr6+vSqVqaGhozA9oW9HOoklFoy/cwQCNOybRdldUVKCdRUNsMpmKi4vRBCMVoBgaaLT72JdwSRRCBSaRN1Ae405OTtggRtLT0zdt2pSUlBQSEoL8gBgg5A3AjhISEtasWYM6xMbGIj8gRURERGD7GRkZ2H7Pnj29vb2x0+3bt2PvgwcPRrpAZbAjrIJKIglgF9hgYxLAkaKGWEVY1DQk4HixinC8QjrCIhyIsJSIyCHwwYodWET0Z4Tkh5yHlOnj42M0Go8cOWK1Wm+88Uakz4CAADc3NxRATDx+/Ljw3b2zZ8+eO3cOCc/V1dXZ2Tk3N/fnn3/Ozs7GnJ07dxYUFGAVhDmUPHDgwOnTpzEHgTUxMTEnJwcBF/tCnkNkxFLsKyUlBREQwc7d3R0Bd//+/dgR0iQCH5JicHBw4+0zEATXrVt36tSpLl263HTTTYMGDUKdEUARXpFNUTIyMlLowEIARR369evn6elZWFi4b9+++Ph41CQ1NRWBEu/zqDk2iDofPnwYdcA2sQjVwB5RPQRNjAvHi8fk5GQEZZwZ4V5gzKBEREQCtKcID4CG+NixY2ipJ0yYMGLECOQHodHERyw0sgcPHsTSM2fOZGZmGgwGIT8gG+zYsQPtL1rYPXv2YATz0RCjPBICYgMCBsqg+U5LS0Nbj700NDRkZWWh7UYDjTSCNh11QNOPBCKECjTfaMSxC6QCrVYrVBKTW7duRRgIDQ294YYbrr/+euSHsLAw5AHsOjAwMCoqSujAQn0QYIYMGYKZpaWl2Au2efLkSWQV4faaGo0G20cqwHxUA4sQElANJCXsDseLAHPixAkcb2NeQuZBDVF/5gciciB2YBHRnxdCFSC0IYTt378fMXT06NH+/v7CfCS/3bt3f/rpp0iHyHNInxhBgkQ2jYyMPH78+Pvvv4+Ql52djXhaWVmJ2JeUlPTuu+8ivSHwIdvBzp07EeO6d+8eFBSEbLd69eoff/wRS9PT05ECsU1sqq6uDsUQYZFQa2pqkBFjY2OFAGq1WgsLC3/44Yf8/PxJkyYNGjQI81E3REbUc+jQoYMHD0Z9MAexsrEDC0f07bfffvnll1gLkImxfWw2IiICYfeTTz7BBnEgqDNSZlxcHCqAaiBVYwsrV66Mj4/HHFQbR4f0jLUQebFH4aQRERH9ydljghRtdHFx8eHDh8vKytAiR0VFoa3EfLTCiYmJH3/88c8//4wCubm5aFgRCdBGd+nSBY3vG2+8gUXIACiG5hgJAWU++OADxAy05kgIaJ1RAI8BAQHR0dFICF9//TVadhTLycnB1lAmODhYo9Fs27YNrTxabeSH6upq5Ac02UIlMbllyxYsRbYZPny4kBZQQxRAnBgzZoyfnx+yAWJGYweWWq1ev349ao5aYf6ZM2cav3vo5OS0Zs0aVCMlJQVbzsjI2LdvX0VFRVhYGLaM5IO8hCiFRchUqCEqjxqi/tiFUB8iovarra3lZxIiogswm81IhAhts2fPfvzxx++8885OnTohOx4/flwsYS+D/Dpv3rwZM2YoFIrvv/8eURWh8OGHH77nnnuQ9oQ7xKMMAityJGJujx49lixZ8uCDD8bExCBWYhVPT0+kRuGqq7Fjx06bNs3d3b1x+6X2Lypi3MvLS7iESoCNI7kijIrTv0AGNdghrT5gN2rUKGz5xIkTCKPnzp3DiNFoHDFixH333Xf33XdPmjQpMDAQu0AMRVTF7jp37nzXXXdh6axZs3r27ImTgG2KWyciIqIWodGsr6/39fWdOXMm8gNa/F69epWVlSUmJja2p0J+uPXWWxEhUHLr1q05OTmDBg26//77Ud7f3x/tOAoAPq3t3bv34MGDyAlo0x955BFkhrS0tM8//xwbGTx4cEREhLOzMxr922+/PSQkRNg+oFmvtt9m3sN+GbgwE5AfECfOzw/YF+IBcku/fv0WLVq0ePHiiRMnYkVUOzs7GxECoQXH1b9//4ULF957772IK2FhYcgPIFyrhcm5c+ciAt1yyy19+vTB1pgfiMjh2IFFRHQBarV69OjR06dPDw0NLSoqQnpDiER0E+4bJXB3d7/uuuvGjBmDoFZTU1NaWoqZQ4cORbzr27cvIqaXlxfmIMDl2iGPKhQKBEpsByNYJTU11WQyCfe9ksvlCH+dO3fGru2b/w1sBOFSnLBPIrmKE03IZDLkV6TYESNGIDueO3euuLgYJVFt7Eij0aDOqEZ8fDziMuJmZGSkcNsslUqFnIpEm56e/r///e/48eOYxFF069YNVRW3TkRERC1CoxkbGztjxgy0sGVlZWhVKysrm+UHtLDDhg1DzECKwCRaajTrgwYNQnLAuoMHD/b19RX6mBAthG/kKZXKhoaGCvs9s+rq6lJSUjCOYm5ubthjcHBw9+7dG78/2NT5+QHEiSawO39//5tvvnnChAmIBDk5OYWFhQgSqDb27uzsjB0hSCQmJm7evDk5ORl7REgIDw9HfbBf1CErKwv54eeff8ac3r17oz6os7h1IiIHYQcWEdEFILRlZ2cfPHgQQW3jxo3Hjx+vrq5uFvvUanVgYKBGo0FuQ7wzm80IbUilyHlY5OfnJ3RFIThiKTaIEcRQbHDr1q3IhaGhoZ6engi1MjtkR2yn6Q2nMBOh0MnJCeNIt02zLyYRIlNTU2vsv0IozrUHUwTlEydO7Nq1a8OGDciRBQUFqBjmY+NBQUHIyjExMajPnj17Vq1a9eWXX6IyOFKhu2rAgAFIqCdPnly7di2W/vTTTzhw1FzcOhEREbUIbS6a+CNHjqB5RTMaFxdXXl4uNMRiCfut2f39/ZEfkBMMBgPaWeQHtL+Yg0bfx8cHIyiG9h1LAeuWlJRgg1u2bMnMzAwICMDqwgVWjfkB28S4ffM2rq6uLi4uWFRaWlpRUSHOtfeIISScPn0atWpaJewLiSIpKQnxAPlhx44dyAYmk0kogyoNHTq0d+/e2AUO7Ztvvvniiy+EnizsNzo6euDAgV5eXoglWBeLfvjhh2PHjgnXoRMRORA7sIiImkOMQ7Bbs2YNEhgCIkLbLbfc0rNnT+RLsYQdcqEwByNCakTOE4ImVFVVNXb9CH1SSKXdunWbOHHihAkTpk2bdvPNN0+aNMnb27tp4mwK8xFnhd9DzMnJQXjFZjEfm0V8fPPNNz/77DMEWWGmAHs/derUihUr4uPjO3XqNHPmzOnTpzfmYKVSOWXKlL/85S/Ye/fu3XU6XUFBAeL1rl27sJFevXrdcccdONLBgwf7+fnV1dUhdn/88ccYadpHRkRERBeDRnPnzp3fffcdWu0+ffrceuutSBHNrq1uzA+Ath6TaIXRgpvtXy2sqalp1vWD/BAeHo7wAFOnTkV+uPHGGwMDA1u4xMnV1dXLy0ulUuXn56OtF6KCyWRKSEhASFi+fDnSQtN/oMKilJSUDz74AJVH8EBamDFjhoeHh7AUtR05cuT8+fOx39jYWBQoKyvbvHnz+vXrUeGwsDCEBxzpiBEjQkJCsC+EEESUykrbby4LWyAicgh2YBERNYfshbRXVFSk0+mGDx+OvIgMh5yHHHbBKObs7BwUFKTVahE9Dx8+nJqampWVtWfPnsLCQixFNkXUw6aQRxUKRe/evWNiYpApsQtET439x30AW66trUVsFVKmAAF08ODBPj4+R44cEe75WlpainFsPC0tDSWF67MaISxi10jPkZGR48eP79atGwKxUGdkU6yOSL1//37Mf+KJJ5YuXYoYigLYLza7Y8eOrVu3ouTChQv/8Y9/IKSittXV1U0DLhEREbWgoqIiNzdXrVaj+Z42bVp4eHhjQ3w+tLMBAQHu7u5o0JEfTp06de7cuQMHDmALWEUqlSI8CN/9RyOO8NCnTx8EA+EXALEI4QEjKIl2X7hXgLhd+5ZRPjQ09MSJEzt37hRuc5mYmLh3716Mo7xwfZZY2t7vhl2j0Q8MDJw4cWLfvn0xUwgkeMzPz1+/fj3W9ff3f+ihhxASrrvuOswXcotwuTpCzty5c7Fo/vz5qBs21cKBExFdHv4KIRH9qSF+FRYW7t+/H7Fv1KhRfn5+Qp6rr68Xfvoaka6srAyZ8uzZs0iHCJqjR49GyMMqTk5OAwcOFP4JVOiBKi4uTk1NPXny5NGjR1EY3NzcBg0a1KVLF4yXlJRgxZycnISEhH379qFwcHAwFiH8paSkYEVEUmTBiIgI4ZopQAD18fHR6/VYHfU5cuQI4iOSKDaCTDxp0qRevXqpVKrGXyGMjY3FKqgt6owjSktLQ3LFUtRwyJAhWq129+7dhw4dwurY1/Hjx1HA09Nz+PDhnTt3RkksTUpKQsZFZTCJI0JWHjlyZLNuMiIioj855Ae042hS0eCihe3atauQHwwGQ3p6OppsNO4VFRVoVdGeomFFa4780NDQsGXLFrPZ3L9//9DQ0PPzAxICxtHoo+VFE49WGBkAQSU/Px8FkpOTEQPQrKPt7tmzJ/aFmcgnWIqZYWFhmC9UTyaTCf1iqB7KHD58+MCBA8gPGRkZiDpjxowZMWKEs7Mztiz8CiHyjKurK6qNOZjMzs5GZfBoNBoHDBiAuHLw4MG4uDisjvyAgwJkFayFGmL72AjKYxFyzrFjxxBmYmJirrvuusY8Q0TUfnhvYQcWEf2pITUiYubm5iLnDRo0CMkPARTUajUWIRrW1dVVV1f7+voi8CFohoSExMbGYhWERX9/f+Q2RFLERIVCgS1gBKkUxSIiIiIjIwsKChBAkfywFopptVq87ZaUlGCDKNyvX7+RI0fqdDqshbAo3KIC8xFJUVKoHhbhLTo8PNzNzQ2VwX7xiG1GRUVNmDABiRnRELUVLrxCFO7bt29QUBBWRN61vcXL5T169MCkh4cHqopoi90hjKI8EirycWOKRQHsCIeMuiE6A3Itan7DDTcIB2ivDhEREdmgxUQ7izAgNPRoYdEcY75KpUIkQHjAUrTsmOzUqROa48DAwF69eqE9TU1NRVuPLIEUgfmARl9IAngU/mWrtLQUcQLl0YijgUYBtP5lZWVouNFYo0FH2435KI9iwt2ssCOU9/b2FqohJBlsDcVQBpVpaGhAPuncufP1118/btw4IbQgV2RmZiL8DB48GGEDa5lMJhTGKl27dsWhIWbExMRgXMgPqEBRURFqgs0Kv2ODdYX8gEVIODgh2CxqMn36dAQSHJ39bBEROQDenaR4D8U7nTiDiOjPB4EMQRPZy9XVFaFTnCuRIOoJ6RO5UPg9IJREARRDvMMqmIPQhjiIwoiP8fHxmImwiMJIbAcPHvzqq6/c3Nzuvfde5FRsHxusr69HSZTHfGc7bATbxyIkPwRWrItQ2CzwYV2hKw0FsAWsixyJdZEshQKoGDIo1sJMBEeUqa6uxhzEU0RPrIstYARVRc31ej0WYVOoPArgEdtBNZBWUQ3spbKyEiNoGrCKsEFhL0RERNRICAN4RHPZ2CIDGmXkBzT3aH/RrKtUKoygjUYxtLZooNEoC/kBkyh57NgxFPbz80NhtVqdmJi4evVqNMS33377lClThAyAlh1tNx6FhltonYVoIXQqedlhX2Il7IR10e4jzKAYAgxWF/IDdo0CqDw2K4QE1BAlcURlZWWIGYClyAYoj1phRPi3MeHf2xAShPyAaggxBitiUzgQHIVWq8XSZmGGiKidCgsL2YFFRNQSxDI8XrITB++lL774Yl5eXlRU1KhRo5Db1q9ff+rUqSFDhixYsCAyMlIsd/ENIj5iEeYLmfKCEB9RDGXOX72ZlreGpdjUxbaDFQG5s4WaEBERUQvQkqK1vWQnTkFBweuvv56YmBgcHDxy5MiAgIAdO3YcOnQIceLOO+8cOHCgWO7iGxTa9JZbbXvDbksFF2z3mxESwsXyA7aDkQseF5aaTCaFQsH8QERXQmFhIb9CSETUEoSwVuYwpL2MjIySkpK0tLRTp07hHTY0NHTy5Mk9e/YUrtISXGyDmHmxvNjIFjwvVUbQ8tbas5SIiIguSWhMxYkWoWRWVlZxcTEeT58+nZOTExAQMHbs2CFDhjS9sOtiG2xNq92aMo1aKClsB8Tp38JS/usXEV05/AohEZFjmM3mqqoqRE+oqalBetPpdMHBwREREW5ubmIhIiIioiYsFkt1dXV2djbyA4KE1WrVarVBQUHh4eFeXl5iISIi4lcIiYgcC7lTr9eb7L9jrVQqVSrVxf6VkoiIiEiA/NDQ0GA0GjGuUCiQHy753UMioj8bdmAREREREREREVGHVlhYyEsD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bEDi4iIiIiIiIiIOjR2YBERERERERERUYfGDiwiIiIiIiIiIurQ2IFFREREREREREQdGjuw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Ul79Oghl8vFKXIonU7n7u4uTlwxFRUVarVaGC8uLrZarcI4EREREREREdHv1Lhx47Zu3SqMm81m6VXoYfnTwrn18vISJ66YsrKyxg6sgoICdmARERERERER0e/djBkz1q1bJ07wK4RERERERERERNTBsQOLiIiIiIiIiIg6NH6F8AriVwiJiIiIiIjOt3r1anHsj+jOO+80GAziBBFdrmZfIWQH1hXEDiwiIiIiIqLzHTp0aOLEieLEH8uuXbsGDhyo1+vFaSK6XOzAunrYgUVERERERHS+vXv39ntsovrGCHG6o3I+WOO6u1qcaIX8/PzExMRhw4axA4uo/RzZgaVQKNRqtUqlwiPGXVxcSktLi4uLxcWOg+17e3tj+zKZzGg0VldXY0dms1lcfFU4yTVatafeUlWrr2plJ1E7O7CkEklrdtOmDiwnJye5XC5OXAo2ZTAYrvJ5vhIUUqkKLx2cUInEaLEaLRaLff4fjVwmVcikcilGLLUGieWKd2VKZXKpTCmRKfBoNRssxlpxARERERFRi+Li4vo/Mdnl5s7idEfltK/SeXu5ONEK+fn5J06cYAcW/SEFBwe7urqKE61z9uzZ9lxkc/kdWN7e3lqt1mw2+/v7h4SEoOqYDAoKwvyAgACNRhMeHr58+fLnn39eXMFBunfvfuutt7q4uNTX15tMJpwvlUq1f//+DRs2VFe3oS+8PZwV2jGBC2MiRkqDig6c3nzmXHxBWdYln4b2dGBJFc7hVkO52VRh68hqSZs6sGJjY3ECpdLfbFNYpdlMwHOdnp6ObYrTl8vZz8Otk2+1taz2dKl7qEtpYqVfd9fC0zXi4iZQB5nMkT8s4CSTxbhrY91c/VUqtVxqsVgrDcaM+oZDFVX5eoO5HX9IHYHUSSFzVkpdlDIXpdRZJdP8Mu6iqt14xlLj+G/dSxVOcpWrDIOTVu7kJle74VGm0kqddPr8YzUZ28VyREREREQtiouLG/jkVNfZXcTpjkqxp0yxpQ2XaBQVFZ08efL33oGFz4ydO3eOiory8fFRKBQNDQ3FxcVJSUmpqakYFwt1JKhnTU1NfX29OE1XxurVq/Pz8ysrK8XpS5k/f363bt3a87fQtg6sadOmhYeHh4WFBQQEuLm5qdVqrNyzZ8+xY8d6enqe3+Xh8A6sQYMGPfvss19//fWePXtyc3ONRqOHh0eXLl3mzJlz+vTpVatWXYX3BSe5ZkzA3d09Ryk1TsMm96qqKyssz94a//WmwyvFEhdx+R1YUrnayXNB16rq3IYvSyUmce6FtakDC++kzZ41TAoXJGEE6zZbmpOTk5mZKU5cruF/u2PchFG7rGvPZMdF+bjq8uqjwxTy/GqVyay0mJVms8o+mGqVTy+tr6lzEldrN1el4o7woHG+Hv4qpcIqkVotEqvVbLHoLdaU2vqtxeVr8ktMDurDCvWxPDylXqkQJyG7RLZqt1N++ZX6oU/NiAiZm1qqUkiVMolKLlXIxa5IPFisluJaHKpYFCxW47lKQ3K7ro5U+/d0DR0qUzhL5U5SBQZnqURm26X9P3N9mbm+VCwKVquhMrv23D6rqSO2cERERER0bcXFxQ16cqpuTpQ43WHtKpZuasO/6JeWlp46deqpp54yGAznzp1LT08XF/x++Pr6vvTSSyUlJah8UVFRfX29Tqfz9vbGx3DM+fDDDztgP1FISIinp+fp06eNRqM4i66A1atXP/30063vIjh27NiQIUOuXgcWXqAqO4VCIXRtLF++vFu3bhe7355jO7DwEly7du0rr7yydevWpi9E1KRTp07//ve/X3zxxfj4ePun9itFJXMe7n97T4+xcpmTQqMaPqm3ML+uofrWF7sL4xdz2R1YZrV7kMrzqclZ7qmWF+KlKdaWvvHW1g4scexCdCpjmK4mr8alVG/rRcKm8vLy2t+BJdGoXj6w7LNvVxhry5R6i7zBpGgwW+tMpnqzxWSWmixWs9nDVXL/PO2D95aWlTumA0urVPy9e+Qwb3dnvGztnSyNg9ViwX/VJss3BaUfnSswOuKrdjFh5s8fqm7a+2cwSXacVL70nUtl3W/6BB3F/bY+Mq2T7dm2HdEvh/bL5NcPLQv08BWL2ipjnPziwuLPD4nTl0XbaYxbt6m27UuEfVkltjNpH5dY54zrcfeMPmJRvIYt1v97Z8uGj54017fhimsiIiIi+pPYu3fvkKem627p6B1Ylh2Flg254kQrVFRUJCYm6nQ6fGj96KOP8KFVXPD7gc/+/v7+er2+tra2oaHBYrHI5XInJydXV1eM4+NnO+/Igu2PGTNm7Nix0dHR+Lw8atSoVl7VhVVeeumlAQMGiNNNoIYxMTGVlZUZGRniLLoCrnkH1iUuD/Hw8NBoNEqlstmFOVfHTTfddPr06e3btzfrRsXn5fT0dMyfOXNm6+/o1LIQ9+6To/56V99/aZ1+7XKSSRW9vCZ09xgjk6nEj+y2/9kGZ5VWLHQFNHh09ddXaF0snoGKoTKj7FLfImw98Rh+GW+cE6ypv7tHyktDD/zfgEMRugphUWOZdqopLPtS/3lVSVl5uTG3oCEju+F0sv7E6fpTZxpOJxlOYDhlio83VTe4Sh30bMql0pvC/AZ5ap1leOU2PXs4HtsRYZZOLpvqpeur0wgL2qm2XmLQSxrqfx0UKp85t952ZvsD+QeaDz99Ol9c7Yq58/1nxv97ocFkxCMGJ6VK5qwUl122Fl+GWo0q2E/XOIQFuLlq8TdyDd43iIiIiOh3wSKxmq3mjj5YzG2CD1BPPvnk448/vnz5chcXF/FQf1dMJlNOTk5JSUl9fb3QV4XjqqurKyoqwsz29F7hhCxcuPDIkSN33XVXfHz8I488MmnSpFb2Xo0YMeLNN9/s3Ln5TdPWrVvn5+eHGmZlZYWFhYlz6Q/qSn2/ySFiY2N/+OGHC14EiPeFTZs2DRs2zFEdWLGut/T2nhLtO/zOPv8MdY+WSW1nJsy19wDvWQqpE3ZnMhvLG85ZbdfuiIOwogNZZQqzSlvj10fu6h9SmelilDh5SLurrC6tupl7a+FY8KYD3s76GK/SW7qmvT7iwIrRu2Z0Sg7TVqnlZqm9DAiFhbXaqciYYa4yvjf//e1Lt3/++MrBXQb37drvrWff2r5qx1tL37YYrWajVS3XPfakVtHkW3iXTdHFp3RwWJXFZDKbcAhStbOkc7R+4OiGQcMM3f0aOkmMXcyWKLNvrGz6QDcPVwe8hFSuPl0nPt10iBhxt7uXu1pWrpaWNRu81E2+atc+N/QZ/Z85jwV5+I7s1v/sqxsXjr5JmB/o4RPqFaCUK/AY6hmgkDnmzwRC/XUqpVwuk3po1UqF3EWtjAz2wGvm+x1nbnj0W2F44N+b7WXZe0VEREREFyaVSi1Wi9FidsQg6Rd+x94pz01Ta8zNF9kGX59JP97w/dmZH+2a+t5O+/B+t546qbhUInO5uc8rZ27d/E2EonGVxsFk75ZqPXz6WLdu3RdffPHjjz+Kh9oK+FQ7cuTIRx99NDg4uK3XjhQUFOxvnbKyMnGdFt1www3btm0T12nijjvuQN3c3d2DgoLaWkmFQoEP7++++25YWNiMGTNuu+22r7/+Ojk5uaKiQixxEVFRUd26dZsyZcrf/va3l19++fzOAVT1zjvvxPbLy8tra2t9fX/9GsrFPPzww2lpaQcOHMBB7d2797777nN2dt60adOJEycGDx7ceGh4EhcuXIgRPDsRERErVqw4dOgQVomPj9+5c+fldUQsXrz48OHD2PX27dtHjx7dbCM4sQMHDkSVRo0aJc6y/6VgErtetGhRs/KYHDJkyNatWw8ePIiKJSQkREdHT548ecOGDQEBAWIhieSFF15YuXKlUtnuCxo6gA7dgeXh4XHmzJmLdfHiNefm5tbWv5yLqavXn05LTis6G+gWNTP6kT6B48J1/a4LWKiQOVus1jpT1bHS9XsKPrLdRumXwbEsSk1DQJ+GwKEKtX9I8j5/pUlVY/vlvACtrIdDr8BqfHx2wNGlgw7PjUru6lFmv7+5NKdGuycvoKDW9oVEnHZH9V6FT/MJlsrNlWar0frq56+imZoybMoNY27YFbdr1oJZKz5aYTFYLCaLSqKS2nrP2kuqkisGhx/s47ctwLnSaJK4e1SNvXX/9U+u7XLf+u5LsiY9qZs1KGiaOmSmInyWaupct5jOLsIPFLaL1SQxljYfLPW2+ecPFofdFupsfmZMcJdBkb3vGT07KS/9q/0bhfkTYobf2G+sztkVjzf2H6txchbmt997T00Y1TfU11OzdOGILqGeE4ZErn1ttlQm7RziOX1kF2EY3Y//9EFEREREl2Cx4kOAqb2DMuaunvPu6Xp9qJMVHyqaL7UPZovZaq3csv+RYevuGmwf5p2MLzTal0qchnZeOD8wUCM1S6zGpmuJg9nUJo2fodr0QXXYsGGLFi0aOHDgCy+8EBMTI85tnYyMjAcffPDrixjSRCuvdZo1axaqMXToUHE1u7vuuuv++++fPn36008/vWrVKpVKJZZuBZyKm2++edq0aW+99dbSpUszMzN1Ot2IESPmzp2LbSpavIRh165dc+bM6d+///Lly7/66ivzLz+RP2nSpPDwcGx57dq1gYGBERERmJmXl9fKe/ikpaWNHDkSxzV8+PB33nlHuKsXPgL/5S9/8ff3F8o0Gj9+PM5kcnLy6NGjscrYsWNxBi6vPwjHPmXKFDzdqPa9994r3OB73rx53t7eUVFRn376KU6Ip6enWNpOq9VOnToVJc//eI6n4+WXX8ZZxclExR566CGNxjFfMOqwOnQHVlVVFV6IF/vLDwkJqampcVQni0Riuy7pUOamtNJjftrIiV3vuSF6iVrhgXfV/LrknfkfHCr+rt5UZbHgZS0OjqR0USg9tKUVXumJbnnJwQVJbmq5TC+VmKXOWnlvqakNbw8twukSzhgONlRb5SQ3S6W2yUqDclNW6Ecno94/EZVd7SIUE9jXa5fY2d6d5GbbTaeMlr6RfeMT4z9f83k1VFYb9UZ9nR4Nl9VkO6NmiyM6sFydrO7OeqXsf728U1zk+uh+e9xH/XBWdzBLuSdNtSa5c4Hbzc7eQWqNSums9PFWBfur5HIH7FdiMbV2sIpvu+2XXZZ/OPPUolE39Qzq8trGT6r1dcL893Z888qGj0pqyvGIoaLOYb/Xue9E3qAegaF+Ojz6e2p6RvrsTThnsVg9tOrIYA9hCPV3E0sTEREREV2ExWo1mk3tHYzFZ0qSEkrSK0xWq8X8y3zfm3s9+Pn1CydbJZg02z5qWK1mjDVZ0T54e81YEuy2KutYsRFBvXH1X4fL7sBqvREjRjzzzDPr1q175JFHkpKS3nzzzf79+4vLWmf48OHPXYRYoi2USmVGRkazAzl79mxgYCCqumXLFl9f3zZ1z82bN2/MmDHvvvvukSNHMDlr1qzXX38dczCemZl5sQtWGj1vt2nTJoPh159Zj4iIWLBggVwuLy8vr6qqEi44Kisr0+l0QoHLkJCQ4OfnN2jQoKYXOnl6ej744IOHDh165513amtrMQd7/PDDDy/vvk54louKisxmc2lpKc6zTCaLjo6+7777/P39cRQvvPDCsmXLmh4mXH/99R4eHunp6c2eETwLTz755ObNmzds2CCs8vPPPx8+fFhY+kd1iQ6sPufBn9PDDz8sTpwHS8U1HQGv70mTJl2sRxZPJApc8uXeSrauGqu1or5we+pnhTWZzgo3H12gl5euoCFtT8En6VUHjRbbC9TxV2ApnVRRI13H3u/Rd7qutkJZUaDLS/KVGjRqhcwslZgkKleZv9zqLZZuL5wuHKbwKM6yc1WahgXm3xaVOjMy09OpwX4ybMTF7bPtsfQwmclQY7CarF+u+/LNT948cerErr277pxz55qP10wcPdFqtNo6diQyi9URPapKucxJKpFKirWqLTG+xbrA1EqXegMaSDzLkvwKaXJ5iFHmJbG/5zopZTqN3AFXYNnua/7by6xaGhzWgVVv0CdknfF3804uzDqScVKcK5Gsvu/fu5/5LNw7CI8YAt0vfSVtKx06lRcR6BYWoMsrqQn0cY3u5LPnaDbm7z+R+9Jn+4Xhg3XHhMJERERERBeEzxoms6nB0NDeofbsprTd+4ty6239YY3zlZGevceFRIcbDZg02vqV3CePfCdh9jcnZ330amRvjVhs5JsjJiemffneuRzb6ubG1X8dDCaj/auBrdXWz1Bjx4597733vvzyyx9//DE3NxcfqL/99tvly5dHR0eLJRxqzZo14ljbFRQUvPjiizt37mzllVyC4cOHL1y48OWXX87MzPTw8HjrrbemTp367rvv4ki/+eabjRs3Xt4neqw7YcIEhUJRX19fUVHh7Gz7xoler2/PF+Xy8vLwLMyfP9/b+9fP30OHDg0ODv78888d+PuGOA/jx4/fvHlzZWXltm3bbrrppuTk5Pz8/F27dgl9ZI3c3NwWLFiwffv2kpIScdYvJk6c6Ovr+/333+NVJ876E7hEf4Htq66/dd999/3nP/8RJ86DpeKajoBXD16UF7yEEi+pG2+8EX9+JpNJnNU+Vlv/hq1bp1ZfW1ZeZb/K1KpWqzw8XMxSvJvZXhN4K8LbUePQTjIXd03sJK+bX3Abs0AZ2F0d2Ek9ZLLZJySovthNJdc4yaVWKfai0Eg9lBI/idUR1wjZ2onG3qsVx3seLvCpNtiu7sLO3FSGzh4VMztnRuiqhAKO6hysKzZ6m02metO8JfMSTydWVVaZDea4A3FzF82dPmf62/9924qTjUEi+e+KWoc8n6i3xdZLZDke4prm7WLG89X43NlGpFbxW5m282Gb6wDYtK1z6uOCuXMT/u+2hOfOH57LWFxp0ji2A0ulUEb5h+MwooMigzz9xLm/3MQ9qyRPuIl7fmWxuKDdkrPLenf2DfZ1O55aFOCtDfPXHU8pxPxZY6J+/M/NwvD24xOEwkREREREF2PFh64GkyMGs9Vky/pWg/mXOUnPrr/d8+2//ruuHpPpmWuu+/x6749u6P7ZjTfsz7hl4D2LfEJVDZGv3/hsj7IfVhw9UNOAiG67e/kvqzcZjG27C5bwSaqVRthvTL5s2bJVq1YJF9HU1dW9++67+CD8t7/9LTAwUCjmQO3ZJj56t/UnCF1cXP7+978/88wz6enprq6u//rXv/Lz8++7774jR46Ul5fjkNt0uprCiXJyEn86H1USrghr/da6d++elZWFypw5c2bixIkyma1jBNuJi4tTKBRTpkxpvAhLrVZjqdCvhJIJCQlYKyUlJTQ0VCjQJmFhYSdPnjx+/PjZs2c//fTThoYGbDk3N7fZVVeNVq5cWVxcvHnz5vMPTfiJAOHLj81EREQcO3YM9RQsWrSoTV/57Mgu0YGFZ6sZPJ1KpVKcOE/L319tq5qamp07d+J5HTdunKenp/AawvPUqVOnRx99FIuOHj162a/4ZrAdvPLVcl1f75kqs3d+SXGtocZilYS495zabXGgrqtcprT1UVhQShzENS+XVSqTuQdL1FqzVSo1Wyxmc311ZWD+KX+V1c1FpXFW2P+GpDJnmYda1kVicewrDke7+5z3f493/W9C18RCrd4gNZsxU2L/RuEFLtFqjzl/C/AxGK0N1ob6BrPBdicsNDBoZmqrayvKKowNRlt7Y8YZlWp1juimM6LdMtoOQSKpkplTXEoCPOpVv7ww/XTWCLdzKkuxrRcJbZxRUl1rL9pOttNm68DaleeZUSnNqpScP+zJc68zCsUc1oEV7Ok/tEvssk2fFVWW/m36IpVC/AeHK3cT93OF1QaTuW+U79EzBVHhXnK5LCO3HPN/2J08++nvheGR5duEwkREREREF2TrccCngAaLYwaT7RNOkzlmU51eX9tgsk9a9caGunp9rW1IS33726Kg2yPCn5jw2j2+yR/s2CbRhkVrPFQymYtzeBe1TvXrRuzrGsSeqVZq/BjV8ucpfLYdOXKkcGPyTz75BCuKC+w/+ffOO+/k5+c/+eSTl3FP95ZlZGSIY20XGhqK2sbExLT+U//NN98s3Pgcxzt79uzs7Oxly5bV19fj0/2cOXNw4Lt27RL6odoKW9uxYwfOlbOzs4eHh/CFPmyq6ZlsQVJSUlhYWEBAQLdu3TZt2tTYK3fmzJnvvvtu0aJFPXv2FOYIXwtVq233iUbJ2NjYu+66y2AwXN7zkpWVhS13797d3d197dq1eH7FBeeRyWSPP/44KrlixYrIyEhXV1c/P7+mP7MoXBF2wZ4pPMt9+vTB0Qnef//9i3WQ/e444htbV4a3t/eSJUv8/f2XLl06adKkJ5544pFHHlm8eDH+jB944IGUlJSPPvqork6840/7WSQWs9Xc1X14sEtstaFwb/bK9UnLqvSlFqs1zCP2tt4vDAudrZI7O/ArhNbasup9X1bs/rQu44S1qrQ+7bhH/IYwS5W3s8rbTaV1VUhl0jK9dUep7IhV6SeT+uFdXlz18uFvr9Ffe6U+Oyjx/t5nunlUW/Gu3iApr1GklGgq9bb3I7GQI7qx0uKqPY0Gi8liMVhsvVdGq+2u7Ub7ON4NhMGMp0DaNUph7/tuF0t1g7Wkzmq2dcLpreb/lSfqPfeN7FHeP8IwuLN+VPc0P8samalIKFxcYcgqaDCZHdGDZe/AqjfaXhluytq5wTsah2l+BzGzAYdpMQrF7Ks4wMCInqdyUree2v/l/g2DImMn9x4pzL9yN3E3mS27j53TaZwSU4s0zsqjSQWYg/m8iTsRERERtY3JKqk3O2Yw2r9q0XDe/POGutqGzNpqZ5lL4tnv/rPnsLbL5DswBHdxlcv8/CbM8uuka7YKKnlZWu7g8PPzW7BgwYcfftj0xuSNampqXn31VTw+99xzjr1G5LbbbhPHLs5oNIaEhDSrf6dOnfLy8o4fP/6Xv/ylqkr8yk7L3N3dBw8eLBwgNhgZGfnll1/ioLCpp59+2sfHB8eIT/qX/ELiYrvrrruuaWcNtvPOO++YTCYPDw+tVpufn4+ZXl5elZWVQoHLtmbNmpMnT77++uvC7oRLmW66Sfy1d4eora1dt26dRqPBqejatatwE3dx2S+USmVxcfH3338/ZcqUG2+8MTg4uF+/fuPGjRMXSySHDh3CScAJFKf/HDpoB5aLi8s999yDV/nzzz+/du3apUuXfvvttwkJCWfOnNmxY8eKFStWrlyJPxuxtCNYJCZ3Vy9vl7ASfeaB4pWnK7aeKtq9NfWDWkOVxWJxVrgPC71lTKe/Whx7E3dDrTn9gH7f51VxnxgTfwqsyw9yVQV5OQf6qLU6ea5e+s5R07unDZ9VWQ9b5a4SafufLeHSKsGYkNwIt2qNyqRSSkoatBuzw9892X3Z0ei0ClcsRUmhsLhmO1w3UeNiMFqMllun3frckueWPrb0ucefGz5wuNVk+90Re++VvUIS64EDRgecWKPZfCTHXN1gwUFYrYX6ym9zt8SZVp3TfpPutLqk7lN3S4JMYrsUCkv3nahNytQ74iitv9ygHVu1eCgq7w1d3zjMCdgpXLYnsZgdexP3uJRjb25bVVxd9s2hTfd++nxSXrow/8rdxB3eWXP0nx/H5RVXv/LZ/uWrDwrdf7yJOxERERG1jdki0ZsdM9g6sKy2Dqxm888b1EZpkEqaXZgXd+TdZza+9tQG+3Bgf5nBlJH4xssHD5Q0W8XkkA9+zVVWVi5fvvynn3662KUxRUVFy5Ytw8fe1lxS9MMPP9x6EWKJtti8efPixYtX/9Ybb7zx2Wefff3116jV/fff35obQkVFRRXY4aNe//79U1NTc3JyXF1dX3nllX379n3wwQdJSUkX/AZcU3fccceZM2dqa2uXLFkyZcoU4bt+8N1336WkpGDL48ePLysry8rKwsyAgACMCwUuW1VV1T//+U+lUilchIUt45CnTp36zDPPXN7FYo08PT1vueUWuVyuUChiY2Pr6urOnTvXeBN3sdAvGhoaPv30U+EG9jhjOAkbN2788MMPxcX2i8VQz3nz5s2aNUvo5Zw5cybOhrD0j6qDdmDNnTsXLxf8SZ89exYvSryG4uPjt27dumnTpt27d6elpTnwDmqCUzXrCvRJ+fVJewo+yKlNtNivkUkq3nM0d4PBbLBYrTKZk79rlAOvwBLhfba60Fx4Vm+uUnlru0e6RXfRBgWqa1SKT8+a9+WaawyWaosl3iopksjbfw2WVCpt7MPCvgtqNVsyg/4vLvaJPb0+Ox22O9c7pUKrN8vtSx3mo1dLZNinybpx88b/fvjfFe+veOe9d/CEWtAYmCW2DizbV/hsJ1Vcod0sGWXmozlWE7aLI7GWGWr2Fp3eXLh/f+GBCFmah0Lo47cWlRrW7Cgvq3LI9VBWiVmPwWpqEAZh8pdBnGkVJi1tuOthy7LLCnLKC80WS0Vd9e4zh8/mi5cEN7uJu7fWXeKAq8xE2QVVh0/nG02WhLMFZ7NKhVdLiL9uVL8wYRgQbfsRECIiIiKii7FlSJP1N11Flz9YxCuwMCLO6fTYjPdOP7HsXpNMoneZ1u/R5b17eRptiwL97xynPP3myTOlNUJJ+2Cwr46PJ41zGgds+Qqora09duxYy79kV1pa+vPPP+Pjmzh9EZGRkd9///1LF4G9NGpl/8uaNWseeuihp5566ukm7r///o8//hiVOXfuXEJCwiVrBcHBwSgsdFENHToUFcBaM2fOzM3NXb9+PT7vf/vtt9hLy5eYCZ0An9n9/e9/P/8e7dOnT//qq69wJnU6nVarLSoSv2rTsi5duhw6dEg4LThLzX67MCsr6/3339doNMLktm3bJk+ePGnSpIMHD6L8m2++ifrjKISlrWcymWbPnn3Ebs6cOa+88kp2djYOULiJu1io1YxG47p16561wwZRsUceeeTkyV9/1+sPSeru7i6OXkh5ue3uNk0tX768W7duEydOFKd/C0uff/55ceJy4fl77rnn5s+fHx8f79ielBZJZbYrnKT2+7X/ulNnpXZilwejvIdLJTKpUhndo7O4QCKZ++YlvieFc+vl5SVOtEJ/H8UjQ2ReGpmpXvL1acnXaYYG+5ezBNKm1WqirKxM+EYuCN3bwvgF9enTB49SqRTFevtUZVc715kURjOO2taENL1MVCiDv//L+Mts5uF/qMcNqV/wV3NFhcWCBsAkQdth+96Z2Wq717qt58rq5S1/+8OhCfGpb7xa07qvLV+Kk1x+Sy9ZTKDtBvX2M4cTM1ytX9m5UivHWbXi5L62uuj11YXGy70quKkuIcqfV4SoVdIbD7+Yq/fu5JK3ut9ScZlEklEXcEu87e/i+wHPBKlLjpzRj1vc3rPqflsfmdbJ9mzjeRJ76kCcxEsCL2ixKJit1Sdz6w7Y/l3ismkjx7hFTbVtH+fTti88fbbOUGHO3TP6PDp3iFjU9tV9ywOv/u/btx4y17f330CIiIiI6I9n7969Pe8YIRnSho9LFxb0ZPpj84JkCqVMajIbzdYDi5bcvVIS/eI9/17cs+qfS+54yWga1GfRRzc9HOli+2xVV5317Ccz3s00IcgKG7CJejht/t056/tfF3fevzQfLZfsLxXHW2fSpEkajSYkJCQ0NLT9n44vqfHDYGu03GXmWIsWLSopKfnhhx/MZvNPP/00d+7cioqK1atXv/3223Fxcffffz9OTl1dXZcuXVrzs4YymWzmzJn//e9/fX1/8wPrKpXKaDTiE0mvXr1wdK3pCVLYiRP2m46ZTCalUmmxWDAizBSuk8Jk4xVwTk5OjZ+XMb+xZJugtsJFZKgwqn1+PyB2IRxR00WYicpgzvmX42FrqLlQMWxTuDkXCgvnRCiDSczEHGGyPfD0jR49unHLUFNTM3v27GPHjnl7e7/xxhujRo1qvEoOcNICAwPb86qbMWPGunXrxAmcipY7sPAiw+upa9eu+PNzcXHBqfn888+jo6PHjx8v3PS+mXZ2YOHv/Pbbb3/wwQfxav7555/Fudea1sl7ctcl4e598a4Y3aOL0dxQVV+688SqH+LfFktcRFs7sFRK2Yu3KaL8ZDuOWj/YY6xpaP5qvqC2dmChAF6+jY+Y2fhytxcRu66Emdig8HXi9rj7UeXCW9UKuaaiVGnVq1RSldJJ7heiLCyV1NTLA0LVepMiJ0+i85bNHr+rpLBVR90qKrlsVCfJwGCp1kkilypkkg+CKye61esN5qwCw/tri1dvLnPE3a9+I3D2PxVaH2NFXv6af4izJBKlR0DAjc9hJO+bv5uqm/8A6uVxnRgld3eWyGVSudQqk9q6q/C04WjwYLHWrD1lqXHYdV4CTfAAbeT1UplSIpNLpAqpTCF0ZIn/Geutpqb3pLM2lKVVp26xmK5eG0lEREREvxdxcXE95g13QAfWldb2DqyzZ88KH5Y/+eSTZcuWCTN/RwIDAz/88MPk5OT9+/enpaXV1NTgU214ePiIESPy8vJee+014Sf5Lgkf7c+dO7dnzx58XFi5cuVdd91lNpu/+uqrBQsWYAv4ZPrYY48dO3bs9ddfP79fpq1QZ0hMTPzD3K389+KBBx5YtGjR008/PWrUKFdX12eeeeb8q6Dao20dWE35+fnpdDq8toKCgiIiIvAKRv38/f09PDx8fX3xJxocHNzODqzFixcPHjz4P//5z5EjR8RZHYNG5T6+88OhXr10PtKEzO1HM7fmlaXgQ7u4+CLa2oEFnYOUod6SPafMxlZ/17pNHVhRUVHOzq29nzeea7xDlZa27f36fCaTacEC26WemzYZsrNtx+XuIZs5y2XbFv25bNMtd7pXV1s3rq0aOsbt5NF6vcPuy28nk0mCddJID4m7c6CzZIlfTVW1KTlbv/NIdVG5scVT9TsgUyulriqZRiXVKOUuKqmzUuqilKkVErWydkOSpcbx790yhVqudpOpdXKVm9zZXe6kk2FQamQqTV3u0ZoM/vggEREREbXKH7gDKy0t7d577zUYDEVFRfg8Jc79XcEH/+7du/fs2ROf9xUKBY4lPz//+PHjZ86cueRdq64J1LOqqsqBP/JGrTdt2rQlS5bEx8e/9tprBQUF4lwHufwOrPM5OTm5ublpNBq8vjHu6emZnp5+Gd/ebNS3b9/y8vLMzMyWe2GuCa2Tt4dLoNFaW1yVbbK06uq7y+jAEq5JbNPRt6kDy9nZ+fyvDV8MNoW3p8u7NrJjkcskCqmTXOoktRpN1oYLXKr5+yeVSpUyqcp+nEq5ubjW2uT7p1eGVCpXypTOUoVaJldbDDWm+vb2dRIRERHRn8QfuwNr2LBhV/PLekTXVkxMTHFxscN7r8CRHVjUssvowLoMberAIiIiIiIiuuYcdg+sK40dWETXTrMOrA76K4REREREREREREQCXoF1BfEKLCIiIiIiovMdOXJk+vTp4sQfy+bNmwcMGMArsIjaj18hvHrYgUVERERERHS+556z/Uj3H9ULL7zwR7iVMNG1xg6sq2fo0CHXjxktTlwxR+Lj/fz8hPGVK1e1/ydIf1+8vLzuvGOuOOFQy15/Qxw7z0MPPaCQy8UJx/no408rKyvFid+accP0Tp0ixIk2SktPd1I5yS9U4dNJScePJ4oTv3VNTiwRERERERGRgB1YV8/UqZPnzL5ZnLhiduzcFRoSIoy/8OLLf7ae/qCgoJdf+pc44VDz7pgvjp3n44/eb/2PObbeo489UVRULE781iNLHu7TJ1acaKOjR49d7Ncn4+L2bdu+Q5z4rWtyYomIiIiIiIgEvIk7ERERERERERH9fkgk/w8pdABdogzjfwAAAABJRU5ErkJggg==" id="774" name="Google Shape;774;p33"/>
          <p:cNvSpPr/>
          <p:nvPr/>
        </p:nvSpPr>
        <p:spPr>
          <a:xfrm>
            <a:off x="123825"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kAAAAOECAIAAAB2L2r1AAAAAXNSR0IArs4c6QAAAARnQU1BAACxjwv8YQUAAAAJcEhZcwAADsMAAA7DAcdvqGQAAP+lSURBVHhe7J0HfFvl1f+1t2QNy3vvOHtPskjY0JYNpaWU7l3ofCl0vN3lX1reQkvLKNCyZyB7J85w4tjx3nvKsqy9da/+P+kqijMcYichBs73I8S9z33Gec698fnp3MUPh8M8giAIgiAIgiAIgiAIgpiqCGL/JwiCIAiCIAiCIAiCIIgpCSWwCIIgCIIgCIIgCIIgiClN5BZC04itsb3X4fKcz92EErEoNUk/vSBTLBbFigiCIAiCIAiCIAiCIAjikhFJYNU2ddR2j4g0unCYF2LZUIgNMSzDsCE2HPlggcECSsIoFDD+THngtmuWqxTyWB8EQRAEQRAEQRAEQRAEccmI3EIYZpmQxxG0j+DDOCysa5TnGuV7rAKvVeS14SP2WSVeq9Q3KvVbxX57wOMKsyzXniAIgiAIgiAIgiAIgiAuKZErsLp7+obNFpVaLeDzY8VRwrxwKMiEmWCYL2CxwrIMywaDQbvdunL5EoVCEatHEARBEARBEARBEARBfIiMjIw888wzsZVTefDBB0WiD/u5T0899dQNN9yQnp4eWz+B2+1+9913r7vuOq1WGyuaFJErsCRiUVqKsbggp7gwN/4pKsjJy84U+90aU3WWVlqQk5Gfm5mfk5GVkaJWyvmnpro4jr3w3Rtj/Kk8EIqVnh8hp+m5/73/xht/vmPI8YEXd3lHe/76g+++fKTLHyuYDHUvfvnmJ8pjK2eArT99tye2cokZ2vjQjTfe9YfnD9ljBeei6h+33P/Nl/tjax9MxLH/fe5I1/n0TRAEQRAEQRAEQRDER4Ph4eGjR49OH0NpaSm+//KXv4RCE8vJXBQkEsk999zT03NKLiUQCDz77LPV1dVnzSNNiMgVWIODQyzLpqamCASxlxKiMMSEzSPWPc//a1Z6qy7rRmXpFaxQiGperxfWzJs7Ry4f+wys/hc/u+6vrTf+/pWv5WGt/Km/p/76T6vF3LbzoXf3Y//7X99nv3/fvCKjWiyMlY4DywQsQ8MiXZJWIZmkA+peXPKc97kf3DUtVR0rOZW9D+U/Ytyw93vTY+tnsv8XV749540/f1oXW58s/W/evuivS1594bOlxkS98gNmzuN5RzrNPm1qhu48nRtmQ11lLzzZlPSDu65JVtNz9wmCIAiCIAiCIAjiI09paanT6XS5XHq9PlYU5V//+teXv/zlurq6U5M2HwaBQGDbtm2/+93v3nzzzZSUFK5w48aNWP3Vr36Vnp5+gTms6DOwoncLcusc/iDTNmR7v7zVXn1YEOzydlaH/F52DLF6J+h58Yff6L3vlf2/vTIvyh2/+e3KCWSvQMgX1BiKp01P+cDsFRAIJcb0DN2ks1c828b/HrntM9cVppw9e3VeeEZ6h10X4UlgIeeIZdqC5TnJ55G9AvLE3Kzzzl4BvkCUs2Jl9qaKAyM2em4ZQRAEQRAEQRAEQXwM6OzsbG1tHRgYqB/Dfffd53a7YzU+dCQSyXXXXffNb37z4Ycfttsj94EdP378wQcffOSRRy48ewWil1yFI0RXI4sOt6+yuf/t7RU739uut3SLLaOhnmbfiJkJhRiGYVk2XjmGt+xPj1R85effKZCKYuYIRGIBL8wEWzc/eeOV8yJXsE0vWvKjV0yOAI83+O/bsu58cvsvPjW9KGfW5//fRpOP7X35vqu/9ud/P/u9lV99ss+69VvyVS9yV5wNbrgt69vveYPB4Yb/vf/qInSUu/7PDQHXYMPDD331QGdkrwRGu5791qrCyBDF6Xf9oaoHPgpU/OdHX3v493+4d9XsmdNnzf7Mxg7P2NwN03rgGfmCm6cZYC66+ul3b3/yjw+uWjoXRs6/8/81R4w8CeO1H336+wsWzcYAJQuWfv+5/U5f6Ohfr5n7jZe73//J8lse2NMyGrT1bXv4mlzUmJZ/95+2Wzzna5Vp9/9bd9uvjgRev3f5+sd27Hzixi/8afdACN4NjP7nRw8//n6NJ2jrevpLGUUwbemDL5bbgzx4556od0JO054/3FEwa8b06aX56z77zK6mAINZtv/u+twHfvrQdUum5xrn/mj7YDCSwyq446vBf73ZEIx0TRAEQRAEQRAEQRDEBPD7/fX19Q1jGLva3t4eq/fhIpPJ5HI5vuOIxeILzxNdCAKB4JZbbsnMzPzrX//6+uuv33nnnRs3bszJybkoVkWvwOLg8XwhtnvUt6t+6KVtVfvf36ar3JHI+CXDAaHFZK85HvS4ucuvwCkprIbqTb41K5edfv2Qo//wMy+23vvYpupIHvDQ94Wv/vnFo57opsNvHfrU8/WHN/yPd+vmI8P29Lue2/rUA/fd/5d9T30jQydDhdNm1lf5zpDqs7uO19fv/P3SJNGYy8V63vrKF3YbHz4YGaJiwxU1t9z5bF90Q2NZQ+GP362qqX/0bmbra2WOaCHH8FBPXpJGLpVEVsI8U2dtnebG93ZXwMgf5e594l97bMFovQiB5k3PP1mW/tdNB+vq6yu3/EO877/vVvTO+e6Wqifvyr7h9wfe/PPqosCmH932P81f3A0TKvc+fOt8pfh8rZKueXDH648sktz+wsHt31+XG63CcWKGA+988VujTx6prz/8+pfWFUq5Wzwj3rEd+Mv//rX1mneOwbu1e//3yg1/feHIkBPNvA6PP23df/bV73xyxhtf/1tztIUxr8Te0GGld0cSBEEQBEEQBEEQxASx2WwvvvjiC2MYu7phw4ZYPYLHk0qlX/nKV3bs2HH77bc/++yz+fn5sQ0XDHcLYSR9ZXb4DraPvn58ZFujZWDArB3pznQNacSsyBcW+hyuY4dDLjcThY3kQcZmsKKckU0bLt9kSl20fHpK9H43w/JbrxM0No/4IisrvvTNuVqePrMgl3G0DfhOu6LrdPg8RXqB9ej/PfHmEUf6/KWJgpNj1b318/fTP/ejdcbIinr+ffdcUbWz3BxZmX7tTSuyEwR8XuHsxYG+Pkd03Cgh86AvRauTSaIZNz7PULz09ivnaWRYhZHXS1rarfFrsLy2vXvbcm9YO8egxJgKfe6KPGNfx7CPiW2P0Lbr/21K/uqjn87BsjxjWq5e1jwJq07jxAyTZi4rqX3iwW8e8mZMS9VHbOQYqnthu/+a718/LXLHpTBjwfIrgiPHez1smKfQGVasXq6X8PIWXZnTd7w5Oi4vO29RVWsjJbAIgiAIgiAIgiAIYoIkJyf/fny+//3vx+pNGS7jdViBQOD1119funTpY4899tBDD532TPcLIX4FFhsKhZxuj8lic45a1cOdmY7+bAmjUvL4YnFIIgmZer39vSEv9ySsUxNOSakzxH093adnoQKjo26xVHgi5yKUSQVBPxNN/aiUimgZ8Hq90fzVOXJYYZ5x2g1//ufPvP/5wcJp39vuD52sbTH3hFUnH0wmV6h5Tq83sqiQyQTcDguzwRPjRhEqVEG33xOKlYRlErFYFLNSKJNLuSUOhnG4/KxMFNv1AoFUwgv5QlwiKGaE3drPJCcZxxwck7HqNE5MUD77R5u3Pbxa9K2lN/x1V9PJfJfHPRwQSOSC2KhisVwY4DwpiBgZvbgsQmxcnsM+nKo3XL4jmCAIgiAIgiAIgiCID4foXXaXh+3bt1dVVX3729/++te//uCDD951111DQ0OxbRdGLIHFMqxBKZ6XrliWLixS+AqZ4VKRNT9VrNSJA8bcQMFCfmaOvasz4HJFE1inZrAyFt+0sP7Hf9kaWz2BIjNdbRt2czcN8ni+XlNAm6xUxlbPi8G+48EACytFipTpN/7p7Rd/MOed3z3VcjLblV2wmN/U0xtb4/V0NYZLsjK5lfH2Fl8gDHf19QcC0RsFw7wBi83qij3kzHrwUNtYIyWSNIPAN+gMcjcVBgIjFp46VS2OXlQWywalZswVd3d0jrm4aTJWnUogMGAxWyN1RZrU3OWf/d3//bL4wPayUceJmxt1hhLF6GBPILYnbNYejyE9S3wioXUGfV1Hi7MKTrxlkiAIgiAIgiAIgiCIjx+33HJLZ2dnbOVDZ+xT26VS6WnPdL9AohmNcJgNszw+35igWlOadsfy3OuvnL54sT53gZifne6d+SnR6vtkn/5cQCgOBUPROwjZU/Iw/PT733z9oSM/mX/b7w9wjzF79WeP7AsmL/xs8tAbf395w7FI0dZn/r1t/p1rk2JtzuBk5qVw+Z2Dj/3hxfr6vX999C2XJZIA69/8879vamxt63QqUlfNzIepXFVezn2/edj1t9se3BgZd8+f/+cfaf/44crYxhN1zsjp5E1f5HMEhp3+yCT4fFHrlqdf2ni4Ckb+65ePNX5mrJESw5pPLWh/5k//2HuwtqHhcNm7FQxv5dzCyPVjKoPs+KHD7X1O/fU/fpD35Op7XmxoqD/09kvbW+zJk7GKx0ssXR345z9eqK2pPVD2+tZ36yPZqIO//PI/axqbWk1u3vSiPLkkmjmD3boFX/hy0savPvjU8ZqGhuq3//OSbf2idck6bndGvk4QXQk01/Ysn5knGje/RRAEQRAEQRAEQRDER4mGU58lD0wm05tvvsmyrPzkTWEfHps2bTrtqe1jn+l+4a9HFP7iF7+w2WyhYEilVEWurOLzpAqlXCsU6hzhJJE77wZp7mKhQiOWKyTJyUKFPMSEnA5HdnaW5OR9aiB95VfvzB7ate1ATTUQrvnOzfk6tWHZipn9VXvLDh6rru6a9dXH75yrRVUmyDNOXzHNKOTx2CArz50zM1cn5bEhcUJmQWGShKee+emrVfu3ba9xL7nv1kU5BbNXFGt5gYPvbiivbtN+5jcPrEkU8MJhoTQ3r0QrF2at/OoVGc3vbjhQHd3668/kC/h8lmHkxrzCLKNEyAszIVFC1rSSDPmJmxl5moT0yi1/6TfeOCeNcY0cHxxZmK6vPnKgospa8s1ff3l5CqqwIb8yZ9mCLJUma961yzVHtu46WlHVPsz7zJceWJgVvf8xa1ZuqGJfizevoGD2ui9eU1S7bWNVTbMze+6caZnavFXnbZWA8fON89ZO0/KkucuWFHdWbTpaYXLOvO2rVxbn5WXlpg5veWNPVY0zadnnPrMuVS1kg3514ZoZqbKkmdffvMy/7c1dVcdrsfUb99yUniDm8cKhgDBz1tIkJRbRs2HumgU628GnXvXe8cUrszVSymARBEEQBEEQBEEQxEcdv99fVVVVUxNNwpxAKBSuWbPGaIw+kftD5+233/7973+fmzv2DXU8kUg0b968zs7O4uLiC0yr8cPhcFdXt9fnS0tN5fP53EPaA55Rr6U94LVJ9NMFEiUb5rEsG90Sho8GBvpXr1qpnNjdgFMMe9dff/etXek/+++tmj/87a/XfOnPy3M/ytMZn5DT9OwL/xSV3nr3FSUyEeWvCIIgCIIgCIIgCIL46BFJYPX29llGRxMSNOFooioKw4SC4cgVWQIuexXGCr4ijx4POhyOlVesUCjiD2L/SOIb7R1k9cZg1x/+9vjHOIEVZkNWu12m1Cq4ty4SBEEQBEEQBEEQBEF81IgksMzmkYbGRqvVimUQ2zIOQqFQq9UuXrRQJpPFij7ShMMhJiQQjv/4c4IgCIIgCIIgCIIgCOKyEklgxRYJgiAIgiAIgiAIgiAIYuoRfW0dQRAEQRAEQRAEQRAEQUxVKIFFEARBEARBEARBEARBTGkogUUQBEEQBEEQBEEQBEFMafi1tbUGgyG2RhAEQRAEQRAEQRAEQRBTieHhYb7JZEpKSooVEARBEARBEARBEARBEMRUYnBwkG4hJAiCIAiCIAiCIAiCIKY0lMAiCIIgCIIgCIIgCIIgpjSUwCIIgiAIgiAIgiAIgiCmNJTAIgiCIAiCIAiCIAiCIKY0lMAiCIIgCIIgCIIgCIIgpjTneAshG/T5gyGGja4IRBKxWMhnQkwYi0JeKMSEwgKZVMSPbr5QwiwTCvgCTDgchk18gUgql4j48b7DYWxmeEKRSMAG/aHIglgkuKChw5heMCxCT7GO2FCQCbM8vpBlGL4Q/QsvztTGBVOO+FCC8U/O9LIQZkOhgD8QijifAxYJxDKpWHh+Tmbhs2CAFUmlwouQET3tYOALJXJpxEmxzeeEZSKHLJrgYI0VfUhwxygfx40g4jT4NBBiBTi+oj4MM1jDXPiRvc4Tncc/nEh/kSNUHOvhkhNxeyiIA/LkP61oCcuPlpxuwmkTJAiCIAiCIAiCIIhLxuDg4HgJrBCP17Hjsf9uKW/ui64nL73jxhXZmu7aytG01bdM8x86Ulvlzf/aZxfqeRcjh+UYat734u9fr/X6AzyeVKVb+9U/fGqmRiuLbfY56ve9XB2cu2xFVv/m544GipatvW5Rhjy2dRIwfnf75t/uYlfNm79iUbYiUtS7/+06h0WQUGRubA0XLLp2xYxE8aX8YR4Yaq4+tsOS9tlV07VySazw8mBtP3Dg/WdfLnfHspU8nlCmzrrue1+5sjDXcD6mmXurKne93jv9O5+bmSSVXmgO65SDQSTXzLr9J/ddkWVUiWLbz4Wpcceh6i7l3FvWFGgveQpyLCGfo/nAa03KNStn5RsVvKCv69BL+82pcxdeUZqpErDmxvcr2lmlWt/fXtUuXfz1D/yH4/e7Wjf/bju76ur5K0q5I/QSA7cf3bvZVnDL1bPSVeLITsQheuTwph7FjTddkauSC7lqMU6bIKWwCIIgCIIgCIIgiEvH4ODgeMmGMI9n6TjUZAsYZ668GlwxOy/TaEzOL5lRmqmTesztjbX7a3u9PDZ+0c4F4XeN9PS0eZNmrFi7/uor164qSZJIx/xgDvrN7cdqWwdcPnFqwfzZxfmJ0lD3/n++8P7m6jbnZCzg81ht2FpW39Mw6OBK+ut2dLbUuEWpacXTS4vTDbJLfXMl6x4ZaD3SPuQPMrGSC8Ft6Tz61s//uaXZbg3Eis4faUJqzuy166+6csVCI9vnVecuXLV2zdICvUZ2atJiXNz2obbqnZWDrhBzEY6HsQfD8hULlQ3/+OPT71eaHP7Y9nPhMnc01VV2WHzxA9PTc2zn+y9srRg8WXQpEIRZxm15v6LVZPdinJC1p6rsvdd3VrWbPOEwz2PpbmtpGPKqjHnTZi8oSpF94L27TCgw3LzrcEOb2TbxHTop4PaO+sMNg/bAiTQmDtHepvKaNmsgeKIoDhO0dldWN7QO24OX0q0EQRAEQRAEQRAEEeUcv6PDYVaVPXvVp+7+PLh55ayizIysWYuWLSlOUgj4YZZlLmpCICxMSCm94qY77/n85++58/ZFWTK5OLYlCsZjWZ6Qp8ydt27VotlZav5I856yqppeUyRdMGEEQpGxYLqid9TaN+zk4de5qanKK/DqZszIy1+wZPHCwlTVpb58JxyOeJg9edveBRFwjrRXvL27dtDjnng+TGHInb7yrs997p47b1k9N2fGsqtvuevOO2+Ym2JQnmcCK7p/cDxcrAPi5MFw3+fvuvuqPFfbwYZOm/c8ZhaO+DRqyAlb/JbuhuNltZ3WS5toEYjEmsS0QO/wqNsTCPO8pl6/VjDsCThH3Tye12KyCgLi9Mz8/PmLV121IEfJO49rlsIsw91G+WERZiMHZMSJsfUwL+rMcUw44WmCIAiCIAiCIAiCuCA2bdr029/+9ne/+93u3btDodDRo0ffeOON2LYTCH/4wx8qlcrY2klYHm/g2GuV7qSC4kUlRmn0WUR852BDfUOTVZwkMB2rb28JpH16fYnUNthQvmvTrrKjVfVNHmWGQS2XnHfaI45ntKfxeLkz7YqFuYlyIZ8vEPJ5Iddod/WuDdv2HznabhvtqTDLZs6ZVcD27KzoHBnuaTi28+3dTS6XRShVqHRZ+oneTxjmS/1d7+9yKhMzpxcaHIfe2OELJc++cpXedry6tcvJ0+nUPOdI29Et7+08eLS5czAgy1Bbq97rZ1NUCkHY33v0tYMjcp1SLeI7O/fV2iVSqUZxSsrtgwiN9ra3VDgSr5qZq7I2bipv7Wjef+TQ4YOHWhyYUUKC1NNTsWvPrj37jxzrHPEpjJlq1tRRdXDnpl0HjjX0WQTqVEnQ1FnxelmruaW8rL7xQNm+Q3VDUsYr0mQkJmhk53PD3QkiO5cvELA+R2vVriH1ggXTs7VSAc9nbjqwfefufQePHqsYCGqVGp1awobd3VV79+7etf9wZWXnaFCakKyROc1tLVW7zbm3rtW5Wmt3b9pWdrS6oTmoztSrZdGb0SYEDoam6iOujNVLCpIS5DJDWibbdriZKZxRlKwQOpr3bd65Z3/F8TqLIDVRpQgOHt+/a/uO/eXHBvxKqZpvr29oH5IXrszldRw7tPtI+YC5ffOmg/XdQ0KhXaArMort3VV7tuzce6i84ljFqDBFlyAXMUPV7xzscww31lYe3Heg3ipUarQontiTyfhhv9vSf6BBVDQtNVlsOry7SyBzD2lyM40Z+eHew3U9Js2sK/OZtqbGiu5AelKwt6Hp4PHW/pYdO/ZU1mDMRKNWKRUwrL1p3+Zd+48ea7XaOjY1SRYuKZ6ZafB3Hdu1a9eeA0eOVXSYvTJDJt9U2d7dO8RPTVYFze0NjTUDHo1BJw17R5pqe4JqlVwyYb9H/w0edqSuWJBjwM5nWTZg6W5sOGKSLV8+O1UeHuUOhvKjFeaQLkGpcLTtqLElFk2brfE21DVUNnb0txzauae61+4UGTL1UrqpkCAIgiAIgiAIgvhAgsHgnj17Dh48uGXLlpdeemlgYCA3N7esrGzjxo133nlnrBKP53K5zp3A2lnR2tE21FZ95GCvXyPTBrq3bNi03Zy4JNNf19jRGkj79BX6ngM7X99+qMvidoxYWlqsacV5SQkK0SR+PNdsf2Vvk7WvubrxeK3bMCOZHazY+5//vnnE5vU7bObO1ja3buHi+QWmrT97/vhoMMR3NJVVmYRSYUp2TnZ2ScqZUzgnfAFPrhcObGoNarUpxcqGl3cGk5PnLV+Vbi9/4ZVdx9yq2RkqU9W2p944OOByDPYODY00q1I1FY9vtk8rNgqEXe89+j/P1yRML0yThZvf+vNeNisjNSdpQkm0eAJreq6q8eXv/XVD87Dda3c1bHljn0eUnFao6vrvq+8fax70ej1huT4zP8VevnX7hrIjAw7v6GC/yRZM1Yg69z7/1UcPKnWM3ecbbG1o6vcnGzRphbNyUvTKCWXTOBivvbVy16Bq/vzSLJVE0Hfg3/94Z2/nkNPpGjhcfsQaUCZlpAba333mtU219YNev721rqrFEk5JyZIEe9qq9phzr50+UrfjpU3HfH6/yxsw5s3KMCgnns6MJrDKXemrFucb5SIhjwk72yt32xLnlRqtx/7x7601AwMWi72jpUGZnRlu3r1tZ1lNr8/nERnzU1NlnsaG9iG+yjDYtGf3gbYwoxa5q8qbBl3BpBRVSs4sQ//u51/ccszs9FodvWUVNSFZSlKivPX1b/7mjQZTv9Ph7KnctaczlJCRnpWUIJlIEoYvCIf8nrq3GjULslN8PYe7A5qcrNGuQKJeZfD11HYNSEpXLhU0v/nO+y9W869ZEj766vN/21DmCDHW/v7KbWW9hryZqXph96G//fGNQ+Yhh8M50ll5eChh+coZJZLh7f95+b3qzlGv19LQXNs26E/T+Y7sq6zb5yy8Ksdbs+m5f7/XNpJSujCF13vg6XfbE4uyk/GPMGbY+TL23+DRw4fw1+PggbKjzf289HWr5qaOVr742rYj7YM2m6OptkWWotGH7YfqowkspvXlF/79j61NAqF34Pixisa6LmHhwml6yflcZUYQBEEQBEEQBEF8omEYpqKiYlmUgYGBbdu2dUcRCAR33XVXrFI0gXXuTFPkhiwmhN6Ys98sFHR21Rzcs79+KMgKhKzPX3+ktsfpDsa2TozI/Uphho0MxWDBP9TTUdOnX/utB3/6i5/ft25GmuZkRkYkTZl93ZUrps9bfeVdX7zn5utnGGMbJgB+W2uKFi1U8MPmwa76RrNRqc7PNMQ2Yqt/qLfuwFtvHTUzYZ7QZh6t37h/QJ8729k7bBo09xytVq3PGOzp7enqajzaZcxIVOsnmEGLGDAGoVhXvPJL337g5498cYl/yNzUbrIM9w65BXlrb/jiD75+57Uliv6asv17DrVa+AKh0NtvaqhsGAwEGb5ElrXiri//4J47vnTTkqTS9Z9/8Ks3LckzXsDz7TnYIM9WVbbTmrH6Ttj0858/slZTO9RS3tnbsXtDJy9v3T0PP/zIz/7n9tlSe8fhlpETj0gKuOzmETMvvej6b3//e9+5stSovDhPpxeKRFqV1Oc3Vbz23I6GQXtQEAwxrVsPtPS1tgxbvLKiqz7/rZ/ee/W84kR+OMyMtJbt2FUxYlx6x7e/8eBd66++Zf2Kuetuu+e+B9Zlhs11tU2y+Z/92k8fiUxqPv9oe1eHLfJwrXBYWbjsM/d9/ycP3prZZ+5rbhmd6M1xAqlck1+iq+8yDTdUdrAKRdL0pQsZh9/SVN5sCTnFhdm66PsJT6JOy1l2688efuiBr12X2N/RNTDkGKp9bbOv6Pp7v/PD7923tiRRJcRhEnT0HNnTL511w/0PPQyj71yaZGveZVVkiQXqkcbW4VG7zTro17Jd1c3DXnPjoW5dUoJUNon0JYj/GzwBG47sWTaEg2HH+2WN/TZGGBYKmg9UNrZ227k2UcJ8efKsdXd9+6Gf3bcyNcm0+WAfLxQ7JgiCIAiCIAiCIAhiXCQSya233jpnzpxVq1b97Gc/W7NmzcGDB3fu3Bl5jtSpnDuBpSteesPnv/l9cNvqGQW6My6oCAW9Tp83LJbKwixfJM2cPydbr5JM+J6xKBJj9sLrPve1b3/vy1/7ysoCmZDnFwQNRTPz1RqVzFhUnJOQMCYrIxCIREIgEkvE4sm+bY6vLpyXGvZY2o+UDyQrVCkZ+ng/YZ7P47N7rKxCKmXDikR99syrpuu1mUVpro7WgYEjDZpF16wt8g+bB5rLexJKc43J2ommak7Jj4jFicW5WQaDVpaXm6cIyTx+JqHo6gXTskNthze//MbWA10mj8MZ8gvEMhnDiFUpOaUz0tQSoUwkTMnJNqrUcolEJOILRRKpRCwUTOzmt7PBhnl2iyOYokvWaRKwA2aXFjAqGTzisXmMGqMxOUUmT0jPzk3Qqe0eXzg2G4WxsHjWuhzh8PF3X3rllaOdVu/kkpljncMyIbvZ6UnWawQCt33Yp+BL+XypVJgyc+W05JT8OUtmFKX5mje/9cL7h5q6beEw67G0VVb08fwpM+ZnyaRikQgfoViMfxMCHutw+YWpyelqpVotS5pflOsX8H3BENyVOH3OjKL8jAR9anaqX8i63BN/tppEKk/JL3W29/UeOWyXiZQpSZkFKS6nta68Neji52bqhafsF1mSIX1GUaZcpVLnZKXyfH67L+RwDmsX5OQYk5I1iSWlJUqVBr7weJw+vS4l0ZAok2lz0rONiZpRnyItXSZKN1eVD4yYfFkzc5IN/bVtI/VHe1NzUrWK8336/mnE/w1G/sl///vfvu+OtbN0KlGYxcFg84l4EgFfKGCS5y4oyszVjc2RqVIzC2eU5uj0aSnJsmSV2eqIJMMIgiAIgiAIgiAI4gMRi8VCobCqqurw4cP47R6KcubzmM+dbBKIxDK5IoJMIhKeWVcgEEk06QVLr/vKg7/41a/+9+c/+/o1sxLVk7zqRiAUSSODyRVyiVAgEAoZgXvEZGNCLM87OmL1+SaZDBkfvrYoV+sbqN2z36pXG9PSlfH8Ap8nFAul6uTkOZ/62o9/9stf/+Yn3/3ZTdMT06el85trmhqOBRdOK166xGi3D3U0SIrzk7V62QXljPiYfSTvFP0/P7Iq1s+47r7vfHF9jrzr/dff3XDMFBYIddkz1n7qWz/93//99W9++PW7lufJxcKI2y5CvuoM0KNMLuE7vB5/CDvAN2y2yFmeSq4SS4VOv8fj9fLCIbfDyoYYlUIesTiC1Fhyxc33f/n2G/XNu954asvxAYf/AtMYgaB/oGlP2ag4K8WgFuPw4CcvvPG+7/3PL/73l7/4w+eWzypdsuaWL3x2VcrIoRde2X6ksj/A5wcVhiy9Quoyt7ebvbFuOOBfmVjAOtzuyFVGPN/QqFUpFkvFkZvt3E6vLxAIhf0jff1ihsVhOHGnoqvkrFJbfc3RpqBQmZps0BYUJ7h6Ww+2DtoScjJUglP+BfEFfGHsH5UAW+AoAV8iVrh6bTavzxvyjwwPBwI+bBWJxAKXx+3zw5khh8seDIQ0ckNGTpI0kynfVVFvki+Zl5NaJGxrqG1o0c5P06vkE7198AQn/g3GkOOffeSo5ONgUCszlt5074M/+8X//uZ3v//S1cvytbE2Efz+gMvrC/GCltERv8ms1yXA2bFtBEEQBEEQBEEQBPGBdHZ2lpWVicXiq6666tprr12wYEFswwkmd7XUCaTKpByt1F+/8/Xd5YePlFdUNvRafMGJvwYvAuu29TdXlR86eODQ4SONwwGZSp5oP/zaW/t37zlQtm1/jdniidUE+E0tVyWEXOYm/GbvGBmzZWIYsvJ1A/UNo1JVckayZuxvblWiITcxW129883dh8oOl1fVVvW4BNKkVH2gs7zRMX9WkjJ35ozASNeoILcwVaeeRLrjXITDjGu4rfF4sz8td9qqJYVJIYUqt1DAjlRu+u+uclDd0G5yhk6+B1IkEsMhjv7Go8fbBuyTvfDpJEIRL7mkOGek59jR/Tv3Hdjyn12N05SJs7MLU2aUum0tlfveP3hg15bdx8J81dyCdFHs1rige6SvtbZrdDTlupsWlKplIcwjumGixA+GPXv3vPf+5r7Cq1dMz0hTpuUum91Xt2fv3u1l5UcryluHRof7ujuaO4MZS+Ytz0+SMqyPL9BnLrrzy9dkp5m3PfPW/up2GyMWs6H+tsbail6XMDk7VdVTs/tw2d59Bzb+u7xnVmpKRoISRg531FeU79t7YNeOowOlqdklRekT36MiucRYstJ4eO9RW++oXK8V8PTZWZY6U0d/Iy8z5QNzOhK5JCl7mXjfgZ17t2wt27dtb4XVbguHRbrkgnyvubZi/7aDB3ZsKDtqD6uX5qVqs/KT03XOyneOsNNmFOZr01NHD73Ro14426Ce8OOvTjCOfQIhDobCbEvjgbL9uw5GDr+mPpMzENsawWkeaDyyf/+BnZvL61lHwrVLSniiyV0ERhAEQRAEQRAEQXwiuf32299999333ntv48aNmzZt+uUvfxnbcILxHuIOfKM9PnVBUf60jBOPnwq4rR5WlpI/O0Pm8fPE+pxlC2ZmpRhU3r5jB8sqj1XWNVtkWdOyjCrpRH9Bh/wea2dNfVN7fXV1VXVDs1M/b35hVroxVHl4b01lhTt77szEvGlzp+enSTz9sKqkoKQkVdXX2V17vD8kNmTNytDEepogEpgaNJQuXLZwVoZOKuCFg64Rl0CXnju9tDAzMzdP2rBv/9Hqysr2wVZexspio0QoYoNJi9cvmZYsl8sElmFpycK5M3P08gn/XA8HPG6/T5Y6PzdFFrL1hAzTp+Vm6WXCqNvz8zM1Izvff2fjzgN1XZLk0tXXrp83LT89QeToOVJ24HhVVZclqEkp1MkDDnH2+qU5WqVcJJRJGo5X1XcwycXZacbJXAcXZoJu+6g4ZUZJtlEt4hsz87WD9RVlB8ormgTT7/jM+jWzMpX6vBmZvoHm2oN7yxtHtHNWXvOp5YUJ/KDL73Er8+eljNRsf+WdrUcqm4Z5y675zOJ8o1I04UTQ2IOhvbVHs+ZHP143O1UnlYilyTOX51ib644dLT9a21DlNhSJeqsO7Hxr68GGwbT5V65auTBJZPfiEJ19zdpCRdDdWHHMkTFvhiFgq65qHmwJ51w5Y1paEtt5ZP++8qrKFumiz9+2el66KjR45D8tolThsK39eP1A2rpPXbVqbr76RFZuAggEPJlWEXQmL168YuH8XIOEr5UJbYKSouJlq1fnaAX4F2TxspF/ODMSg05GoMuYVZipEbIhzu0z81NxoCfUNFTXNLe5s+YtUKbOXDq/qLBgekmSt7P62KGy8vpRadGSm+5cm68SyeWiMF8d8qasunFpXpI8HJYNtQtX37q6xCiXTiZ5BLd73B519ryS1ARJ9K5cHKIur0eSPHdWrj69oFBrba89dLi8oqqqyqFKSdYlsnx5dmFBHm+4vL23zepSmo8daebnzVl1183LkiIXBxIEQRAEQRAEQRDERcHlcvFNJlNSUlKs4BSCHlvk8VZShfREDoIJeH2BoECqEod9fr+fFWvUUgET9LpdLm8wHLkpSqxQa1B/wj/9WfTitLoD3D2OfAyhVUv5bMBjc3rZME8kk4tYvjhyS1PYZ49aJZfw/A6nxxfgyRRKpVo2yYtOwgx+pPtYsUwul0Snyfjd3iArlChkEgGL3/R2hycUubtLJJCpDUoRG/R5vIxIqZSLBbyQz+0O8qNNJ57sCDPBgN/DCNUYKOS1+XgyuUwqFvCjbhdJJJKwx+WOXs4mkioij2wSRsZ2u93+EFoLxTKFQiFkfY6ASJsgFfP5TNDvtjl9LE+qTlBGbv3ihpkIYRZ72BUUyOHnSAYjHPI6HREbsAfkarUi4qIwjw24nW5vxDKBRK5SqjhH+b2ukEQtwy5zevzYiwKBQq1TTuJQOPVg4PMFEpU2QSbmR+cT5jE+h50zic/DUSJlcSB6Iy6RKDRKuVzIxg5RKS/g8Xr8QRGODSw6PSEBX8rtQY/T6Q0wLByrSEhQSAM+66HHr/m7/84vrP304mJlWKJER3BA1JaJEg4zfqfDx5fI5dy/m5DX4Q6GBRLuEMXRhn85+IejEga9/kBYpFCg+KTbI/vfbY2YFxbJZCJ/5EiTwpaw3+1weQMhlicQy5QqtSLyoDk2FPT73B5WrlVL+Ewo4HM5Q9KTvpoocLvf62bFqvjhjEMUAwT5saM9fjDA2Uq1Qsz3BxiRVCZv2frbl/fXKlb/+iuzVKxUppBHNkbaEwRBEARBEARBEMRFYXBw8BwJLIL4JOBxj0YSWKF7v3XTZ1fPHvtkJ+K8qNv0m5f3N+mv/8uDS/W8Sb5QgSAIgiAIgiAIgiDGZ3Bw8MKegUUQH3kiF3kp9AlKxaSuWiN4IqlSpdZELwojCIIgCIIgCIIgiEsDXYFFfMIJh9mg1+YNyxRSuXjiT+wiQgGPPxDiS1UKMeWwCIIgCIIgCIIgiEsAXYFFEPErsCh7NTlEEoVSpaHsFUEQBEEQBEEQBHEJoR+dBEEQBEEQBEEQBEEQxJSGElgEQRAEQRAEQRAEQRDElIYSWARBEARBEARBEARBEMSUhv/OO+9otdrYGkEQBEEQBEEQBEEQBEFMJSwWC//48eOJiYmxAoIgCIIgCIIgCIIgCIKYSphMJn5nZyclsAiCIAiCIAiCIAiCIIipSSSB1dbWRgksgiAIgiAIgiAIgiAIYmpiMpnoIe4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t/W1paYmBhbIwiCuEj4/X673e71emPrYxAIBOooQqEwVnQeMAwzNDTE5/MTEhIUCgUWYhvOhsPhsNlscrkclSUSSaz0IsGyrNPpHB4exjdWVSpVWlqaUqk8t0nnTzAYtFgsmGw4HDYYDCkpKZObAnbB6OhoKBTS6XTwGNwe23BhYPojIyPcnpVKpfAw/IzlQCCAPe7xeLAMb2g0mvMxG3M8h9+wH9EnNwq+Y6UEQRDExwKEErPZjPCEkAFVEA8HCCgINIiGCF5arVYsFnPlZzI2TGAVvYlEonhgGgvCDSIUtAG0B/qUyWSxDeOA+vjmTIICQdBH+EPDD1QgEwUDYb6w3Gq1YgGGJScnYyBMJFbjwoB/0Dm+EZpTU1Ph6knYDyOhKNxu96VQVrAN+xHujR8JWMCIGA77C86HwZBDGPoDlczYvXYal0gUEQTxYWIymYTf+c538G84VkAQBHGRGBoa2r9//969e2vOoK2tDbIsKSnpHJL0TCBzX3/99dbWVogbvV5/buVx/PjxLVu2QBJBBULxXEStCT09ODi4b98+9L9jx47Dhw+3t7dDMKlUqouSw4K06uvr27Rp07vvvlteXo7hcnNzJ/dXGmobRlZWVkILnvsHwITAjti+fTv2bHV1dX9/P4QgZCXKsXzgwIHdu3djF0MmGo3Gc6h8eAwzRRPIU4j1s6YyoWVra2s3b94MxYkhsN9jGwiCIIiPBZAKGzdurK+vR0xPTU3lYgECBMrfeeedo0ePcmphvGTTaWEC4emtt94aGBhAYELUOy0AMQwD+YHA3dPTgz65hNdZQbdOpxP9YFkqlaIfhKoNGzY0NDSgFTqf0Om3c4PJWiwWxFME1m3btkE4wRs2mw3jQlRcYJ4InXs8HoRmKAr0D3WBiYNJ5G4QsqF8EOLhGfQA22IbLgbQbJj7sWPHmpubuSMB+x0jYueivKKioqWlBfsXzj9HUg/7dyQKejjrAcOJIowCOXERRRFBEB8m+GtMCSyCIC4JUBsvv/zym2++CeVx+PDhgwcPHjp0CBKtsrKytbU1OTm5tLT0zBOk58DhcDzyyCONjY0FBQX5+fnnPjO5devWJ5980u/3z549G6JnElrtrEDUQgC99tprf/zjHyGsu6JADNXU1EAPFRcXX/g5SbvdDuN///vfQ7eZzWYI5QULFpxDZ5+D9vb2J554YteuXSUlJbm5uRPy9jmAeP3rX//63//+F5oYah6dY1dC35eVlT333HOvvvoqdjT8MGPGDKPROF4CC57s7+9/4YUXMMfxMnSoA+X697//Hfobo6Snp8c2EARBEB8L+vr6nn/++Q0bNshkskWLFnF5h0AggMD685//HPFr3rx551ALDMNs2bLl8ccfh0JANQT93/zmNyaTCeE4Ozv7tAAUDAYRthBTOjo65s+ff46Y4vV6EeLfeustjJuRkSEUCq1WK+I+BExRUVFeXt5FzH34fL7du3f/7ne/e//99yGcuru76+rqMHHMCBampaWNF0bPB/inqakJ/nnnnXd6e3uxOn36dMTcSSTgsFMQsl966SWE5pkzZyK+xzZcDN59992//e1v8AMUI3yOIwGqAHvhxRdffPrpp+ENKKI5c+Zgn46XygSQT/AhdjH02Fn9dolEEUEQHyaUwCII4lLBnTWF9FyxYgX+yEA5QTB9+9vfvu6661avXr1gwQLIC+4yHFTGN3QnVgXRi8ahkwC0JspRwqWfILxGR0chHNFnSkoKVrm20FJoi8pcc06yOJ1ODDdr1qwZM2ZgdNREfWziBhrbLQfXCQZFJ1iN1+d6izM8PLxx48b/9//+H3TPtddee88996xatQoNW1tbocKhC5OTk+O6ECZxs0DnccMAeuasxTJnDzcW6qCwv78fQ0CrQWD9+te/vvnmm7VaLXpA5ag5fK55vEm8wzPHQgn0H8T34sWLoYO55NpZa4JzWMVViIM+N23ahCljGX6GpoSf0Tl+Rezdu9dms6Fn/JBYsmQJJ3DRLXrDN0CH3Iio9thjj23bti0zMxP7iLt4DeNydTgD0A/GggHQyvCtSqXC1vhexlZMZDwjCYIgiKkP/oAjHCB24C88ogl32mNkZATR4cCBAyj88pe/XFhYiEL8tcfffC5+IRCgBCAQVFVV7d+/H4oCQQeqA1EJ0XP27NmJiYmogJpoyMUgRJaWlhZ0K5PJoEMQHMf2GY+JWKirq/vTn/7U09OD6JadnY0Ah5pWqzUrK2v+/PlQIAj06BmtuJ7jbblJcd2eTzwFsP/xxx9vbm5GpLvrrrtuvPFGvV4/MDAAGQAdhdgXv/oYo6Ar9Iw+472hkJsaZzlnD5Y5uOzYrl270NUXv/jFn/70p3COWCxGHZjE2Qw70RygN6ziG8ucT7AQ7SYCqtntdrVajd2EqI2FiE2TsoprOJYjR44cPHjQ4/HAKkwfu1Kn07lcrqeffrqzsxOdYxesW7euoKBAKpWiDtchgFXcLFBYVlYGT6Iy9hqOB5RjmdsLqA9jABwC1cGJIlRAD5yRWEbNeJ9RM89iJ0EQlx1KYBEEcamAyEhNTS0uLs7Pz4fsq6yshBr4yU9+snTpUhQmJyejAnTk4cOHHQ7H8ePHsQztgj9H7e3t+/btg5Q5duxYU1MTZAckLOQm1ElHR4dSqczLy4Ny2rFjB2Qf2kL2oT4qDw0NYSsqQ4hA/o6OjkJl5ubmQghCvaFbVD569CgGqqmp8Xq9Wq0WNsBUjIuSPXv2YGt/fz/kb319fVtbGypwiRVuRgBtn3vuOYvF8tnPfvb++++HkJ02bRpEJ1QdxsVYOTk5kIboHJILlblZYBmSCFPjhsOkICgHBweh2iHaILlgG2QWRBuEFHQ8tvb19WGO0N9QrjCmoqICDbEM0QwnoFuYh4EMBgOmCeMh3w8dOgQ3dnd3YyxYDrUKM+ATeKOoqAhdofPJWYWuxjoB7tq8eXNXVxcEInqAk+EBGPPGG280NjZiT2GXcQksGIwfAJgRBsUUIMdxJGBesKS8vHzjxo3YiobYs/iFAEtQBxOB2dXV1TAAlmArdgd+k8D+3t5edGU2m7mnb2C/ozIcBZkrv6h3iRIEQRAfDlwAwt92/OU3Go2zZ8/GH3PEl9deew1/82+88cb169fjbz5iOgI0/uYjdiBAIHYgGiJqIDxBCSDEpKenI+ggYKEVggLCMeJgOBxGyEBk4S7tgRhAQzRHvF6zZg2+ETQR+tEnOkHIQ31EKMRNFO7cuRPRB/1jIMgYhC30jNCDZURerKI+xkWoQjxFXEY0RFtUgP3YtH379uHhYZPJxJnNdY6YiArcxDlQ+M9//hMGzJgx48c//vG6desQPWfNmsVtzcjIKCwshFvY6KMn6+rq4ChURqjFvGAYRoQGQCHsh0lQCxgLy6gM52As1ES8RkP0AOcgaiOeYiIQRVALmAiip8vlgh8gxhDx0QpRFZPionZDQwOiNuqgHPZAIWA3QdpB6kAdTc4qAFnCTTAOVAcMQDnEIb7hBJiK4eAc+BMiATsCRwLkH4QcKkP1wbHYlbAWm2AMxNvWrVthNnYEOkQrmIG5owI027Zt26AZuMmiPkQRDhI0QT9QpyjBwQDjMXG4glM+kB+cbQRBTCkogUUQxKUCEgTiSSaTQRk0NTUdPHgQQu3++++H9OEKIS+efPLJ//znPy0tLVA2UCScrHnuueegQiAHoTYgaNAWgiYrKwt/sP74xz+2trZCwSQmJv72t7/dsmULqkF81NbWHjp0CPoJPRcUFECjQJw9//zzUE4QhZAjjz/+OLqCXMMoWIVkge6BDIUxUGCwDZagCXqDFMOIUK4YCG1TUlJgJzcjaBrUefPNN6EmMRFsheLBiBA6JSUlq1evhiSCioLSQif/+te/uIQOZgfbYCHENCYCn0BIPfHEEzCgra0Nm2A/tF1nZycEN5q/8847MNJut0OEQT2jZOPGjRs2bIDQ5KYGgfXvf/8bs4DxKIGpTz/9NJQiNDc8BvWGWcBFMBJK/dlnn8XsYBjEPYabnFXQu5CknBOAz+eDKETnixYtgoWYL35yYOH999/HVowLS6ZNm4atqAkDXn31VfSJEaGGYR4mAlkJcQ/DbDYb1CS+ly9fDjf+97//hYWojNHhBHgeW9Hc7/djRpDR//jHP2AzfvDAbOhaeAYH1eLFi+Gl+G4iCIIgPiog6COIcCeN8Ld9zZo1CDeQBG+//TaC4Ne+9rXp06cjlOCvPSIUQgMCXE1Nze7duxElEQQRv1AZkYVLYCHoP/bYY2azGVEvIyMDsQPRE2EFFRCzGhoaENQGBgYQblatWoVl9ImQ2tXVhU2o09vbm5OTY7FYEOMQazye2BPfEd8R4/72t7+hsLCwMDs7GwrhmWeeQTxF2EV0g8BAD1AmsAezQESGXEGoBVyeZc+ePcPDw2g4VlQgfmGIp556ymQy3XzzzevWrUN8hKjQaDQwY+XKlcuWLUtLSxOLxdzV34j16IeTPQjT/f39MAZtMQtsHRwchBnYhIkgfKMT+AdSAUoJNeEKiCiIluLiYsRiiCKYPW/ePNiMzl9//fVXXnkFA0FjvPjii5gXnAO3oCbmgq6gwSDbXnvtNUggmA39wzWchFXoCmZwHoiDiI9q0AboGXsBjkI1iDqILiw7HA7UWb9+PbwB8QAlAJfCQu7sHbbCXX19fRAh2C9erxd7ENbikPjlL38J/8elEfb7pk2bMBAOD/QP+6E6cKShh4SEBAzHKZDMzExoGPTA2UYQxJQCf8rotguCIC4bVqsVmgMSJCkpibsyC6IHGiI/P//zn//83XffDQGKrceOHQsEAizLYisEB9QJ9C4UKtp2d3dDs37pS1/Ky8uDToLSQiHUFf66YXV0dBQKGMtDQ0PQLli46aabrr/+elSA1oSIgSQFf//737EMqXfnnXdCRGIUiFT0D8EXMzQKhCw2YXSFQgEVFRc3UKuQa7BZp9NBi2OUd999d+vWrRj6yiuvvP3226GiMKmXXnoJGg5Du1wu2ANdi+nfdddd0GTQ3FCZUMzobc6cOZBiEokEc8cmdAtpBcGNb8ya07twAsBAUGmQZXV1dVB4P/rRj6D1c3NzMXE4DX3CAMwCY6EJpjlpq07zAyrjG9OH0OTSZDCvqakJzoHNMJirBmshf6FftVrtHXfc8dnPfrakpAT7i0tlQjejMjwJmYix4DpoevwggfaF3ISUXL58OX63QE+jW06MlpaWQnRispDX6BbTwSEBfY/+4XZuUIIgCOKjhV6vR+BDlG9tbW1vb0doQ0BBqEWcRblKpUIo3759O2INwv199923Zs0aBDKEe4SDWBcnQCcIGSMjI1zYQjh788030S0Uwr333nvNNdegc4BN6OHIkSMtLS2LFi26//77b7zxRrVajfBUX18PQTJ37lxYBaBMEGW4LBviKSIv4imW33rrLZiEftAQWiUrKwuRizshx4VpBGJ0hcgFXfGZz3wGhkHJoH+ErYihUdAPFAuMFAqFCOLyE49kwio6RHBElEQhOjx06BCCNZRJZmYmOoQf4BPY8Prrr8Mq0Nvbi4COwHrrrbcaDAYEX5iHgIugiUitiT6zHDPFXBBe4VuEe8wFVmE4xHoEX5TAZgwBnQD7EbV/8IMfcA9JwERQGWZABXHKCk0mbRXEGDfNM4GRsBZqp7OzE83hUnieO3XHVcCmsrIymLpu3bovf/nL+MZ+3LlzJ+rDVzNnzsTRAi3H5f6wCTVxLMEMTGT+/PnJycncFDBB9Aafw2bshXfeeeeVV16BqEBlHHKoCQ3GjUgQxBSERD9BEJcTsVi8YMGCL37xiz/84Q+vvvrqm266CXro4YcfvuGGGyB6jEYjdAZ0zFjNF0cqlS5fvvxTn/oUVCn0CqSJ0+k8LdsSB+IJQhOsX79+4cKFUEVQQi6Xq62trTn61hsIrJtvvhnf119/PdRYrNkYfFEg2mAzRNLYpMnY5YGBgaqqKtT85je/Cal9++23f+lLX8rPzz9w4MDx48djlXg8lMBy2HPllVdCYkJCQXNDM0G9QbliiPT0dMh0SDcsx9qcAdQn/APpiVkcPnwY4u+hhx566qmnPv3pT8uiDzqNn+m9EKsw5djmMaBnaGJIRmyFOqypqcFuSklJibsOwh1yGaLwj3/8IxzLPfUM+xE6GLZhF3D3IEBxYvfpdDquFYQ7Nn3hC1944IEHrrvuOqxy5RgOY+HwgFsgl//85z9j7ldddRUJTYIgiI80iKclJSWIAhaL5eDBgwjNdXV1iCArVqxAlEF4RVj57W9/+5///Oc73/nOunXrEJsUCgVCyejoaKyLsxEKhRDcEZ6SkpK++93vQlR85jOfgVRQRx/ehMDxla985fnnn8cmhBJE3oSEBGuU1NRU7tIkyAbYcMUVV4wN8QiLiKdHjhxBOPvqV796zz333Hbbbffffz+i5549e1pbW+NyBZNCMMW4a9euLS4uRkME67HxFMsogZ3oHzPFlGMboqIiHr7hEIRpzAVD/OxnP8NwCOK33HILBMz7779vs9lQB3IICgrhG99Lly5FbEXPiJLwVWlpKaaM2SEKL168GAPFez4NWO6NAt9WVFTAvZAKL7/88o9+9CNIkVilKLB80lZxyaOzArUDt8NayAmoGvQPU6GIOD0DoAkfeeSR5557DgKGUynYNDQ0BO2Hg2TWrFmcLIHDseO4JtAMsOpb3/rWt7/9bRwJ8bljAYccdhBkJFY3bNgAjYRWOBgw4nguIghiKkAJLIIgLidQaVAbUBhQLZCkwWCwo6MDmvKnP/3pr371q/LycpRA9p01hyIUCiE0IUHQED1AuEB+xbXjaaAOBoIw0mq12dnZGBfdQt5BJ/n9fmjZlJQUKDxUKCwshDGxZmOAyMZWyBqfzzcyMoLmXDkWsAq5xqW3TCYTtJRcLp82bRrMQ5/cw90h2vr7+1GTawWzYQb0nF6vhyZDt1yHEHxQsTAP37AZhp0mpOKuQDnU2MKFCyEfoftfeumln//857/4xS9effVVyGuut3jlC7HqNOfH7YGR8BWacFfJoWZaWtpY12FfQAe/9dZbDz/88C9/+cudO3fC1aiGHiA6uWlivnBsPFGFBRiAPYV+UM4VcqD+3LlzoVmxDG+jzurVq/ED4zT/EARBEB8hEAiysrK4S2+2bt3a2dnZ1taGMLRmzRoEQVRADEKoQpT5v//7vx//+MfPPffc4OBgKPquFa6Hs4Kt3LVCCCUIK1z0z8vLQ89cBYRsBK8nnnjiBz/4wV//+teGhgZOQiDWIEIhGAEETcDV50C3PT09MBX9FBUVIQahZwRWSAgEWe6KKq4mwihiIkbHuAjWnOrgNnGgBHEWQRBGDg0NxU+/Yb7oBHEZHUKlYBlCBW1RuaSkBOE7Jydn1qxZqIbQj4aQSbA5NzcXxkAIQQ7BftRHBbFYjP4xEEAh5oIFbpQ4qIZZYwHeLi0tXbx4MRb27dv36KOP/uQnP/nLX/5y9OhR7rK1sSAKT9qqWBdngGiOmmgCxbJ//37upj8olvhpPLSF5w8fPgzbHnjggaeffhpqB96D/fGZYlBME2NxTSBRCgoKYAO6wqaxo6MylMa9996LCi6XCzv0mmuuwa48x1lDgiCmApTAIgjicsLlMji5AAGxY8eOxx9/vK6uDqpiyZIlCxYsgILkaoLTUhVYRUNOjXG5nnMII1RDZTSBguHyUCjEN8rxDfUDsYXmWPB6vVjmWo0FugpCCkoU+qmlpQXVUIgmw8PDTz311O9///s9e/ZwOSyuH26BqwMwCubCjYtVmMFdOgSr4AGUoxCrZ8I1gezjJCbkLORadEuk7fLly7/+9a/ffffdUF0wu6qq6sUXX/zzn/8MZ3KDcjUBVidhVaTlqaBabInHmz59OnQ51GRTU1NGRgZ38yO3CXq3vLz8d7/7XVlZGRT8woULr7jiivhWEO98bIcgfjycBqphUtx5XdiJvQCNO94FdwRBEMRHhfT09Llz5+KPfE1Nzeuvv46/83l5eaWlpQgZCFudnZ1PPvnk888/39/fjyiDqDf2SVLngKuDHgBXEk+gYAgM9Oyzz/b19WVnZ6PP4uJirg7HuftHJxxjV9EkHk8BAhlCFRa4RBjK4/U5ID8gKhBDYV5D9HHpWEAdRLoNGzb84he/+Oc//9nW1harfWKUsQvoIa6REDqxCpRKZbxwPGAMxuK8gQVOuqBVVlbWV77yFYgKxGsopZ6eno0bNz722GOI5tyIZxIx5SJZBRISEkpKSrBTuDNe3P2PcZcODAw899xzr7zyCnZfQUHBsmXL4EBu03hgF8CG2MqpuxXWQjVBwkHOoRqGwwEGaRE/WgiCmJpQAosgiKkCZMSxY8d6e3sXLlz4uc997tprr4U0ge6JbT4nECVjdcm5QZ9cZalUCrmmUCig3iAfh4aGLBbLkSNHYANXcyzQNxBMsG10dHTHjh2QlRA6UFH79u1755139u7di3LoHtgMvQUldPz48cHBQafTWVtbi565/BfEGbo6zdRzWI5NUPAwGGOhK8iskZERfHMyEaO3trZC9U6fPv2nP/3pb37zmxtuuAFTgNbk8mtxLqJVY8shNNEcJkFwFxYW4qdFbAOPBzOqqqowSn5+/t1333399dfjR8LYvcn1A/kI54/Vi+ONi2qHDx/ev38/fglMmzYNc4fE7+7uJq1JEATxkQYxqLi4OD093W63v/fee4gC8+bNQyEWQqEQoi3iMuIXVME999yzYMEC7sqsc4OQnZGRgQCK8IQe8I0w2tTUhPCHrYgd0Bsoufrqq6E3Vq5cyV0+zMVWDgQXDApi61HQLSIdQqfb7a6rq0P483g89fX1AwMDOp0OAVEdvUVxLJjFWZUMymUy2fz58xHUdu/effToUaggLjq/GwULGB3dGo1GoVCIrdXV1ajQ1dVVGX2zc3JyssFggElcb/FuuYXxQH2xWAzHwtuQCnCCyWTCZBFk4ZaWlhZYBZ/86le/+uEPf6hSqTBoX1/faaFWq9XGrYKuuHCrOOBYaIlAIAB9gn2Hw2DsvsZ+xFjYR7feeissXLx4McxDz9xewwJgGAZOQw9cE66QWz4NeAA2/+c//8Gs09LSIAjffvvtQ4cOnXm5GUEQUwpKYBEEcTkZKxY5hQdF1draCmW5ffv2LVu2QIhAjnAVxla+KEDDQTGvXbsWwuX555//2c9+9o1vfGPz5s3Qc7EapzJ79uxbbrkFanLHjh0PPfTQj370owceeOCPf/yj2WzOy8tbsmQJZGhKSgr0KHr++9///oc//OHRRx99/PHHm5ubV6xYAbHFSbrzBwIuKysL3e7duxcy64knnti6dWv8wR+QaAcPHnzqqadeeOEFaF+IMKhMCErISjREhbjHICgvllVj9wIkLGSfUqlEYW5uLn4txDacUKsQxxCIVVVVO3fufP3116GPuVO+2AqfB4PBXbt2Pf3005CqXKtz0NPT8+qrr6KH66+//uGHH4afcZC8//7753igBkEQBDH1QfTPzMycO3culm02G4LsvHnzECO4rYgXCBwmk6mxsbG8vPy9995DWOFuHOMqnBWEQvRZXFyMAI2o93//938I1og4XHoCI6L5yMhIU1PTkSNHEEoOHz6MEq5PbEUM7e/vR9B588034yIEYFNSUhLCPaxC8P3Tn/6EbtF5W1vblVdeyb17JFb1/LjuuuvQqre399e//vUPozzyyCMwKSEhAU4oKipSq9XwDCbS0tLyy1/+EuEbwCqZTHbzzTcnJiaOl6AZD71eD88MDw9jdv/6178QguFYzBEgzj733HNPPvnktm3bOjo6IMYQYRHoYQOn0Dgw4kW3igNuT01NNUQfDgBPwjPQP7Ft0XGx3yEY6uvrcSRs3LgRbkcJJ0uwxyFmMBcoorfffptrchpjBYzFYoGsgpDIzs7+0pe+tHLlShxjb7zxBo6EWA2CIKYklMAiCGKqkJycvGDBgoyMDC4pg29oIygYyE37qY8+vXC43jgRdt99911zzTWBQODQoUP4Xrp0aW5uLrTamfJLo9GsWLHiwQcfzM/Pb2ho2LJly86dO6F41qxZ8/nPfz49PR2tVCrVTTfd9KlPfSoYDO7YsQN6rrOzc+3atXfffXdpaWmso/MG5q1fv56T4FDYsLCgoAADcbZBVkJGYys03D+iQIvDh9/+9re505LxKVxcq+JgvmlpaVDDiuhjyLAQ28DjQb/Onz9/1qxZUJPPPPPM3r17MRCUqNfrxd6E0Fy8eDEEOrTv1q1buUdpxFqejcHBQe4NQZjsbbfdhjneddddXP4LPjntDDlBEATx0QKhZN68eQgNCPo5OTkIKFhGuUgkKiwsXLRoERY2bNjw7LPP+nw+qAWWZRFKXC4X1/ysICTdfPPNaF5XV/fKK68cO3YMwR1xE5uys7MRRxAZ33vvPeiN3t5ebIIw4PpEQxiDaFVeXr5v3z6EmLgCQVSFJej22muvRQXE5ddeew0hGNoA8RSWx8PueYJx77333quvvtpqte7ZswcBEUEzLy/vy1/+MoZQKpWIswj0n/vc52AShMcbb7xx4MABRM/777//uuuugyyJdXTeTJs2DT3LZLKysrKNGzc6nc5Vq1ZJJBKUlJSUrFu3DnXeeeedv/3tb3A4BoJ58NVp8xprFQy+cKvi6HQ67H0Ygz2VmZnJnY3jgP6ZM2cO1MJLL70EwWOz2XAkhEIhLEAopqamosLo6Oj+/fux11AeazaG+CywTyEyURPVbrzxxuuvvx4CCfuisrISu6C9vZ2rRhDEFISPv7ncRbMEQRCXAkiNpqYmaALIzU9/+tOQNXEBsXPnzu7u7tLS0pkzZ0KloaS/v//w4cNdXV2oA30JRQthhO/FixdDzUBLoRxqCTJly5YtUF1z586F3pJKpVCfx48fx1iomZKSArVaUVEBDTR//nyTyQQNqlAorrjiCmgdKE783auurs7Pz0dzaGUowtraWmhH6CSoT7PZ/Oqrr0Kt/vznP4dog0rjrOXgRPPRo0fRCZrAHvQ5a9YsKEJIYa4OhFFraytswNDQRlBj06dP555yiub19fWwDUZidHw7HI6amhruCvbly5fDPEyko6MDq5DsaIIK8Ak6RFcohIUDAwPBYBCDok/YABfBwxaLBYUwBgIOs4Y/MRHIU1gLn0ANw9RJWzVWQeLHw969e2EDnAMfYpdh53o8Hsh3DA1jMCjKoTJR+Uj0PeUYDjIUvyLQp1qtXrp0aVJS0vDwMLQjhoABN910Eyw/dOgQJgKrcEigGqzCroFV2ARZiYFQGQsLFy6Uy+V9fX0YCJPCQOh5oie9CYIgiKkDwjfi+I4dOxB8i4qKEF84VQAQFhGhED4QNRBnESAQoRDgEL8Q7BAuuTCB4IV4vW3bNsgMLHNXBCMyIkIhDKETSAJEtMHBQUSQJUuWoBOEcgyKgbgggq4QytFWKBSiCSIUQhs2XXfddQiv6DkQCGBERGH0jGjF3YkPyxFPIWNgGCcDsAnhCRoG4Qk/sjD0sWPHEDTREPHrNFEB3G43mmCO6A0DwX4uhmJSXBYPYO4IiLAKZkMOIaTOnj0b35gg7EQhF+jRORQU5gXNA1Mx5ebmZtiJctSHY9EVZoFZw8KRkRHEX9ip1+sxOiI4XIoOIUJgCfpEIIbcwr6AMxFtDx48CBWRlZUFGWYwGOJWoRBK4/ytQg/ROZ0EkqyqqgoTh97AQDAAIR6j33jjjbbogxrgImzC7oOjUBnmabVaTAe+xTK8yj0GFH5GW0gOTARGbt++HbsGI6IhuoW1cVEEI7G7cVChMsQhnABrMUHsJm6CcH7MOIIgphL4FUMJLIIgphYQrz6fDwsQQxAcXOGlA1Lml7/8JRQt5A7kEdTVhg0bIHogwn74wx8WFxefqTU5IAFhJyzkTpDGSk/F7/ezLCuRSOIadNJwPkFXZx0Lo2As6DDY/4FjXUSrzgcMB32PvXmm5TAD88LPBko/EQRBEOcA8cLj8SBYxG8tPE8gKhAcwZlRL94nNp2pNxDl0eqswYsDPSPA4Rs9TOhO/PFwu91cuIQ9saJT4WI9ZoERL1AgYSBMcDzLOYVzDkvGchGtOh9gOfYaDoMzbfuQBSRBEB8+lMAiCOKTDvTiM8888+9//9vpdGZGL1bv6urSarXf+MY3Pv3pT6tPvK+QIAiCIAiCIAiCuFxQAosgiE86DMMMDg4eOnSovr7e4XDwo0/FmjZt2ooVK7hrzmP1CIIgCIIgCIIgiMsEJbAIgiAi15wHou9s5h4Hq9FoDAaDXC6n7BVBEARBEARBEMRUgBJYBEEQxJQmPObdT9wCQRAEQRDEB8JJCNIPBPGxwWQynf2phARBEARx2QkGg6Ojo319fQhX3JNZCYIgCIIgzg3Lsjabrb+/H/rB6/XGT4YRBPFRh67AIohPCgjeXC7A4/HEighiCsPd2okjdnh4WCqVZmZmGgyG8d4G9eGg0WjS0tJ0Ol1snSAI4pOBy+Xq6elxOByUCCA+EnBPOO3v7xeJRKmpqcnJyR/Om5fHQ6VSpaSkGI3G2DpBEJOCbiEkiE8Qfr///Y3vlzfVsOLLfOklyzB+q1PsChjkctnFePP0hRBi2RaTKUuvV03wzdwXHTYcHnG5RAJBglwuvKxpGmD3el1+f4pGc3kt8YZC/Var1emE7tRqtdB/l/dGAIFAsHz58htvvDG2ThAE8cmgvLz87W0bQ7LLmQIAkRMbdpfA4dVLZAqxOFZ6mWBYtt1sTtZoELVjRZcJ6AeL2w3naBUKyWVN04AgwwzZ7UkajfSyCjyou0G7fdhm4wsEarU6ISHhsuuH0tLSz3/+87F1giAmBSWwCOIThMvleuiRh+vD5pTZhQjnsdLLQdDjG65q0bWbl6RkJKvVsdLLhNPv/8v27XctXlxwuU+L+UOhA21tCql0Znq6UiKJlV4mqvv6OkZGri4tVVw+S8I83qjf3+hyjQQCQrH4smevQEtLy7Jly/74xz/G1gmCID4ZPPfv5/6++dXCqxcLLmtWIhxizPWd0vrexbrkDK328oYETyDwj71715WWzkpPjxVdJvwMc7i9nQmHZ2dkGJTKWOllwurxbG1oWFtcnHRZBZ6XYeocjkG/nycUqtXqy64fOjo6UlNTX3755dg6QRCTghJYBPEJIpLA+sUjtgXG4uuXC4SXM4HlsznbN5SlHe68q2h6UVJyrPQyMeJyXf/443+5446l+fmxosuE2+9/4dAhnUJx9YwZ+I6VXiY21tQc6ep6YP36y3hiOczj9Tkcb7W2HjOZZApFbm6uXq+/vBp03759eXl5jz76aGydIAjik8Gz/37u9faDyx+4WyS9nNc9MYFQ146jym01d6YXzExLu7wRwebx3P2vf31r7drrZs6MFV0mPIHAS+XlQYaBJdkGQ6z0MtFvsz22ffvXV6/Ov6znBR1+/7ttbXt6e/kSSXZ2ttFovLyPICgvLw+Hw6+88kpsnSCISWGih7gTBEEAeqQHQRAEQUx5KFyPy5RyzWW+3okgiI8vlMAiCOKyMLW0DSktgiAIgpjyULgelynlGko0EgRxiaAEFkF8wiBNcTbIKwRBEAQx5aFwPS7kGoIgPglQAosgPmFMkTN0U0xn0SndqQi9rJ0gCII4BQrX40KuIQjikwAlsAiCuBzwKTdBfBCX+51BBEEQBEEQBEFMHSiBRRAEQRfeEwRBEMTUh8L1uEwp19AJKIIgLhGUwCII4gMIM2zI6w94fNwnFAiywVDId7IEn6DXz4aYWIPz4oK0TTgcDjKMy+/3BoPsxbjR7EKswfC+UAjGeAKBi2LMJIBDAgwDA8Z+AqEQymM1PnRYlvUFgy6fD3vqohsR5oVD4VAgHMB3rCgKy2NR6A/7mfC5jkauOSpzq6iMJsFwEOVcCTaNXSUIgiAmDeQBdAITPOXPdZhloRxQPsG7xS9CYoTTD4iSDBuLApcRGOP2+xEuL1w/TCklcyFdwAA4xOnz+S+BjEFkR9CHVDhrlMemiDwIn+XA4Br6wj60PakWwiz0wyklON7HCAyCIC46lMAiiE8YE1QCkJheh8vU0DlQ0cR9HD0ml9lmbuqOlwwcaxpu6PRaHWH2IuuMswI1A5nVNTJytLOzYWDA4fVeuNiadHsY4/L5mgcHD3V0VPX2Wj2e0OUQxAGG6Rsdrezpqeju5j4wps9qhTKO1fhwwa8Ci9td399/qL29c2TEF4C2u2hAJkJ3joRG+gJ9+IZ25IQjJKMj5EBhb6DXztjPIR/9rB8NvYwXDVHNxth6/D1DwSEuHYZCF+OyhCwYhatPEARBTBrPqGOous01NMqOiY8+uxvKwVTXMUHlcEHBBI39wWCPxQL9UNXTM+JyXcYcFoxBjO62WBCy6/r77R7PBRozaddMESXDAUVn83iaBgcPtLbi2+X3X8QcFuI7Av0oMwqpMBwc9rE+Tj9wYBl6AFsD4UCs6ATYFGADo6HRXn/vQGDAy8b0g5N1QnKgBF1xNbHJwljiqwRBXHSE3/nOdxQKRWyNIIiPL4FAYNee3b50ZWJRFl9wvifq2ECo70jDwcdeqXltR+u2cnwEImHA5an+79bKFzdzJW3bjgzXd6jTErXZKQLhB6fFQ76AtalX3W+daUgyKFWx0vPG7vPtamz89caN7x4/vr+1FeKmKCVFIZHENk8QTyDwUnn5tTNmZOr1saKJ4Pb7n9i9++979rxfXb2zoeFYT09RcrJBpRJM/PlNELLVfX1ysbggKQnfsdLzw+JywRuPbd++ubZ2W309Pnuam2FDSWrq5DzTajL122xL8/NlE7SEo91s/vfBg4/v3Lm1vr66tzdBLs82GESCCZ4yCYcdgUDj6Oig2y0Si3U6nVwu5/P5LsbV4Gs47D48EhzpCnRBbiZLkgV8AURkmavMzJj7A/09gR6lUKkVamNdjQHCtCvYddxzXCvSagQaf9i/y7EryAuaQ2aI0QRhAsNj2nxt0KZYFvKFsWZRuru7YcZVV10VWycIgvhkUHX8eIO1N2vpTGiAWNH5wYZCdW/srvjnO5oMoy43TSCMNA8zDMRD+RNvWjv689ct5AsRr84raIaZsK1jQNJumqHRJ6vV59kqjjcQKGtv//3mzW8cO7azsXHY6cwzGrUKxUT74fAFg29WVi7KzS1MTo4VTYRAKFTW1vbo1q2vHDkCY+xeL3SIblI/yqAfavv72XAYlmA6sdLz5iIqGeD0+Q53dCzMydErlbGiiWByOKDK/rJjx6a6ur3NzZBDOYmJk5AifoZpHh3tcjj4QqFWq1UqldjLXtbb5Gs64DoA/QCdMBIaMYqMUoEU9RH03az7kOvQYHAwUZyoFJxiPBrWeeuOuo86WEdHoMPO2BNFiWiy3bE9FA5ZQhZIC41QI+KLOv2dTsapE+nE/FNs7u/vx/ett97KrRIEMTncbjddgUUQxLlggqGBqhanyZI+v6T00yun37w6dXahPj89d/W8Gbesmf6ZVenziqFHpRqlKll//nmxST/EHfqsd3T0v+Xl7kDgM/PmQe1ta2io6+vzBE4/XfYhABsaBgf3t7XlG42fX7p0ZkZGVU/P3paWUbc7VuPDAgpvZnr6Z+bOvXnevNUlJQlyuT8UStfpJpd+ukBCLHuwre1Qe3t+UtK9y5ZBy+5paRmw2Sa8y8eRznbWXu2tnqmYuVi1uEBWAClpDppdjKs70J0mSVugWLBCvUIv0qMQijPW5gRMmBkODh/3HPexPu4mAuhXlsdmSDIgN/uD/VCiEKZQsWqhWiQQxZoRBEEQEyTMsKMdA0f/+U7d67tGO/qD3gB3sYtnxF77xu7j/91qqmv3jDqidT8MMLjZ6XynsnLE5fr0vHmL8/KOdXcf7epy+v2xGh8i3HVGzx04YPN6r5s5MzcxcVNtLexxfejGTB0lA+CWiDGtrela7TfWrIGYgX7oNJsv1oVyTtZZ56srlhdDP0yXTx8ODQ+Fhrjrrfysv8HbMBAcCIaDp91CGOaFTUHTaGi0VF66SLkIH0gFNIR+8IV9qZLUJHESdz24g3FAQsgEMik/khQjCOJSQAksgiDOBcswo629fIHAWJSVOruo4MqFKbMLEwuzi69bNu/e6/CtStarU/TF1y7T56ULJnqJzcRx+/2tJhPUzJyMjGtmzFhZVOQNBGr6+yEEYzUmxeTSaQI+XymVrikqumPhwutnzVqSnw+N1We1fvjZNJgxLzv7niVLbpk/vzQ1NcgwV0+fvjAnZ6JXcl043C8ECFAcDKuKim6cPbs0LQ0+aTebL9ZdAJHEExtIECQkCBPUAjVWuTsKfawvSZSkEqoUAkWhtDBbmn3a+U+Wx0KD9gR60EopVAr4AqhShsfw+XwJXyLiiSBJ8ekN9KJnfAQUIgmCICZL0OeveXlb94HaMMuKZCevBR6qbWveeCDk9YsVssiDmyYWGSYfRxiG6bJYEIyKU1KumT4dUVImFtcPDFhcrosTnCYCpEvj0FDDwEBBUhLEzLrSUm8wCGMQQGM1Js7kZnGJlMxkrt3i8Tx+f+PgoD8UWpqff+OsWauLi61ud9vw8MW6pZENs9APGoFGI4x8UBJkI+kqqIjeYK+X9aJQLpBzleMEwgFLyCLii1LEKTKBTCfUTZNNMwgNkBB8HnSGGGIDWgL6oSPQgWpGkfG0y7cJgriIkDonCOJcsCHG2j3ksdib3j9w5Km3ql7cZO0cEIpFCkOCOsVg7Ry0tPUZp+Xkrp4nUcnHu2TmbExO20QuuR91u6HSCpKTjWp1MhSIUNg6PGz3nn6tzYSYnDVSkSjfaLx32bLFeXlCgaBvdJQNhzN0OmjBWI0PC4yulsmSExKggGv6+iQi0W0LFqTrdCiP1fjQCIedPp/D69XK5bmJiVqFwqhSoQQ/Gy5WAkstVBdIC2q8NVWeqmZ/c5IoCToS+pLlsd2B7p2OnZvsm9r8bQKeADoy1iaKk3FGFGrYWyovlfKlEd3JF2uF2ohyDfRaGEuiKNHFulyMK0GYgLZMmIE8jTUmCIIgJgJfKEjITJ577/UF6xdJVSfva5Nr1dNuvKLkxhXKJH0k+k4sAE9SPAAmHLa63UGGQWzi9INCIum2WCKXGl3sJ4V/IAGGGXY48A3NAEvStFooiu6REYvLFasxcaaUkpmcQ/1RjYehsw0GjVwOGQPV133xHuipECjypHkN3oZqT3W9t14lUCHuiwViO2PvD/Qni5NTxCmnKQcQCof8Yb8v7Kv11m62b97p3GljbDKBDFIBImEwODgUHFIL1D7WZwvZlAIlRiH9QBCXDkpgEcQnjInE0zDLhvxBTYYxY8G0vDXzdTlpvYfq69/abWnrDYfDXrur51At4w9mLJou10/4URSTA+NCx2ASEpFIwOdHHtAQDrv9/gs8Ozc5lYHRZWIxdLDH799SV7etoQGyeGFOziSeQHFR8AeDjQMDrSbTqqKiHINBEn3UyIcPw7L4QAeLhUIcEwKBIMiyvot3VRqOgQAbcDJOL+v1sB4oSxx7WB0JjWBhnmIePlht87eNvYUQarLL34WSYlkx9CU/chdr5NypWqhepFykEWoyxBnZkmzoWp1Ih98BWGj2N7uZy3APBUEQxMcAkVRSfMOK3JVzlEl6vlAQD7SJJdmF1y5NyEgSikUR3TCxADy5cB0jBP0QDkM/CBEtoniDwYuVHJkQLAJZ9BV7CJTQEoiYMMYTDAYuwJiPgZKBksM+gklwC1ZFAgF2WOQ9MBcvwwj94GAcvrAP+iEQDkAGQB50+jtlAlm6OF3CP8tjQyEzLCGLnbEniBKWKZflSfJQ3xQyKQSKFaoV0A/JouQcSU67vz1BmKASqLDQ4GvAKLH2BEFcVCiBRRCfMCaUZeLz5VrVkq/fsvS7t8+55+o5n7tGopIPVrU6B8xhhjXVdVja+hIyk1LnFEJ4xZqcJ5OWIpzOi2YxIv/hm8+HxJng8KdzIc09gcDG2tqt9fU6heIrq1YVJSdP+GnlF4lhp7NuYACy7+rp0yf9VPsLJ/qjIPKQM24nYx/BHZO5vfRsgtXLeoeCQ6Oh0YXKhXMUc6bLprM8FmIxGA7KBfIsSRY+edK8RHGiLWRzsk7uFCi+oTWHQkNYZsPsSGjEzbrtocizroQ8ITQrpGeKOAWdQNEqBcoef4+DdWCgtkAbNGt0ZIIgCGICIBAo9OqTNw+eCLRiuVQ6sUu2x3JB0R6RKBKeItKBiw1hIXcm7EMHQ8bEDPeJgpILMeZCpjFFlAymwKmFyN6JpvniJRdOIBwYDg5DPyxQLpglnzVTPlPKl3YFuuo8dVAFAp4Acd/BOJyM08bYfGNeUBi5XlsgThAm5EnyMqWZubJcrJqDZlRIE6dlS7PTJemoBP2gFWkjz9UKDllClvZAO765HgiCuIhchr9NBEFcOiCA3G53d3d3MBiMFV0AYZYNegMhf0AslykStdrMFChRJhhkQgwbYoaOt/qdHl1umiYtMdbg/JnsQ9yhqCKpmXDYZLe7AwF8sJx+Oe7a4/AGg9sbGjbX1clEonuWLFmenw9LsBdimz9cTA5H98hIckJCcUoKdHCs9EMHrpCJxR6/3+J0+kMhyGKFVDqJ10Wd9ecNBKiLcYn4oixJVoo4JVWSKhPITEGTkC+UC+RqgRqbJHwJlkO8yAOtImnO6CfABtgwC33ZGejEBxJ2KDQ0yoxik5gvVgvVWGj3t2dIMtCVm3UbRUa9UA9RCyEbG5sgCOJjjc/n6+vrw3ds/SJx1r/9J8smGBkmTSShJpEI+Pxhp9Pl9yNIBVk2WaNRy2SxGh8iEDMYF5F61OVy+/0un49h2RSNRnM5jJk6SgZukUskvmAQbgmGQk6fTywSQT9clGwaJIGLdQn4gmxJNqcflEIlorwlZGF4DGI9NMBwKJLhGggOcCfAuA90BXdjoEqgEvAEMr5MzBP7w35sgmDghEdPoMcoNkr5UifjhKKAhLCFbJTAIohLASWwCOLjA9SG1Wo9ePDgG2+84bqAxyjECTOsa3i04ukNR//5Tvuuirbt5T6721CQqTLq2WDI0t4nlIg0aUah5MN7Urgi+mQElUx2pKvrSGfnse7uEMvOycw0TOptzXEmJ9P8wWCH2fxsWVmryQTJZfN43q+pOdjebr/Y6v98wBRGXC4MnaHVwksTzhZdJDBuolqdodNZ3e4D7e1HOzsbBgcTlcqS1NSLYhBkolgQEY6QoZFnUrC+ABuQC+SJokTISuhOX9iHQhfjUvAVKPcwHgfjgGxFhRnyGSWykgxxRoooBfpSL9JDd3LdBsNBa8gK3QldG3mgO1+kEWoShAlsmA2xIa4OQRDExxifz1dZWfn2229bLB/ur+6JBeDJZ1VEAkG6TqdVKKp7exGbyjs6EKempaYmTeL8ygUjk0gKkpISVaqGgYHDHR1QDv5QCMakJCTEakycKaVkJudQhUSSazB4A4Hyzs6K7u5DHR1ysbgoOVksuggvBRbwBWJ+RD84WAe+/WzkIxPIcqQ5M+Uz86X56eJ0nVCH6G8QGaAfoCWgHwLhAFRBgiABq9AY3JXaKEQJ96YXlsfaGTtqormML8PMlQJl5PFY4TAqc0MTBHERoQQWQXxMQKS02Wzbt29/6623jh8/HrgYjxzii4QKQ4I+P32wurX8yTePPb9Rk26cdtMVKPE7PV6rUyyXRp7dPhkmKRYlQiE036fnzLF7PC8cOnSks3Nxbu6sjAzlhZ20nJw1Frd7Z2Njw+Cg1eOp6u2F/vv77t3bGxqgiWM1PkSCDDPqdrPhcIJC8WEr8VNRSaUrCgqKUlIgyp/Ys8fl8y3Nz8/U6y/KLwRozRRxSqI48aDr4H7n/gpPhYgvKpIVpYnTUkWprf7WA84Du5y7LCFLuiRdLVD3BHqafc02xqYSqjIlmXnSPIhULGiF2iRREr750Z3vZJyDwcFcaS6aqAQq6FE0RG8YTi2MJbkIgiA+lkA/+Hy+/fv3Qz+Ul5d7PJ4P9eqbiUWGyccRAZ+fodNdO2MGwuV/Dh9+r6YmNzFxUW6u5nI87AliBmHxjkWL/KHQy0eO7G9rQ9xckJOTIJ+cpoowOddcIiUzuQNIIhLNzsycmZFR3dv72PbttX19C3NyoPouykXlEr4kSZxkFBvLXeVlzrLD7sOBcCBPkpctzc6WZEMb4GMQGXQiXbIoGUpgKDjU4msZCY1AZqRJ0qAHjnqOlrnKDrgOYBklKEe3oXBoIDDAKQoIBjFPjIbQD9iaIJx8OpIgiPEQfuc731FcpucNEwRxEfH7/VCffX19WHY6nevXr1epVNwmjkAgsGvPbl+qMrEoi39+z4zi8/kiqUSblaLLSTMUZKTNKy68anH6/BKZLvKTXmFIQEnS9FxZwikDfSAhX8Da3Kvus840JBmUE2sLpCJRhsGQl5hYmJS0LD9/XWlp9gU8sNwTCLxUXn71jBmQkrGi8wYSH2JrVmbmquLipfn50MH4zM/OhiaWiSd8VRokdXVfn1wshlbDd6x0IsAY+GROZmayRnOB2aJWk6nfZsOkJjERkKBQZOv1+UlJxcnJa6dNQz96pXISj/Zw+P2No6ODbrdILNbpdHK5XMAXSAVSyEQutaQT6nKkkcdXSQQShVCBQu4i/wxJRrokHTVZPosSjVAz9smsAp5AKVBCpKICl8CCig3xQhniDJlQJuQL8WHDLHrLlGTqRXpOpILu7m6YcdVVV3GrBEEQHwMgDw4ePNja2sqyrMfjWb58uf6MUw5Vx483WHuzls4UiCYcbUUyiSE/I2V2oUKvicsPoUSszUlJX1Ciz884/4cchRnG1jEgaTfN0OgncWe6WCBI1WoRoxGeEKzXl5aWpKQgzE04OEXxBYNvVlYi7hcmJ8eKJoJIIMjQarP0egR9RMlrZsyAVZOLudAPtf39TDhclJw80YevX1wlA5w+3+GOjoU5OYj7saKJoJBKM3S6XKMx32hcWVS0prg4RaudxC2EfoZpHh3tcjgQ0rVarTIiQgRQApx+UIlUCcKELGlWqiRVyj/5DApUgDbAJjFfHOaFURP6AVIB5ZG7CIUKpTBydVWOJAfaAFIBTSAe/Kw/SZyETVALnGBAc4iQyCsO+TEf9vf34/vWW2/lVgmCmBxut5vf1taWmDjx59cQBDHFgACtqKhgGKavr2/Xrl2//vWvk09VVC6X66FfPGJbYCy+frlAOBEpAHXDQjSyEIoC/LQ/oT5RiO+IepyggvTZnO3vHkgr77iraHpR0mRkHwZmwzCJgerl3iUU2zBxRlyu6x9//C933AHdFiuaCPDNmacZJ/cQVrff/8KhQzqF4uoZM/AdK50InDHRHTJ5h3BsrKk50tX1wPr1kz4bjB0U2UcsC90JJmEQZtPndL7V2nrMZJIpFLm5ufHfVPEnU/AjB1/kE2uCozLyFiOs87lr+1HCrUY2j4FrG1uJJrC4x8BzrbAceb47Xyjny+PZK7Bv3768vLxHH300tk4QBPHRJxgMHjt2DN8Wi2XPnj3f/OY3CwoKTosjz/77udfbDy5/4G6RdMJJjUhoCocjHY7tMxKxIiHrPM+ocTCBUNeOo8ptNXemF8xMS5tEsIvrB7S9wIem2zyeu//1r2+tXXvdzJmxogkSN+YCxQx3Ki7IMLAk22CIlZ433J44jUl7pt9me2z79q+vXp1vNMaKJkhcP2AHTdotDr//3ba2Pb29fIkkOzvbaDTCySjnVAEnFRDxT5MHp2mGsVIhchBHP9HjOPLhyhke42N9Ur6UUwtY5d5fDEURz16B8vJyuPmVV16JrRMEMSlMJtOE89kEQUxNJBLJ0qVLZ8+erb7oT3NAd0KBSCKKvPF6jNDEcmR1cmNN9iHuHBgSmkYiEomibxSKlV4OMHrUDad8Yts+dDhjLq9D4sAS7B2pSAQBOkmDxp8IDjvoTiFPeJr6xDIKufJ4ydgKcU4r5E6uxltBdEbuBYg+mZUrIQiC+LgiFosXL168ZMkSg8FwKSJIJCwJBKf/SY8WImjFVj8sMB6nH8RC4WWM1xxxYy6vmInsijM+sW2XA4zO6YdL4RZOFXBS4Ux5wG2NrURXY0vR5bMKD5RAP8TVAlY1Qg0+Y7NXBEFcRCiBRRAfHy6j+vmoc0HpNIIgCIL4KPPR0Q8UrsdlSrmG9ChBEJcISmARBHFZmFrahpQWQRAEQUx5KFyPy5RyDSUaCYK4RFACiyA+YYyjKZhA0Gd1htnIQwHisKGQ1+oMur2nlUcI84Ien2vI4hgY8Ts9XBkbYnw2p7VrAK24JuFwOOD2+uwulmG4OudDIBSyuFwDNpvT5zurvejW7fcP2e2jbnfohG1oNWi391mt3hNvYAwyjM3jcZ3Hq6DPobQCDANjMBa6PbMaLPEGgyMul8nh4D6eQIBhWRT2jI7CGKxyNf2hEIzBjLjVyYHhMOV4n6cRir6IEE7AQKiJEjYcRuWukREUwj9cNV/UEl9w8m93RrfwP3aQ2enEvGKlpwLnW93ufpsN/kd9lHB7DT5Bq3gJvAqbUTnaaGKEQyHW40EvJ9bDrM/H2O2s2x0ep0MclrE6Xm+sIYzALrPZWJfrZEkwGOn5zMOeIAiCOBWWYd3DVgiA2HoUFCL0B1ze06I/Vv0Ot8tkjX/cZhvkBAP9YHeNdg64h0e5riJ/ib0+z6gD+oRrG+XEH/xxgCRA6EHIs4/zLkUUIiwOORzDTmc8LCJ6ItAjaiNgca0QKxw+Hz5ctJocZ8bBM3EHAlAOiINQDlwJoirCK2JlXDCgH0wHgZtbHY9zGIq4j8iLbl1+/2luwUwRiLE1LmPwsXu9GPRSKBmMjW6hqYYdDizESk8FOxGjYFx8c26BzRAt/VYrGsYFA4yxTlrMQDB4vXGpgAUEfcbp5D4RhTCeAEBDHFoYFG6EWaEQ9AOanFQdUCboeRxpRBDEhUNvISSIjxV+v7+7u7u5uXnt2rVnfwth+lneQhj0+Ueau61dA6qURKE4dhs/fuq7hka7y6oFQpFUo4yXgzAbdg2PDh5vHW7ssnYOekbtYoUMH+fgCApHOwb8To9MoxDJpWwwNFzfGfIHZBpV/NVFkbcQNvWq+8/+FkLopKahoeq+vg6zGYJSJZXKJZKxj2OAdoHSqujqQjWIVD6fr5HJhAJB6/BwbV9fp8WCErQSC4UQOt2jo9iECuPdH4HhXiovv3actxBCpbWYTMd7ejpGRjzBoEIigTFjO4K0ah0aOtjR0Tg4CAPwUUqlEqEQq80mU0/UGK1cLhIKuy0WqDEYM94bgjCvc7+FEEoJEz/U0YGpGZTK02YEId4yPHy8t7fNbIZIFQqFaqkUs6vs6eFKZBIJ/CAQCNqHh6HdMRd8Yo3P4BxvIYQKh+6v6u1tHBiAtA0wjEYul4hOeVaU2++HK6p6etrNZuhgOA1uwQSPdHW1DQ+PuFxKmUwhlcJ7cCxWdUrlWd4jGQ47AoHT3kJ4ctYsy4yMBM1mYUICH20hI222QH9/yGxm7HZsFUilkfIxQHEyMHhgIDQ8DLmJrQKZDMd5oKcnNDLCut18qVQAn6Bni4XBKoY7tQd6CyFBEB9XWJbt6+trbGxcuHDh+b+FEAHd1jPUd6Q+ISNZJDsRU8Jhr9XZe7ieCYYgBoSSk3HE7/CYatt7D9dZWnvxGWntsfcMCaUSqAVTbcdoe79z0CJLUIqVsjAThn7w2V0yjVIkjfWMwnO8hRBRpnNkBKEHgWbAbpeKRAg9CLuxzdGQbXG7ERYRoxG/QiybIJOJRSIsI3oiHqEHtQxFYpff3zw0hLCbEHn77SmjxDn3WwjPGgfHGoxgOurxoELD4CDkAUoQFoV8PlRHXX8/NAPCKwQDwiukDsQMjDecquviwOza/n50CEvO1BhQDphvTX8/nGP1eNAh5hi3xB8KYfr72tqgqTgZAwMwNRgMN05UyQAIp3O8hdDh8cBUqDXMCC7ClE+TIv5gkNuJ0CGDDgfkEPzGhMPHurtRAvWCvQP7sVN6R0f7rVYV9tepwozjzLcQjnU+dEJoaAgagB8dHZIg0N0dkQdmMz7hQECgUkUEwGm7PnoOzN/eHnnZoEyG4zzQ1xdRHRhFJEJvqM9Yreg8okBOlU/0FkKCuCi43W5KYBHEx4pQCL/ibXa7ffHixfi1HyuNEktgpZ2SwMKvd7/DPXS89dgz7zv6zRkLS8UKGbfJZ3O1bz9S/vc31elGfU6qWH7yNcMBl6/hnb1N75UFXF6P2dpzsC7gdOuyUzv3VLVuLddmpwxWt0KwalIT/U53zSvb9XlpqmS94EQuIJLAaulR99nOTGBBflX39b129CgklCOqgSBB8o3GsWkUs8v1dlXVe9XV3lCocWAAyq8gKQk69Y3KSigbiDMILIibRJXqYHs7lFau0aiRy88UNxxcAuuacRJYZa2tb1VWQsBZXK6Kri6BQABjRGPUsDcYfK2iAsa0DA1BpEJdRV4AxOf/5/BhnUIBS6CuUhISYM+m2tphp7MkNVUlPenJsZw7gQXVhObv19S8cOgQhihOSTlNuGOmz5SVQaS6fD6YWj8wgLGgep/cs6coKQlTsHk8WXq9UCiE9wKhEGTumcmpOOdIYGHKm2tr36+uhrbGcBgoSa1O02rH2oNfAm8eOwYBGmIY7EQMl5OYiF3z5+3bsS+gTW1ud15SkjcQ2NnYqJHJ0nU68ampogh8vsPvP3sCi2FCFou7oiLY3y/Ny4MAhab0wCTISpYNDA4Gh4aEarVQoxmrPkMmE+r4OztRBNHJOhwig4H1+51790J3hkZHWY9HbDCEg0FfayvUp4hLjY2BElgEQXxcCYfDEA9Wq3XmzJn4wR8rPcFZEljRK6yHatqrXtjcsbsyd/VcuU7NbWGCoe4DNeX/eAuKAgJAojr5Q8M9Yuvce7x1W/lIa6+poaPnYG3f0UZ9QYZjYAT6wZCf3l/RgJ41acaQz3/sufewkJCZFE+BhRn2HAksaAAE35q+PpvXW97Z2WO1Ilaqx6SNHF7v5rq6tysrXYFAp9mMmgjQiErv19aiPiJvi8mklEpTNJoui+VAWxsiPkL55BJYJ+Mgy3JxEL1Jx4RUTzCIcLylrs7idtcPDlb39mbodIi5EBUuvx+FHWazQiKBhftbW2FPYVLSOU6AjZfAwrhvHz/+7vHjcI7d693X0gInoFo8bYSxmgYHYSrUFBaOdXdvrqlRymQJCsUbx45NVMmAcyewytra3qiosHg8kEyVPT3wbVFKylgPY6aocKSzE8voZ9TjgeZx+/2/2bgRxkCZmByOHINBJBTuamqChMuPKsAz99C4CSyGYVwuT1UVAr04LU0YzQkGurs9lZWh/n4ogdDICErEsApzPHXXs16vv63NdeAAxINIq8WqY8cOgUIRuazb5RLp9RgL3UJFoAL/1BN7lMAiiIuC2+2mWwgJ4mOFQqFYvHjxd7/7XfzMjhWdE9fQaPuOo40bypxDI+yY66WhPodq23rL66QaVTzxFMfvcAVcnpm3X3nFDz+76qf3TvvUSmvXUH9ls8/hTshKylszPyEjCT1Dp/Yerpdp1RCgY0/AngNoFOiVRLX6gfXrf3D11fcsXdocPU3KXUMOAgwDSbejsfEba9b88KqrvrpqlcvngwaF6IQmmZ2efmVJCZTcgM02aLdDrqVrtUaV6uzacwxnXngPKW/zeHY3NUGBPXT99T+99trp6emNAwNdUWUTJzKW3X7PkiWP33XX0/fe++wXvrC2pMQfDEKDQtReOW0aBNOww1E/MICpZep0SeqYvp8onSMjEI5Q2OjnLNbyeNCU0Kb3X3HFg1dd9cBVV0GJNg8NDdntWrl8WX4+PtCU0PTQppCzsEQji2UqJwq0Izq/dcGC761b94sbb4SHI78WPJ64VbDwUHs7fgnAb9+/6qrrZsyA8fX9/T0WC9QnLClNS2sdHoYZjYOD2DXQpudIpZ1J5PxnT4/n+PGQxXLy+n+fD8JRuXSpauVK9ZVXQjgGTaaxNxKGAwF/VxdfINBceaV69WrV0qWQtBCdjNUqkMslubni5GTGbA6HQiGTCZo1okQnYhVBEMRHGpFINGPGjK9+9asZGRmxonPitTk79x1veq/M1jM0Vj8AS3t/z8Ea/L0VSk75DQ/UqYnzv3jDLc8+dPPT/7PyB/fkr11YcOXCtDmFTCCoSTXkrp6XsWi622xzmW39FU0SpVybnRI/rxblzAAYA5EXUc/h9X5t9eofXn31j665ps1kah8ejt/nzobD/TbbvpaWOxctenD9esRKvUpV3duLVh6/v8BoRPiWSySDNpvF5art70/SaJI1mrEXcJ0/p8TB9eu5OIgPpAVXISIerNY3KiqunzXrx9dc86Orr3ZAzPT2tiJyhcOzMzNhjEIi6bZYEDpHnM7UhIS0M7KKp3GmazBlq8cz4nItz89/5IYboGTWl5ZCGh3v7Y3V4PES5PKVRUVPfPazz9x77x9uueW6mTNXFBZeM2OGWCi8ECVzVt0FqVDR1TU3Kwv67ec33DArPb2qp8dkt8NOrgI0Xm1fH3bZ99av/866dZAZZqeTux4Nu2ZBTs787GyIEJgBUQFVk6nXRxKUXOPzAEog0NfnqagIDg5GbgM8Aet2SzIyNDfcoL/tNv0dd6ivuEKIOZ6WvfL50NbX1BS59kooZKM3D0JsSDIz8WGdTjYQiHTr90NdRK7GIgji0kAJLIL4WAGRIRaLT7tS+hz4nB6BSJi+sCRnxRzhiZNFYTbsHBwxN3YZCjM1GcbT7hcAUo2y8Ool6QunyXRqoTT6Iz/ME8kkQrEw6PY5By0Btw+tHP3mnsO1uavmyrRnap2zm2d1uyG2IBnx0cjl6VqtRCQasNniD7ryBAIQl0qpNMdg0CkUUFHpOl2H2ewLBgV8/qjHM2i3Y0EkELQND2NhWmrqWS7tOYMzrYGc6rVafaEQLIFw1CoU0EkwA93GakTFIjQoJGmf1QpNdrCtDVtRB5qPYVlIRhgDJRpk2SOdnSkazcz09LGnGSfEqNudoFBAZWK+Z3aBEghlhVTab7V2WSwwSa9QqKPX1QdCIZPTOex0QoW7A4H9ra35RmNRcvJ5HiFngsmiLSQsVK9BpYI92GUwjxcVoJgv5CaEeGJ018AGfGPontFRqE8YA0sgYVHuDQTwCyEnMRE1J2YKw0BripOTJVlZkTv+ogjUanlpqdhohHZkRkdhR+QC/vgcw2HG5YL6hNZEW39HB5bFGRmixMTIKVZ0COmJrVIpFG1gcFCk1wvOduqYIAjiY4xIJFIoFILzS9kEvZHnIqXOKYAeEHFKIKofvDZnz4EapVGrz00VnnEaQCAUiOVSWYKKCYbMzd0Bt3fGbVcqjTqRVBL0+p1DFrfZJhCL3GZrX3l93toFqhTDqdFq3HDh9Pu7LRadUoloi3CJwJ2SkAD9gDjOVUB0HrLbIQ+y9Hq9UhmJX1ot4qPL70eQcvp8A3Y76kRulBsdRTSfl52NsMW1nRDjxcFOszmeY0IEbDOboXCwCcYYNZrcxERoBrvXi62jUf0AIQFj6gcHUQ36Actc2/E40zUoUUok186YsXbaNEgm9AMDYN7YHQz3ohyKSywSIb43DgzcOn9+SUqKKnqbf1zJwDNHJ6Jk4jMdC5SANxhM1WoxZXy4K98xKPrnKnj8fuwR7D7sGhjAXfaFnQjbGIaBMfjIRCJoifLOTq1cDj0zITHDPetKZDBI8/O5a6+ipeHIo68cjuDgoL+zMzgwEHkG1qndRk5uDQ2hgjQvL/LgAoEg8sHhEQ5DVOCDfzy8UCjQ0yOQy9F/rBlBEJcASmARxCeMUzWFPi+tYP3i7OWzZVoVF60hI4JeX+/hBqia1DlFEoXsTE0kUckNhZkKQ0LkYv6uwZHmHoVeYyzOSshM4QuFg8db0IksQWnvG5ZpVKpkncdi94w6uMe6nxt/KCSOPrIKAhrDioVCdGXzeOJn50IME2QYo0oFvQXVAkUoF4uHnU6oTAgdk8PRNDSUptVKYIbdnqTRoBkEK6cIz8GZSgslbr9fIZFoo7cPAJlYHIg+fitWA3VYFsoYeguD7mxqer2i4rkDB1pNJjRJUqtbTCZ89CoVlJYvGExOSECTfpsN3ca12vkzKyPjqunToSkjE4+VnQK0qVoq3dHQ8F519RvHjuUkJmYbDFCHENB1/f29o6MwachmQ01oR0wEbvFP6tGnnkBAJZHAG1GvRIQvdD8K41OCT7DjoCyF2IydKBJh9+EXQkZUpuNXgcPrnZGe3mwyoRwlVrd7yOGInyT/QAQKhayoSFpUFLlD8MQPLb5IFDlfit9Ug4Pemho2EBi7FYTh9kAghB8zzc2o4K2uDvb343CPnClVKCIXc3m94rS04PAwCiFAoV8jj2Wl57ASBEGcDVWSLm/N/Owr5igNCdE/9hH9EPL5u8tqEfGTpufJ9QnjppvCPFNtu63HlFSSYyzJlqoV3JXaA5XNruFRpVHnNllFCmlCZpLP7nKbbWOeED9u9IQ2QLRFKBQJhRgWAQjywOrxQDZwFWAeYh8CNMphMCI7AhkEBqIYwhPa1g8MJMhk2NplsSA2KaLqAhW45hPirHHQ7HbHo3+IZSEGoFI4Y1BNJZNhLJFAADEDqdA8NKSRy9EDVAfiOERRf/Sh5ufQD2duQM9KqbQ4ORkTZMLh7pGRDrMZ3eYnJcVqjMHscFT19mbo9fNzciIyRqMZq2QQo70XrGSgBKQiEXdTJ4D/g9HntY91CxyF0blnNUDjYTe5A4EUjSZdp+saGYHMg/E9VivsgVsgriD28M01/0AEMpk0P19WWirS63knEoLQcpFnsdvtge5ub329+9gxf2srBAO3lYN1OoMmE18slhYWCqJp2YjqSEiAhIg8f8DpFCUmQmCwoZBAqYz0Bv0wuafLEwTxQVACiyA+YZyqJoVikVghjV1FFYUNhhz95tath1NnFyr0kQRQ5IQVA0VxUqlAdgiEAmglj8XevPGgpb03d/VcVZI+54rZcz93jSpZX7huoVAqsXT0F9+w3NY91Lhhf3dZdcB54r1vYBzZwxVHEkbRBRDm86G64g1hBpagaeIVUJdhWYi/a2bMWJKXtzgvb21JicPnG3W7cw2GA21t71RVVXR1QbaOM2aEU70SA+NGZnrClohR4XDEmBNAeEE2XVFU9L11635/yy0/ufba3tHRfa2taPKF5ctzDIYlubkrCgr6rNZMvV4jk+1vbX2zsrJpaAg6O9bFeSMViyGmOV1+JvCKKxCwuN0SsRjaNKLaoy8rzNTpvr12bbJavbygYHp6+vHe3kW5uZCPOxsb36+thWEQi7EuzhuMFZWUJ9wSLcHxwa2CyDI2j6kAMAwk6TfWrJmRnr6qpGR2Zubmmpp8oxGC+J3jxzfX1kKax28UjTGmz1NA1xJJ5P6+k4dJDDYYhHDEprDPxzgcp9xC6PdH7hD0+aQFBdqbbpJkZ0ee3T48LJDLVcuXi1JSJPn54rQ0X1MTZCg68dbW+hoaoGh5E3cRQRDExx6BSCiWR/UDn8/9sWbxs31gpPo/W5Jn5GmzUvDXP8yyLKLmGX/MmWDQVNfOMkzumnnohy8QpM4tmn33VTKdqujqJZp0o7VnKG/1PO+oo/m9svadRz0jNoSWaNPT/+zHwWYMxCWMOLAY0S5jRo9UEAjisQP/QwX8FoJs+PTcudNSU6+cNi0QCrUND68qKqrp63u3qqq8sxNx6vQJfBBnjYNj9QOWUEc0RmNgARVkYvGn5syZm5W1ICdnfWkpqgVDodSEhCOdna9VVMAYqI7xjIl1dCqwITLl6O17m+rqoA2W5uamn3E3IjwzYLd3mM3rpk3jnltvVKkuupLB4QAjT3NLxFcnwBI+EZ9E60T/i+xEmPSDq6+GfliSnw/P7G9pgWEQFVvr69+rru6yWM7XGIzN6YcxMjJyxkunUyxcqL32Wu0NN4hTU/0dHZAHJ6M/wwQGBxmXS5qfH3kyJgzGpui5LvWqVagvzs6WZGailViv58vlkfNkdXUhq5X0A0FcCiiBRRDEKTgGRmpf2ylRy63dQ30VTc5+83BD10hLT9B9yluTGX9wuLHr8BNv2vvNs+++OnVeMTSoSCbR5ablrZkv1ak8FrtCp5EqFRVPb4CItbT1Nb633+8+cSVUTO6eDqcsQ2xMqEb0QfQ6LE7KAIFAAHk6NhsFPSQTidAQumpeVtbi3FxnNHtlVKsre3qgsURCYUV39/b6+vhp2PNEIhSi85Mnb1kWo0vHPJUThmXqdF+64orCpCS1VJqm0y3Ky4NG9AQCeqVyeUEBVqE1/aFQWkLClrq62v5+VNvb3Fzb1zeJzNE5sHo8Rzo6DErlN1av/uLy5T++9lo4BHoXlsAPq4qLZ6anQ7aKRSLI1jcqKqD2/MHg5rq69uHhseL+fMCsmeg5Um4VzeHhsQ+2xzI/HI5no1APilEqFGLHJWk0S/LysnS61qEhhVSqlsl2NTbCzyNO56ba2haTiWsS48ROPy9gEcMI5XJpUZF67VpJdnZwYICBfDxhZ+QNgxqNOD1dmpXFl8nEyclQsZHrrXDUqdXS7GyRThcymyPSVir1tbZCpLIej6+xMWg2cz0QBEEQZ4X7Y+0x2xre3SfVKt3RJ1jZuobMTd3DDR1e68krlwGixmjHAESCLjtVmxV7/LlQItJmpRSsXWAoykRziUIm06jKHn2JZRjXsLV50yH3qJ2rOR4IMQhGwbh+iGZGEPXiGSKA8BSEfjgRF1ABAQit5GJxcUrKioICbBj1eBA33dF3jKBtTV/fO1VVE71gebw4yK0C9Iyh/Uzk9CBXgsoQGIiwiIwLcnIQKxFpTQ5HSkLC0a6uqp6eJKia7u6DbW2+Uy8O+kCgN7otlleOHOmxWG5bsADKhEtpjcUbDLYND0O6FCYnS6I6B3UuupJBz5ht3C34H/yAfRQP95GdCBEI3RV1C+caOArGJMjli/PySlJS+q1WeClNq4Ur4B/Ytq2+HrspWncyCKVSeUmJLC8vohMUiog8kMsj58Bi26PvKOzpiTz93Wz2d3aG7HaIh5DFEtGocrkkK0uclMTY7ZANgoSEQFcXG71829/cHBgYiHVBEMTFgxJYBEGcgkgqSchIUqcYnINma+eA1+ZyDIw4hyxBnz+Ejz8YZtmQL9BX0VD76nZlonbm7VdmLJgmEosgNKDPBFCCYpGtcxCCNXVukcs8KpJJU+cUJ2QmW9r6GP8HSEBl9L02w06nNxCAxHH4fBAQ6VotpI0nEIDuhI5RyWSDNpvV48EqqmEhP/pqHozOXaV/uKMD9UtTU10+X7ZevzAnJ1GpbDWZ4prpTOIyJQ5EVaJKBUkHeYRRoNIgamVicYHRiCFQDoEVCIUgpPY0N9u8XvSAEnf08nj4AM1RGTUh9QwqFfQoKmcbDItycwUCASYIYRob6QKAByDdMC98AgyjkEhUUik+muhNEPAYRuEswXLT0NDM9HTURKvCpKQ5mZk27tlVE0SnUDi9XqvbHRk0FMLc4V7IXCxHjAmHNXI5Jg6/RQwIhx1eL2zIS0zEDopoU4HA7HTubmlZX1oKDQpmZ2bOy86Ge0fG3J45UaA1/W1tUJl8/FyJnl8N41dK9L6AyGX88INcjk/klxM8D2WMT8Sg6M+JyIErYFwuX1ubrKgIhVgVp6dLMjJYrzfybAuCIAjigxBIROpUoy471TNqH+3o91jsEA+QEAG3F+Ih5A9E/vwCNmztGsQfY31+OjRDtGlMP0CB+O0ua9eAsSTb53CjNGVmQWJRpmNw5MRZtDPDdQxEugS5fCj6hG+EJ3cggBgH/QBhgCCOCIUhoB8Q9SxuN+JgJH55PCkJCYjRkb/50Quca/r6UL4oJ2fE5TKq1fOzs5M1moaBgYmeABsvDmITjMHoGA79D9rtnDERsWG3p2m1KERNCAn4B/rB7vXmG42IrZjIkry81ISEc1w6fVbXwPLK7u7Xjx1DV3cuWjQnKwuOQjms4pQMVw1DDNhssFCJAMoVRYXQpJVMvJOxQFahB7PLhSnjEzmvJhBgajADBmBeEpFIKhZDJLiityhGhF8olKXXw10wBgoQnjzY3g4DYKc/FCpOSVmQnY1q8GRsjInDPZ09FH16ZkQkQDNgAV6CiojqBx6UCoSoWByC881m1I88N9PtjhzPUSER9vn8XV2SrKzItV2hkCgpSZqZibZQJrExCIK4eFACiyCIU1AkJpTcuGLevdfNumNd4TVL9HlpGYtK0+cVQ1YON3ZbOweCXj+kZNP7B7xWhzrVgChv6egfae2D1kTcRw9YsPWYVEatLidVJIskpEIQcMEQVAkEanQQcFZtE0mOZOv10HxV0Yunqvv6oFrSdToo0cqeHu60G6SMRiY71N5ePzAAUWVxuYqSktAQzaGlIq8TCgSyDIYMnU4kFDLhcEwVicVnHzLKmZsglSAl0QmMOdrVVdfX1z48rJJK84xGp88HOQsFhs4x1s6GhiOdnU3Rd2BDWRacMAagECIsNzERyg/6B5IaxsBLMAyih6szadDPoM0GL1k9HrlYDJENzQeftJhMdf39GBf2x9/YjULMCLZB38MSOASWoOTM07AfCHyilssxWQyNndI7OoofAJhyt8XSODiI3wOG6JNZ8SMB+6hlaAi+wl6DEyDz0Nzh83WMjGjl8pKUFK1CgeEhT32BgCh68pwbYhKEQyEIUCjI0MhI5FJ/u12YkBB5uJXVGhwehtwUYBfodKzHE+juRp3ItVcCAVQmtyNQgbFYBDKZOCmJe3lQJPMVCES2TtxFBEEQn0DkWnXRNYvnfeH62XeuL7lhubEkO31+Sebi6UpDgrVr0NLaG3BFrsIO8yIviuHz+JrUxNNCYSgQGqppl6oV0A9ipQxbmUCI8YeE0dsMo1XGDZ0I0PlJSQhtx3t7EYwquroQoDN1uhDDQEt0WSwMw6RrtTqlsrK7u76/v7avr99mg6JAzEKnCKmI4KMuF0JnTmKiRChko8/lRPNIxmciIRvB7pQ4aDLF4yCCL4yJPJVcKMw3GhG4I0qmry/yMj6nE02STrzgr214GDEd5sEeVGajYibAMKJxnoMJzixHq0G7/e3KysaBAcRuSDQoGfQ84nLFlQzqoGYgFEJhakICxuLaxpmckjlrNg3+h2DoNJuhUjBlWKKSyVA4ZLdjl2G+Cokk22DwBoPQXdgaeW8yw8AJ3FXewehrcyQiUXFyMoxBIZf5gpgRX0CkjpyXHRryt7dDGEA/BKPXYov0esbhCA0PMy4XtIRi5kzF/Pny2bNlM2aIDQZJZqYoJfLU11jz0VEsi43GyOtfYAmX+cIeuQBVQxDEeJAuJ4hPGGfTFFAgQolYJJNEziSJRQpDgjo1MfJJMcgNCcoknUyrDvkCXXur+ioa/Q73aFvfSFN3z8G6A395ZfMP/vr+t/+8/4//Gapt4x455DZbHQPmyANcdWrIU76A37Xv+HBjZ9rcIrH8A17oA8m4ND8fouTfBw48tm3b9oaGlUVFUHgWp/O96uoGCAuGgcK7ed68LXV1/7dz56tHj87OzCxJTeXOKELKHGhrS1SpZmVkJMjlWOgaGdlaX987OrowJwfCixvlTM6qtKQi0VXTp6Pnf+zZ8+i2bVB7y/LzoZksLtfupqZuiwWCKTsxcW529itHjvxp69bHd+6cmZ6+JC8PQ6M5+ixra1NKJEVJSUa1WqdQQEDDbBgJfSaciBqOA5UGeQf9imXIx6ahobLWVkhhFM7NysIQz+zf/8ctW/7ftm05BsO8rCyMHqnJ40EFQgJCm8KZWrkcSnFXU1NS9AWLE9LlQKtQwJmHOjr+tnPno1u3QuwuyM6WSSSVPT17W1qglVECR2GUZ8rK/rx9O35LoH5yQgI3DBQq1Pya4mL0Y4QaFgjgpS319agAeR2tcr5ELpU68btCqNGIjEZvba1z717njh2s1yvNzRWqVMG+vkBbW+TafpFImp8PGeo+csSxc6e/tVWSkiJOSeGas243NKu0oCByoZZKBQEa6OryNTcL1WrRB725nCAI4hMLH3+JRUKxUs4XCAQioVyvUacaohLCoEjUKo1auV7NFwoGKpt6DtV5Rh2Ra1vYyNM2ZVqVwqjlTmzECfl8XfurjSU5qmS9OkUvVSt6y+v6Kxr0+enSBO7M0FnDdQREk9zExAKj8Y2Kise2b3+2rOzq6dMRbRG7EWKO9/S4o/fUXzdzZnln55O7d/99zx6NTIYIzl36zYbD9QMDiAjQD2qZLCUhwepy7Wxs7DCblxUUQJxwo5wnp8TBbdvicdAfCm2rr2+OPkBKp1R+YdkyGAYx88+9exdmZ8/JzEQ0R3NM8khXF0xalJuLWAnh0WezbaqtbR0eLj5xi9+ZnOkahmUxKbSCAU/t2/fga699++WXf7dp0/6WlriSQR3UxFiQXpj1aWeSLq6SkYrFcMuw0/nErl3QDw6vd11JCbwNMbOvpQXGQOSUpqZmaLWvlJf/ZceOFw8dwu6IDBTNT8F7qDkrPR3qBfoBDWv7+jbX1WE/5hmN3BDnCzo8ceuiUKEQp6YGBgace/ZAHjCjo7KCAu6pAv72di45JVAqITO4D4QEViOvMI42DweDQZMJPUTOk6lUfKk0ODjoa2wUyGSRR8UTBHGx4bfhx170ilaCID7euFyuh37xiG2Bsfj65ZFHsI8hzLB+l4cJhBR6DYRmrBTSJxjyWZ0iuVSikIXDYZ/Nha0StZzxBSFD2cDJ+wGFMolcp5EopKjmNttcQxZDUZZYLo28prB7yNYzJNUoDQUZEKOI9z6bs/3dA2nlHXcVTS9Kij3/Ik6QZe0eDxQnRBVUGjSKLPr6v1G3GypTFRWavmAQ2isQCkEwQwJqpFIsRMpDoYaBgcTou7FRAm0E3YbvZI0m32iURl9cGB3kJCMu1/WPP/6XO+5Ymp8fKxoDJCaMcfj9YZbF6NCRnDEoxGrkBdvhsN3rtXo8sBbCK0GhSJDLoQKh+dC2pq/PoFRCe2ET7IcORuWcxMQMnQ7GxMY4gdvvf+HQIajDq2fMwHesdAzo0x8MYiw1/BC9Ssjp96MkYolYDAOwCZOFDMU0oZthLTQfWsFRdf39mXo9nIlNZqez3WwOhkL5UT165ulWsLGmBur5gfXruWTcWNBh5M5Nt5t7NzmEI6yF5LV5vVC02EFwERYwU4fPx7IsBKteqYSv4Hq0xej9NhskOGQ6bB6w2dqGh9EcxiSpVGOlc+R8uNP5VmvrMZNJplDk5ubq9fqTezAcZv1+Ho4B+Ap7P7oa9njYQACrQpmMr1RCdLI+H49huIe2YieGYRJKWDaS/IIGxR6Mdsi6XCG7XWw0oia6Yuz20MgI+hEnJnL5LG7Mffv25eXlPfroo9wqQRDEJ4Rn//3c6+0Hlz9wt2jMW18AonzQ6/fZ3cokrVB8Mq6xDAPNIBCLoB+gHPx2dyQcqOVCsRiRwGtz4g+yTKsSjP2bz0KKeE21bSkzC6RqJVadQxZLW59IJoF+kOvUkXu9A6GuHUeV22ruTC+YmZZ2WkxH+EMQRPRBDIIGSFSrlRJJCMHR7UbMVctkiMWIXBH9EAwiUiLAIVZycQfVEKPRYY7BgLAImdFmNpsdDiiKPKMRAeu0sYDN47n7X//61tq1182cGSsaw1njIOIad50RAjc6RASHMTAJXUPMILhzxkA/QMygVWFSEuI4+oFtI05nckJCQVISIv5pxngCgZfKy9EKlkByxEqjYdTl90MbQAbEiqIn5yIve5FI4koGfcFai9sNh3CnAzkmoWQAQvxj27d/ffVq6K5Y0Rj8oRB2BwxG59g7mDU6geRDOdzCCQOsntyJKhWMxNBo6w4E2oeHMS5aYR36rcVkgpjJS0pKVqtPy+tBub3b1rantxdhPTs722g0ckKRI4wDwO/nQypEW2E1cktg1EtQC9AV+OY0BhYiwiAOxIbbzYmKmH4IBJiREe6NxpFVtztkNocZRmQwRF6OfOIILy8vx+545ZVXuFWCICaHyWSiBBZBfFI4RwLrYoLQDtERYrjruVAAFRt0+6BixbJYsiCSwNpQlna486wJLA6EeQC1GmkwDhCFp1VACUSnOPoYVK4EIgmqFPLorDILnDuBxRExJXr1U2z9DLA1Yu2pihJK2gtjhELuzC3qcE++gD47a87oAxNY50PEVM6SMbbAErglcuFWVL3BEk/06RKQrdxZzTM5RwIrDrrF97ncEmWsZATwAD5x/Y29A2NgBkTzacag9z6HY9wE1lnBeDgqUGececVg2dMrMAzkZlyPokLk/kEcXThsxtSkBBZBEJ9MxktgXUwif7/DIa9PrJBxNwziL3rA5eELIq875Eej/bkTWBzRyHMe+iFKbD3ayh99ThZiJVeKVXwQwcfmdMZy7gQWB2fMaXHwNCKnnSLXwp80hovaaCXj0ivR83b+YBBR+6xiZrwE1oUzUSUDzp3A4jhP/RDdRSfrMNHHfcISTi2gE0wcVc8qZs6dwDo7UatiMuD8wVEL/QBvcP3D7uhTtCKKYsyIlMAiiIuCyWT6oH/JBEEQE4LPj+SqoDVPKACBUCjVKFEyIU2A5pAa525wZgWUKKTSsaIKGksjk42XvYoT1SzjEjHmnMZjGyqcbgyfr5RAVcWMwVYYkyCXj6f5Lgoxv51qC9YxNJe9AtimjF7DNV726jxBt/jEVs4GZ0xs5QSYPoyJWwirNHI57LlAY2Kg37iIPAdnVhAKI6dY49OBD2WySMlFsYogCIL4QBAyhAKJSsFlr6IFfKlaKVHKuOxVlHOH6whc6DlXcIr8jT89UGJVJhZDLcRLsQz9MF726jzhjImtjEPElLNFbS57BbBNLhZrFYpzi5kPds3EgSWTUzKnzOcM0C0+sZWzwfntNLdAJ8APcbWAzaqLIWZOguHOadXZgZ1jc1UwGiJHKiX9QBCXCPqnRRDEZWHiEuFSMrWsIQiCIAjiLFC4Hpcp5ZpLkU0jCIIAlMAiiE8YpCnOBnmFIAiCIKY8FK7HhVxDEMQnAUpgEcQnjClyhm6K6Sw6pTsV4Z5GQRAEQRAxKFyPC7mGIIhPApTAIgjicsCn3ATxQUziURQEQRAEQRAEQXxMoQQWQRAEXXhPEARBEFMfCtfjMqVcQyegCIK4RFACiyCIy8LU0jaktAiCIAhiykPhelymlGso0UgQxCWCElgE8QmDNMXZIK8QBEEQxJSHwvW4kGsIgvgkwG9ra0tMTIytEQTx8cXlcv3kof+pcvUmTcvhCy5n8jro9VsaOhO6LXMSU4wqVaz0MuEOBJ4pK7tp9uwcgyFWdJkIMExFd7dCLC5KScF3rPQy0Tg42DM6urKoSH75LIEW97BsTyBgCYXCfL5IJOJf7qdidXR0rF69+tFHH42tEwRBfDJ45tlnH3/z+dxVcwUiYazocsAyzGhLr7RlcE6CIUWTcHlDgjcY/G95+fKCgmkpKbGiywT0Q1VPD8Oy01JTdQpFrPQyYfd697e2Ls3PNyiVsaLLQSAc7gsGh4JBhscTCoWCy6p7QU9PT3Z29quvvhpbJwhiUphMJkpgEcQnBZfL9T8/+Un74cOZOt3lTQRAaXVbRwelPFVemkxzOfUNCP1/9v4DPo7rzvNF0V1VnTO6GzkHggDBLIpUFi1RsixZHlue6PG8fXfnzdvkd8ezs7t313d37s7Gz3jHG8bzmZ0Zy7bGY8uyZVuyciApihJzRM5oNDrn3BX7/aqrCYEASAEgSMDS+arV7Dp9zqlTpwr9//ap6lMsN/HmmfubW91mcyVpkxBEcTIc1jBMo82moelK6ibhjccj2eyOhgYNtZnfVQS1OsMwLEWhc1iWFQSh8sYmEQwGn3jiCTKARSAQPm18B/y3/9ZfX7+5AwFSqeRLpeaqOF1brc5h2dwBLJHjp49d3FftbrTbK0mbhCBJ0+GwVFWFlpi02krqJpHnuEGfb3tdnVmnqyRtBpJKlWWYPPxBkjiO43m+8sYmEQ6He3t7X3jhhcoygUBYF2QAi0D4FJHNZv/kG9/YLwif27mT2lQBTebzLw0PvmevavqNh6u7myqpm0Q+mvz+5/7oO09+8Z6OjkrSJpFj2edOnbIbDI/t2LHpZ1BfvXr17Ozs1x991KrXV5LuOKWqqvl0+mcTExdCIZ3B0NbW5nA4Nnfs9cSJE+3t7WQAi0AgfNr43rPPTr3yytePHNFu6vkVThTfHht9RZV2fPl+d3/H5kaEYjLz49/+t3+6+54ndvRXkjaJPMf98MwZdM7n+vtbNvtycl8y+a233/7HDz3U7nJVkjaDNMu+NDl53OtVaTQtLS0ul2tzx17PnDlTKpWef/75yjKBQFgXoVBoky+nJBAIhK3A5p7FJRAIBAKBQLgVtpTJkAm5CATCbYIMYBEIny6IUqwI6RYCgUAgEAhrZssIBDEZAoHwaYAMYBEIny7IpUYrQrplK1IiNk4gEAiErc2WEQhiMgQC4dMAGcAiEAgEwpZks+85SCAQCATCx0BOtRAIBMIdhAxgEQgEAvFPAoFAIBAIa2fLnGrZUiZDTkARCITbBBnAIhAIBGJaBAKBQCAQfoXZUiZDzgsSCITbBBnAIhA+XRClWBHSLQQCgUAgENbMlhEIYjIEAuHTABnAIhA+XdziCTqpVBJEUZDw7502pZJUkkRREj56lMRKM0qSVElZb6s2pFvwXFnePMo9sfktkZux6CFieR1NummREnY7Ov56Y8eifFgsS19AKYU8izPIiTiGqqTKcpkliwQCgUC4RRCj5XCAj9vNAp/1grg4uKBJFX9Yd6tuTSCUPsGjsnwLfHJMBi25RX+4KYoJLFeFFRMVFoosPJRscjoOHTwtKoXXixcJBMLGQgawCATCqoBApAqFK/Pzbw8Pvz8xMZ9I8KJYee/2I7BcyhucPXF5+tjFhUdwcIrL5IupbODK5MTbZ2ffv5yeD0u8UClzR4B6povFS3Nz74yMnJ2ZieVyG6Kh6wA7KJxOn5mZwQ467/EkC4XN0tBMsTjg9783NnZsdPQYnsfGTk1Pz0Sjax5evMEk7hDHYqno5/zT7LSP8+WlvCKLRakY4kNT7NQsO5sUk2Jp6fEJxcyImXluHnnCfJgtsXJilRThI5PsJNKRgnqQguLIwEmcUpBAIBAIt04wnT49NQWR2JTwJAlibNo3/d7FXCxVHnAocdlCdNQzdfTCxJtnglenuFxhzXEKrHdTsK4Cz48EAu+OjJyeng5lMsId1KrFbB2TAawgTEci74+PKwoBqwmkUht1wGCv8yU+JsRmijNQhbSYRsRHOoQhKSQ9rGeqOAWR4ErXRX+8G+Wj08XpyeKk8phhZ6JCVCgJCSEBo/BwHkVFkDkjZeAPEBKlLIFA2HCor33tawaDobJEIBA+uXAcd/zo0XpJ6q6pUa/x/m6IyeF0+odnzuAx5PfDtKBc9Tab02RSq9c8Dl7k+bFI2KOvsu5oM1RbK6k3hc3k/RfHrv7orfmzQ/PnR2aOX5x860xJlHQ28+irH1z94VvhoWnv6aHIyIyl3mVw2lSrbhWfL1754Vuf797e5HBUktZCnuN+ePbs82fPXpybe2983BONtjidNoNBtfY76PGiCK3XM0yn243nSuqqCaXTf3vy5MtXrqCSoyMjyXy+3ek0arXraAmYCIV8yeShjg7dGlsCD8ZXlFcHBl4fGLjg8ZybnYWa45gxabW99fVrPfDSLDsSjwdyOZph7Ha7Xq/H5qTE1MX8RS/nLUiFoBCc5+ZdtAvpo8XRCXZCcdN5fl6j1lgoi2rROWk/7x8pjgT4ANwUxfGMDKjkdO40paLiYjxfytspO2qYZqdpFW2hLUivFC7j8XjQjCNHjlSWCQQC4dPB5UuXEuPjCAr02oM+YAVhPpH48dmzf3f6NCcIqIdaVz1iqTQdi46rWH1fi7HGsdoAV6oSOC4y5rn4vVdHX36/Ye92k9vO5YsjL71/4dlfBi6PBa5MeE5eEVje1lxH6zWrrFYockMvHjtc19TlrqkkrYUCz790+fL3P/zw7OzsycnJqXC4VtGqdfnDgM+HzoHgwUAqqatmA00GZIpFWOKB1la70VhJWgvBVOqF8+f/vmybl+bm5uJxp9ncaLOt9YBhRXEsHp9Np1UUZbPZjEYjNgcRf5wdHyoMsSU2ISRmuVkzZdar9X7BP1gYTEmprJSd4+ZyYs7FuBYEQKgS5FNf3FRICEX5qJf3yo6h0qDgyexJRsVAS1DQSlnVKvVMcaZYKsIlYBFKcQWfz4fnZ555RlkkEAjrI5fLrSd4EAiETxulUimWy02EQm6z+Ut79/bW18NyBn0+6Fclx22G1jL2trrORw90PX6w8UCvmqG5fMFc54SSxibmDG5b35cecve2+i6MBQen+cKaT3ytx9GgjJIUSqd/cemSjmE+s3273WD45ZUr6JbineqWBSCvU5HIiYmJeqv1sb4+g0bz6tWrM9HonbxKroJKZdHp9jY3P97Xh5bsb2nBwaNnmGbHqr9pfBxpMT1cGG7Xtvfr+xuZRghoTIgVpWKAD7gZd5+hb5dhl1gSschLH+0IoSQoY159+r5+Q7+Tdga5YFSIJsQEV+Jq6BqT2hTgAsgWF+OFUsFEmZbYJ4FAIBDWgShJY8Hg9z/88LWBAbxI5POIC5X37ggiz/svjF76/mszxy8kPUGB47H6fDQVGpyC4HQ/drDrsYMlSZo5fjEx65d/hn77ESQpksk8f/ZsslC4v6uryW5/Z2TkoseTKa7/yp0tZTLr3sHxXG40GIS9PNDdfbinR+mc9Q13LkGqkhDxRwojjZpGmMB2/XatSpsSUjkp52W9GpWmT9e327C7lqnNl/ILV1QBRsW0alsPGg/eZ7rvgOlADVNjoSwOypGRMshWTVfbKTs8hC2xcSGeltI6lU6j1ihlCQTChkMGsAiETxfrUwqVStVot3/l4MF/+vDDD23b1lJdTalUBUGAgVVy3GYYvdbZ1dz3xYd7n36wpq+dzxY6Dt/V+sCemh2du7/y2UP/9Jm2h/bZWupUlFoosJKw5latr1uyxeKg3x/NZvsbGxXT4kRxKhy+FQFdH1jjkN+PrwT7WlsfREu2b0eKJxZjhTv6g0oAgbYaDPd0dDyzf//nd+/udLtNWi2OmZ2Njes4q7wiUkniJd5IGY1qo0FtgJLyJV4sT32lV+uRYlKbKBUllHAcVI4EaChEMykmDZShjqmzUTYXI1+0BeNEQXWVmlbTtIoW8T2rSvJyXsjokqu3CAQCgbA+EIlevnLl+NgYQ1Fmvb6SegfhsoWT/+1H/kvjjEFHaSpnJvC68a7enb91pPOxgy337rS3NuSiyUIivebBtXUJRIHjRgIBTzze5Xbf39X18LZtCEmT4XAsl6vkWDu/6iajkGNZrNptNu9racEDnSM750YMYHESFxfi8IFGTaOZMiPQ3226u13XnpNyeFTT1VbKqlPpenQ9+wz7kGHBAfACauGgHSiiVWkDfKBN24b8yluMioE/KDNhTbPTWIRgwCuUsgQCYcMhf10EwqeL9X0jRymzTre7qand5Xp9YOAXly7V22xYNGm1lRy3G5VKTVO0TsOms95TgypK3f+bj9paanQWY93uLkd74/jrp4Z/8Z6l3oVFrWnN18+vr1t4UUzm8/gYdZlM6AqrXq9Wq+cTCehXJcedArqZLhQMGo3TZMKzTa8XSiV/KsXd8QEsoFapNDStY5hIJvPOyEizw3FvR4dxHYfKDb5FQDH7Df1nsmdOZk9eKVxpYBpqmBoTZaplakcLo0h/N/NuUSoiXafWVcrIJ5l5Bl9YVJXfRCjDVcgGJYW5ThYn/bzfTblzYg6JMFc4qFKQQCAQCLcCrVbf3db275566nM7dyI8VVLvILRW0/XY3Q/96/9X08F+SlP5bDdUWzqPHGh/eJ/RZc8GYklPwFzrtNS5Vj8FQYV1CYQgSalCQRTFGrPZotNZ9Hr0kjcej9/CANavuskopItFrP3i3Nwf/vjHf/TCC3/7/vuh9NpHFVcCQV8siVq19kr+ygvxF/AYKAwIJYGTOFWVapabfTHx4nOx546mj8aF+IojUFkpO1Ic0al0tXStkTLaKTtXxc2wMx7OY1abIQ9QCOXUWqUAgUC4DZABLAKBsCqUUQmITo7jYBJ4TuRyd/gXavIMrJO+2NR887277G310FCVWoVnkef5XKGqVOLzhUIiI9ypX/ChH+QeUKkoNboH0it/ohYF+W6ISoY7htwSSUIbKPxfbg9SOEHYrHncQaZYHPH7x4LB/a2tLotlPZdfrVREnoG1iodEQjphnFKVxGFDqwQswh3xFqRT7o0Sj4dU+uhaPBSUjxb8tyD58s8DSnDNu413V9PVLZqWRm0j3NRBO1DbcGEYr5NicuEyLgKBQCCsA4ai7mptPdDW5jAYNuRSmrVC6zXbn76/dlen1ixPpKgkqmlKazaoadrzwZWBF48Vk5mW+3Zam92I50qG1bKuMKv4A4pSFIX4KPuDSsUKEIg7/cP/rWMyQJIkg0azr6Xlif7+3zxwoKe29sz09LsjIxsyM4NYElNiKiJEGDWz37i/V9/r43wz3ExUjOIBH9hj2HPIdAiegOiPnLIjLAIyEBfi48XxbbptJsoE2TCoDfcb74c/NGgamrXN09y0jbbp1XrkGSoMITPWWClMIBA2DjKARSB8ooD8sCzL48v7RpsHJwjpYlEqlR7p7f3qoUPwUSiFNx7f8BXdBKHI+i+NlUSx68gBnUW+lEbkeDadL0mljkcO7P7qE2qGmXr3XMobWmur1rcNcD30A+xPKN8XXLlrj5amqQ36rdzqwfqY8qAVjBP7CO1B52hoej3DRhvETDT64fS0jmHwpQU+Wkm9ZeSJ27lgSkgdMB7YZdjVp+/DVk8WJ+e4uayY3aHb0Wfow1suxhXgA2kpvSCg8sBW+Q6DCynySJ+KolV0i6alTdtWx9Tlpbx8+ZXa7OW8GSkT4SNT7FRSSCr5CQQC4ROMKIrwB658jqqStEHgw9ZmMMiBYDNGr4BKrTbVVNNaRKJFMbFUYjP5qXfOXnru9eRsoOORu7qO3K0xGlY8d3Iz1hVm5ahNUXgWRBFRW/aHUknLMDSkYr1sKZNZZ2GVqsvt/n/fe+//54EHfufAga8cOlQQhKvz8+xGjOupqlSI+FQV1aHt6NJ2deg6TJRJvgGxxDJVDBygU9fZo+up19RDBqKCPKRVKVkGjhEWwtCGRk2jRiVbDWpr0jTBHxqZRrFUuaY7IkSQLSkmp7gpVKKUJRAIGwgZwCIQPiHAOIvFotfrHR0dnZqayufzEJHKe7cMhGY2FlPm9XQYDH0NDTqGmQqHE7dwrfs64AtcbHxOazVVdzZSDAPPSswGRn/5fnhwyuCw1PS10TpNfMpfSGQqBVbN+kwLomnV66GesWw2z3GpQgGv6202wx37ZeU1YJ9mvb7AcfFsFs9oCa1W11gsGnrTpiH3xGLDfn+Lw9Fgs63vrlUrwpW4glTQqrRwTSftdNEuvVoPWUwICVipm3E7KAeerWprTsoVxAIEVHFQRsXALxemZcVr5Leo5Ymu4KBGtVEoCePF8VZtK75rsSUW9ddoauJCPCWmymsmEAiETybwB57ng8Hg+Pg4/CGTyWygP2xZRF70nRu5+P3XkrOBtgf37Pj1R4wu23pHgdYMRVEWvZ5Sq6PZbKZYxAOiVW+1ruMeggtsKZNZXz+iExL5fLJQoFQqq8FQa7HAH5TRvUqOW4BSUQa1Af6gTJQJK9CpdJzEadTy/QTxUGaz0qv06io1X5LPBC8oBMiImYSYaNQ0IufCpdxKndCGaW66VlOrUWngHnbKDoVIi+m4GFeyEQiEDYQMYBEInxCKxeJLL7303HPPvfrqqz/4wQ/+4i/+wuPxLD+Puj4FQD3RTObly5f/94kTbw4NvTM8PBeLNVdXr+8eyetGKHL5RMbotNE6jSwPpVI+mhp5+f2z//sX42+ennznXHIuaG2u0dvNlQKrZn3dYtZq++rrdQxzweM5MT7+7sgIx/PdNTVW3UdTL90Z4ME9NTVQz9PT0+9PTLw9PAz5a3c60bZKjjsL9BcHTDyfb3U6mQ0dRINfMmomJsagkvLPBsUiXljVVjNlzpfy8EWxSkQ6DBIaqlVrs2I2KSa5EmeiTJBOZI4LcaFKQA1IdNAORUPxOiWmpCoJ0gmjhbziGQ+pJJGfABAIhE82LMu+8cYb3/nOd2ARP/rRj7797W+PjY194sewcpHE2Gsf+i+OqlSqTDA+/OKxgR+/E5/yrfkuhOsSCING01NbW20yXZ2fR9SGP2SKRfhDjXnNArPAr7rJABx1gz7fXx0//uwHH8BnfnrhgihJaMyGnI3TqrTyrFUlLsAFWIktSsWEkHDSzmamGW/FhFheynMSlxATkAHkLEgFiAFbqswFBq+AY0ASYAhKigIyIx3i4abd0AykaFQaeQrOknyqTMlDIBA2EDKARSB8EoB9er3eU6dO7dy588iRI4cPH8bi0NBQJrP0WqT1naCj1OpGu31vS4snFvvuBx/84tKlOqv1sb6+epsN5lfJdJuBU+ZjKYkXGINOmWNVRaktja76vdsSnsCF774y8ov3LHXVXY/dbamXbzCnlFol69sGmqJqrdand+8OpdMvnD8/Hgp9fteu7XV12js+bMRQVIfbfbC9fcjv//vTp7Gbnty5s9Xp3MBLn9ZEjuOShUKpVDLrdOs/PlY64ypPnsrUNmoaP8h9cCxz7Fz+nJ7Sd2o7GzQNDtpxtXD1RObEW5m3IkKkkZFvM+TlvRPFCTgoXf6poFql/iDzwXuZ9zysB/VYKItSbVbMBvlgm6bNoDYY1UapJM1ys6PFUVRuoSt5CAQC4ZMHz/M+n++NN95oa2t79NFHP/OZz8RisStXrkSjn/BfP0XH58IjM3yeTfnCM8cvDPzk3fE3z6Tmw2seuVtXkEN0dlssv3XggFqlglNdnpv7TE/P7ubm9dzw5Bq/6iYD0Jg2p7PaZDo5MfHf3nrrzaGh/oaG+7q6tBsxgAUBgCds020bKg5BFU5nTytigMRmTXNSSL6fef+dzDt+zt/ANNhpe0gIwR9iQkwpzpd4oSRUU9WoR0lRQGKAC7hpt0VtMalNdBXt5/3wB1pN22hbJROBQNg4qK997WuGW7halUAgbAVEUcxkMtDQhx9+uKury+l0nj9/XqfTtba2mkwmJQ/HccePHq0vn8ta69RIKpVKr9XWW60NdntLdfXOxsZHe3v3t7Za9Pp1CFOR58ciYY++yrqjzVBtraR+PPJ4hsltr93dZW2sUcvTnqoYvdZS77I2uG0ttbU7uzofuatx33adxbj6OSz4fPHKD996unt7k8NRSVoLcFD0SY3F0uZy3dPR8cTOna3V1es7VciL4pX5eT3DdLrdeK6krhodw9TbbHU2W4fLBdt7bMeOOqsVLlh5e41MhEK+ZPJQR8f6ruEqlUrQTRxpOEhgxuucikulSrPsSDweyOVohrHb7Xq9HuKoVWttlA0vjGoj7LBV01rH1OnVeoPaAHHECzzqmfombRNeiCVRp9JZKAtK4QVSGDWDgi7GBWE1UkblCiy2xIpVYiPTqFPrKBWOLTUKatQa5IHawnGVFnk8HjTjyJEjyiKBQCD8qgN/yGazUIjDhw/39va63e6BgQEkNjY2VldXVzJVVV2+dCkxPo6gcCvnRRiKgkLsaW5ucTrXFxfEUmk6Fh1Xsfq+FmONY00nq5BZY9A6u5vr5NncjZIommsczQd34NGwt6d+zzY83L2teptZtbp53IUiN/TiscM1TV01NZWktYCebETUtlqbq6sPtLd/tr8f0X99MRf+MODzSaUSWrKOHyFuoMmATLF4enr6rtZWx9ov0sdRAbGEzEDJmuz2/S0tj/T29tTVraMxrCiOxeOz6bSKomw2m9FoRGRHNLdSVlpNQxjMlLlF21LL1DJwSbUeEV+DA4Qy1GnqmrXNJrVJqpLwFvxBuaMxiqMs3oUkLPyEEAg4EErFGroGRoH6kQ0KBNNoYBpctAs1KNl8Ph+en3nmGWWRQCCsj1wup5qcnMR33UoCgUD41USSpGIZi8WCwDk/P/9nf/ZnkNHPfOYz+L6t5IGh/sk3vrFfED63c+et3AZILE8Qvs4hiTLJfP6l4cH37FVNv/FwdXdTJfXWkES5VauUzsXko8nvf+6PvvPkFyFtlaS1A2sE8ojaLXRLjmWfO3XKbjA8tmMHniupa2RDWgJevXr17Ozs1x991LoZtzxXKFVVzafTP5uYuBAK6QyGtrY2h+OjryvKzBSQyMUeCWCcyxMXoxRc8hMAoSTfx1Cr1ioFxSqxIBYgqVqVFjKq5AEnTpxob2//5je/WVkmEAiEX3HgDyzL4iuB1WpVq9WBQOB//I//0dfXd+TIkfr6+kqmqqrvPfvs1CuvfP3IkQ25FmbdcKL49tjoK6q048v3u/s7bjHS3SLFZObHv/1v/3T3PU/s6K8krR2EbATuW4zaeY774Zkz6JzP9fe3LBp2XBMb5Q++ZPJbb7/9jx96qN3lqiStHbQEtqncGLGStEbSLPvS5ORxr1el0bS0tLhcLuUGiworqsLCdFc3UYjlSCWJL/GMmlG8ApUUpSKe4Q+wCCUPOHPmDDbq+eefrywTCIR1EQqF1v8llkAgbB0QlQ0Gg/L13uv1vvTSS3a7ffv27eZbmEzhRsAnIBSVhS2DfEHW2kevFrjF7UGH3IpmbSBbpyW3G/glZHG5Za6YuBilYGXhGrSK1ql1CwWpKkqZM2vx6BWBQCB88kBI1+v1TqeTpulwOPzGG29otdq+vj5yevvOgHi9UVH7FqvYWH9Y34RcC6AZNEXdPplZURWQojwqy6sDnqDFf9e8AsUhDwa1YfHoFYFA2ECImhMInxxEURwfH3/77bd5nn/66adbW1vho5X3rnGLSvFJhXQLgUAgED7NBIPBd999N5FIPP74493d3RqNpvIG4eZsGYEgJkMgED4NkAEsAuETgiiK8/PzH374IcuyDz744M6dO40rzT5wu05m/YpDumUrstIk7gQCgUDYWOAPkUjkvffew/Ndd921e/dui4XcvGLVbBmBICZDIBA+DZABLALhkwDsMx6Pv/HGG+l0+r777tu1axdN00isvL06eFSSywVTqWQ+v+JdeKRSKcuyyBDOZIo8r4wuoFQ0l/MmEpliERmQIpZK6WIxw7KldQxAlEpsJo/HQlmRFwrxVCYQKyQy0ko3ty5JEpvOZQLRfDQpcrySKPFCPppKeUMcqpLkqkqinG1xzasBWVlBiGWzoXQ6z3ErlsVWpwoFdEsinxfL/YaUAsfNJxK+RCLPVm7AjHqShQI6UFlcK1hxgefD6fTizl/C8j2IluQ4bi4WC6RSaICSDcXREjwri+sGvYHV5VbaIrnfeD6Wy/mTSfnAKDcGidh89Ek0k1E6CjWgo1CJsOKx+nG/HSgJgpTPfzTOJUmlYlFMp/EocVwlcQmiiCJyBjT7WkGJZcVUSsrlUIO8jGZxnFzzGv+CCAQC4VcOfD4nk8nXXnttYmJiz549+/fv1+l0SFxTrFTgBAERSlA+SK8H1VX8IZ3Gx75SNT75ETc9sdhC9EQ6YgoUQllcKwLLF5IZWIGyiOjPZfOZYCwbjov8Sp/npRJfKGZDcTy4XFEJCpIgwjeSnmAxkYE5KNm4XKGYzkkrBoUb9xM6JLEQB1fqTyShWyAYCJeI4EoKgjVCNhQCpZRsnChCM/BQFteKUudWMBmAtaOSSCaDbcSOXtIY+TgpFvEujhO0Fg+8RorcGJ5HTyIFvapklhuTz+NZWVwtOLjLqiAVCguHSrlZrJyYy0EtKonXg3Qxl5NtAfvlWrNLPI8UMYND5dqxATNBzWttFYFAWDXkLoQEwieBVCp16tSpF154weFwcBw3Ojo6NDSkzMmqvXZL5pvfhRBmcMHjOTE+PujzDfr9lFrtMBoX38MOxjAZibw5NDQwPz8SCEC2HPjs0GiQ/4PJyalIJJXPm3U6o1YLn7g4N4carAbD8hWBm9yFMBdJTr5zjs3mLQ0uNaXmc8W504Oz718JD8+Eh6ZLgoj8FPPR7yIFlouMeqbePRcanI6OedhM3uCwUFpNeHDG88HV+JSvkMpqzQaNUQ+p9V8cR506q0m1aCJP5S6En7/BXQhhTqenp09MTAwFAqFMBttr1esXT8oAUx8Lhd4dGbk6Pz/k90NA7QYDXPO9sbGJcBgdBbVCT2ppesjnm4lEdAxzozsEoexN7kIIrXx/YuL0zMyAzwd9RD9bdPJtcRZYvgftRiN2yltDQ554fDwUolQqtA379LLX60smsSHYnErhZXzsXQix4ZPh8OuDg6iwwbb0RtGRdPrU9PT74+PoHGw18qAT0BWvXL2Ko2guHkeHWAwGWPJVnw/HUrXJpFnphonL70K40PmQRc7r5X0+2uFQ0XSVKPLBYHFykg8EhGAQQqnW6dTXz0Av5fPc3Bw7NSWEw2I8rmIYZIB9FoeHhWhUTCSqaFouIkmoBJ6qNhpV17eK3IWQQCB8wshkMufOnfve975nsVjUavXU1BT8IR6PG8tUMq3iLoRZlr00N/f28PD2urolgQMf9bOx2NGREUSf0UAgmE4jDiKKjQWDiFneeBzhBv6ABy8IJ6emkB8ZFhvIAje5CyGbznlPDcAEbC21lIYpiVJiNjD57vnA5XEYQjYYM7rtjOGjuFmSSplgbPrYBd/5UWTIBCJ6m1lj0kfH5mZPXEp6gylfFP6Ah8gLnpNXJVFCBjX9UasqdyGsa+pyr3AXwngud3Z29vj4+Ggw6InF0CcIwYulCJuJaPjO8DD6bdjvRxCHNaF7z87MXPF60TmI4DZEaq0WioWgjLKIlZXC1wN/gBugcyB4yx3jTpoMUO5CeKC1FRJSSVpENJtVZAaugqooiqpZdLkfOuHU1NRrg4NnZmagNOdnZ9EeNM9pMsE/4Q8z0ShajprRUTiW5hIJdJFOo/loY66x/C6EKFjiOMT34sSEEAoh7pcEgSoHeiEeZ+EPPh8fCknZrEqjgUJUKiojFQqcx8PNzIiRCB8Oo4hsC6JYKPsDiiOP2mCAXso1JxIqvV59/V8BuQshgbAh4OstuQKLQPgkAANAeP7sZz9bW1vLcVy+DF4oV758LKWqKn8y+dbQULHsKAWOe/7sWV8isfiEYbJQ+PmlS1AHeI+eYY6NjsItoKF4novFIBBQHFgax/MQtfFQSEfTK45e3QiJF2KT84MvHrv8gzegj8ppz7Q/Mv7GKTiisdoqcjzeSs6FFq7Dgn2mfdGhnx7NhRMGp01N01Pvng8OTudjKd+FkcRcQGczRUZmI6MegeNTnkBsfI7SaRaPXi2wYkOx8djMkxMTlFqNDYRIHR8bWzgjCpAByv7CuXOxbBYyxwnC9z/8ENIJHT85OWnV6RiKglNiEdnQUYFUan039SuVSm8ODl70eGD8UE+0ClqJ3VR5+wZ7cDYanY5Gj42N1VmtEGV8c4jn8+lCAWaZyOdvMnp1c7CuNPR0auo7J0/+5Px57O7KG4uAtb83Pg6ZhpjimMFXGnw/mU8koK04eBK5HN4tsGwslxucn0f3oqMqJVdD+UwpOzGRP3+enZpSTnuK2WxxdFTMZCiTSW008n4/Oz0tnyZdBOf1FqenqyRJbTLxsVgRLUynhWQSOVUMI+sp3i1fewXBxXGyZPSKQCAQPnmo1WqLxfLUU0+1t7fDGRR/wEfsKv0B4CMZQeHo6Oj3T516c3gY8lF54xqpQgEhbDIcthsMJp3uiteLEIa4iag06PM12u2IkkN+P9YaymROTU7SavWKo1c3QhLExExg5OX3z33nZd/5UZHl0SY2mx/86dH0fMTgsGgMOtiF/9I4n//o0iFIxex7F0MDk3hXZzWGBqenj13IhhPlAa8pS6M75Q2FhmZQJBuKz50aRJsWj17dHARKOMMJRBlJcpvN05HI0ZGReC5XebtMjuN+cPo0QqRZp0MfvnD+/MD8fCidRgDFopZhhgMBKESB5/GMAHqTMSOFLWUyqHY52C4YCDZQxzDololw+I3BQawX6UoGbIK+PL6Gh1mrjWezMJ9kPg+FQE60hBWEU9PTSMEmoLvwjKpW65qSJESjMIdSsUgZDBLHFQYGhESiVCjAKIRIRB7Moml2dhZ68NEVVUCSeJ8PvlGlUuGvBcULo6NCKiUmk8WREVkVBIHzeFAP5IQLBPC8ZPSKQCBsIGQAi0D4JGA2m+++++6vlvnKNe655x6r9brrm8CKSlHkeZglXOpIb++Tu3Z9fvfuSDY7F48vvjAbZjni9+9pbn5sx47H+/shl7PlH6ZBVZ0mU19DAyQYFhLN5aCh9Tab3Whc0wBWfMbv+WAgNuktiVLZG+TbGReS2WIq1/7gnu7P3dP92UPIkwsnSsKCVWBrSnqHtfuJe3qeuKfz0bsEloNx5qNJLl80Om3uvnaVWp2PpZACDTXXOw12y4o3K1zeLdApbM6luTnY9pf27n169+5WhwN94k0kKjmq5F/JzcViUMwHuruf2rULD0j8eCgUSCaxjg63u7e+Xv51J/rE5+NFscluX8cAllQqwenPezzo1ad37Xpm716HwTAdjaLzKzmW78Fdu7AHkRLJZCB822pq0BioZ7ZYhLxivzTabHDESuE1IojisN8Pg4Q4CpIEO6+8cQ10JowcL57o7//sjh3oBKinP5kMZzIaiupyu2utVrg4J0kjgQBD0/VW65oGsKRiEX7Jzc3BPqGV2FVILPG82mDQb9+u275dv3MnVV0Ns5R/BrhwnX+xyAeDEE28i2yapiYxm+WjUSmTQSLtclEWC4rg2BNCIaRgkQxgEQiETzxGo3Hfvn2/+7u/+3u/93sVe/jKVw4fPux2uys5Pg5eki7Mzl7xeuEJCBArxlOzTvdwT8/ndu7Ew22xjIVCiLA5lkVMhD/gOZbLwR/OTE/X2Wwus/lG13mtSNoXmTs9GBqcwpokQcTqBJZPzgXDwzOtD+zqefLe3l97CCKhMeo++skYrCaehhg4u1t6nrq39wsPure3xqZ8iWk/myloraaavnad1VSIpXLRpPfMkLmu2uSyrTyAtXyDy1chDfh8GpqGPyAU7mtuDqXTUIiFkRpOEKATH05O7m1pgXTBHxBP4Q+eWAx92Oxw9NbVUWp1EKVisXShAAFwrHRB02JW7PkNM5l8/lZMRgGNGQ0G25xOrAWNgSG0O52LLULHMAfa2n7v0KF/eN99v3HXXbU22/7WVjRAGXFrd7laqqtRCZxnsDy012i3r0Fm0Pkqldps1u/YAVXQtrYKiQQcAHFfpdNp29t1vb26vj61VgsNuG4ACwXVaqamRt/Xp9u2TdvZKQtGJiPPPFBVRVdXUw4HfEMSBD4QgI1QNpuKDGARCLcNMoBFIHwSUKkQKxn99Wg0msWXiCusOKSUZVlvPG43GJwmk0mrhTvWW63QJmhNJQcidPlXYKlCARKmaA1yGjQaSqWCgyqzGkG25uPxqXB4d1PT8h/B3ZxsGDpVaryr193bVrlISlVFa7FVmlwkmfVH0/6Y1mKktIx87+MyyGZtrNn5m484u5oEXsiGEnI/6LW0VqOmKD5XzEeTkiipKCo1H45Nzdft7qL1K4vO8m6RSiVfIsEKgstkQodAvhscDrigMjSjkOO4yXAY/eAuZ0C2DpdLnqNKkA06WShEs1kIJXrmgsdTY7VCwpbvkY8FxWciEagt1mIzGKwGQ1N1NSRyfpGALt2DFgv2YCSblSQJBeGdiVxOrVLlOe7k1FSby9Xpdq+5HddAe7BptRbLY319WEsldRGo2aLT4WDAcaJMcoHjBIcjxBReHs/l0Fq9VstBQP3+Foej2mRauTHXRH8JJY4T02koo7a5WXXNXCmDQdvdTTudcgp6WaWSCy/UUCqJuZxULKoNBspsRh75maLEVEq2TEkq5fMllq3SaEoQ0GAQMqr+uK8KBAKB8AlAjpsr+YN61UNI+GDHR32H03mwowNBu5K6CJvR+ER//57mZgTWYCqVZ1mzVqulaVqtLvA8AmWR5/EaIeP09PR9nZ2WNY6P5OPpkiDW7e5uvW+PMsbE5QqxyXnGpBc5ITziiU/OdzxyV/2ebRrTRzXnwnG8a66r1lnNWrPBXFstz36VzKjUKrHAwR+EIquiqUwg5j0z1HLfLhhIpeQSlgUwqAI2KlMswprcFgsiYK3NxlDUXCy2MICFDUdkR3fVWSxWvR4526qrEbWVia5SxSJqQLSVfygXDKKsMp6llL0RyyPpBpvM3Ny6TUbBm0hgX0MG0BVXvF4ozcM9PTCWhQrlo5GicPzhhT+ZHPL57mptbbDZoJTwmWQul8rnNTQNBTrv8aDfWqur19CU8skq41130XY7Yr0EL2IYmIBKq9V3d2saG+VZMtPpkiiqdbrrtpGiNA0Nup4etV4vlafRlAvSdBWO9lJJnvGqUJDPeIkiNz+PPFCISkECgXAbIANYBAJBtk9BkqrLcwpgURYImo5fm1JUAVpzqKPjtYGB506d+s7Jk3mO66uv73S7G+z2WC53cnISwgEl9cRiTrMZupbI5ZQzZquk5d6de7/6RPM9/WoNvWBhRrfdYLdcfeHd89995cy3f1LT225vqVs8BxaloU1uh0qt9l8avfz3b0ii5GhvsDbVWBpc+Vjac/KKRq/VmvVJT9DotGsMukIiw2bylcI3BbqGbYRGL0zioKEoiFconVYWAfoNeWqtVnQXFtFqbHgyn4dUWXU62BVcHDWgb6GPUEN8H4AUQluvDausCmTOsazdYFhweng/1otuVxbB0j1YVYUmFThOUecPp6YGfD5YKdaODLUWC6w0ls1yi08wrhqo52N9fb954ACcUv6Vx0oi29/QANn93ydO/N2pUyfGxnCcdLndcGLI+sW5Ofj03qamsVAIbYW1pwsFHGwrNOYGikxZrcb9+/W7dqlNpoU8KoOBhshqNPKl/qEQH4lQFgtlNi9kgK3iW5raYFBScMxAUksch1JwUEinmErBUIVIBBmQrcSy8NTrzsESCAQCYRmIMogIT+zc6brB2QhKpXKYTIhcgz7f9z/8cDgQ6G9srLfb8UBUPT46mi3HOF8yiWeEqnQ+nyoUFk9icHPqdnft/srjHY8eoHWM8gkvckI+npY4YfDFoyf+y/ff/fffOfe3LyVmAwtTEACB47WIkEa9ohxqhhbyRYRpc52TL3Izxy9y2YLebk77wvAQk8vGpnPFVFa5Lcx1rNRMluchRdgcpUMQeXlJCpdHghQQIhGj661WXfk0DLwL+ePZLHrJaTKNBoPwBz3DoEuj2Sz6BNE2nE5Dq1bbKWWQecNMRhSxUes2GQWEe2z1qampP3/77X//y19+6+23T05M8CvNd46D4WcXLmyrrcXDajC0Op04hK76fOPhMHRiPpGAoLosFjyjfxb/XODmqGgaCoEX3MxMYWCAstnkq6VoGgpRRVGc3589fVpKJjX19fL41CJUWq08epXLFUdG8ufOoRRtszHlc11CIABzoF0u5SJu2UxE8SaTwRMIhFuEDGARCISVWayh8Egowmgg0O12721u3tfSAgeaCofhIg/39Hz10KGHtm17ZPv2DMvOxeP3dna+Mzz880uX3h4exiIsrVLLTZFPdi1epSygfGouVEhma/s7Gvb1NBzozUUTSW944VaD1yiJPK+zmGp2dMAsQ0PTxWSm/eF9u7/6eNtD+zoeuYvLFJJzoZZ7+yffOTf88/cm3z67eCIthZU9TBn7WOTQaKTczgWuZfgoqfw27PMf3n//3W1tn9+9+96ODnRCV00NpO2XV668dOnSh5OTCZjNqtUclBavFCspPz4W5Gl2OL7+6KO7Ghuf2rULFnjF672/qwu78qXLl/G4NDe3pkHGBW6+dqjweCgkSNKBtrY9zc3wzmAq5U0kzDrd//noow/19Dy5a1eH2/320FB3bS065xeXL//s4sXLa2rM9R1SoXwitDg1Vbh8mbJYtO3tC9dnKazYbLVOZ37gAW1np663l3Y6i2NjDDQ0kYDaFq5e5X0+6RZut0QgEAifBpQZA24e1QRRNOl0/Y2NLrN5yO+PZDL3dHT8wYMP7m5ufnLnTgRPbzz+hT17ToyPIyi8OTSkXHpcKXxT5MB7/ee7fCfiSDI5F+x85MDnvvWHh//kHyZmgrPvXy7EPvrp/bUSi1ot16NquW/ngT/4Qt3u7p4n70PNKW94+9P3z5y4PPSLExNvnknM+KWP5jEos2JoWcbH5ipvhUrHML+2Z8+j27c/0d//aF9fnufRtzqaRof84tKlt4aGEE9vpFVbymQWreAjEOXnE4kGm+3/+fznv/07v7OzsfHExMR4OCxeX0+OZSfD4UteLzrBVh4ExJHzLx5//OFt2z67Y8eOhoaTk5M9tbWiKMJkYJsXZmfRmErhVVASBLXRyLjdUjbLBwKV6TJLJbVWq2lsVOl0XDAoZjKLOw3Ivz9VqSi7HXnEVEqIxaoYxnz4sKajQ9fTw9TWsjMzqFOe2X1wEArBzc/L8xgQCISNhgxgEQgE+dwgQ1F5jls44Qk9Mmq1C9erQyI9sVgsl4PHfLa/H64Jj1FmFUW2dpcLFoLiyXy+0eGA34wGg2adzpdIvD08vHDD47XCpvPhkVlDtaXn8/d1PX5w568/QmmY8Mg0l7t2J+nyna0zwZhara7pa9/++fuc25pDQzNpf1Rj1Fe3N9Tu7ODyhUIybW108wU2MjqrNRvTvsjk22eXjIKtaFpamkbjC9fajz5BLy2+9x9dds0Myyo2ib5DfnSInmGcZnN/Q0NffX2yUMC7bovlstcbSqdhhOi3cbjR6rwcoG2osMjzC+cYsTs0NG26dn9JcKM9iObVWq3YO/IvAtJps16PBpyens4UCqjh9NTU4l80bAioDZs5HY22Vlf/9t13P7J9++GenizLXvF6sSF1VuuO+nq04er8fI3Fgk0Y8vmsej1KnZqeXvyjhjVTKkE3i+Pj7NgY7XDoe3pou73yVhkVRcE+S7w8ua+8DFnHcYM+hI9aLFBPZep3+aeFWq08iXt5R3Ozs2L57kIEAoFAuDkrRlKA+BXOZMRSaVtNzed37bqvs9Mbj89Go4hQLdXVu5uatAwTzWYRrTQUdXR01Fi+Fgkv8us9f0BpaKPLZqy2ube3Whpdzo6G6s6GTCBWTH80zKFmGJiAyFUCKwIESjEGLfzB1lJbt7ub0jK5aNJUW42c00fPa4y6fDw9dfQCl//4cy2IsIjC2HBlEaEZQrXYH+RhKYZJl6eSVFJkf9BoDBqNzWDYXle3o6EBNoXAXW+zTUYiEKoGm82bSFzyeG50wdGWMpkVxcJqMFSbTNtqa7HfmxyOzvI8a/5EYvHcZACrmAiFWp3ONqcTPYkUSqVymUy99fWNdjt6A9qAxkA1WZ7HBp73ePBaKXszJOySophKVVEU09io6+1Vm82c1ytPaFWeSJ6urdX392uam7Eo36NwwY7KdzeQZyEwGrVtbfpdu1ADjzXimDEa4Q+UzYb88r2PTSY+HJavvaJp3uuVr+kmEAgbDRnAIhA+XayoFHBHi14fyWZzHAcdybFsMp+vxbd6iirwPFRGmUoJ3/fhNBAsU3lkpCgIvChCmJANlYwFg1jc1dgYz+ehX30NDVAcKMiCnK0VrFTiBVoDodNDKLVmA8XQQoGVeJEvFAWOl0Qx449Ovn0uG4rjLWTDM4ogHR6nZmhVlSo6NifyYt2uzkI8o7dZavraDU5rbMK75Azq8m6BXDqMRmhiJJOBRAqimMjn4dawLrQL3YIUeJXbbI6k07KDiiKywbrqrFYzJEalglQh53goZDcazVotNAsaurOpCT0Wy+VW/+MIVIW15DkOfo99gQdewCzhsuhwtAS7bOkeLA8mYg+iDYolo21T0WhPbS2EDDU0V1f31NWlCwVY6WrbcSOubQj6Su4WSZJPpZZKWCmOFgMOmPJAG9qPZzSGLk/2f3Zm5t7OThw5OKjQKlgpGrymM6hLkDhOvsX19DRTX6/r6ZF/GFgefoVHyoNWkqQqN0O+qh8tKZWU66ognfLJZ5VKpVZDT7m5OU1bm1xQrWbcbrqmBsJKzqASCATCWkGMk8+78DxeIHp+MDExHYngE99Qng8RcQrxC9mUsy/ziQTiEQIB/AGL2+vra61WTyy2vt+5A1qntTS4YQKiPI+THKZETqQ0DD7qhSIrsFwJcdNsEFk+H01BJ5CtmMrReq3JZUdUkm84yNDp+TCbztX0thbjKSy6t7eZa6tTnoB0bcyrwkpBFJqEaCsH5fL9HLF1CP1N5amREA2x7dhMOFI0k1Gma5DHqjIZRG15UkiVCnaB4qPBYJZlYR3oSbfFsru5GUWC6fSNtOpOmgzi65pMRsFlMpl0Otkpyxd84TBQNpa/1hglG7rCn0zubW6WJ8NSkqrkQI2WZ4vFy3NzUE0Dw+DwaHO5djQ0wHmwgZV8NwY7XYzHi8PDpWJRnvoKlavVkAREeXZ2VohGsShfuE3T5SNGxEP2BzwrUxN4vcgslypP0VWZYQCvKApGwft80A95Vk1RpB0OBroFH8tmy2smEAgbCRnAIhA+XSyowGKgKZ0uV6ZQkO9bl83CVGCT0EcYxlgwCI2AAFr1evjBRCgEZYFi+pJJWJGtfFNnaBZ0B+pTZ7M12u1axPJSCQ94DTxQWcU6YAxavcMSn/GlfZFiKpsJxdKBqNHtgPlEx7wZf1TghEIyO/7GKd+l8Xz5VkFJT9BU4zA6bdhMrB9F2HTeUue0NropLQMFkR+l0vJWLe8WeFuzwwHZCiSTY6EQlHG8fH6vw+nM8fxUOAwLNGi12+rqYC/olmAmMx4OjwUC6DfztcmqpqPRoiCgHvQVsqHlQNadxVfvfxww/g6Xy2EwzJXvHIQHWkJTFLoae2Q2Gk0VCnDlxXsQDVb2IL4nKJXMxmLQZTgr9iMW5R209pbcHBwSM9Fopli06/WoH99VvPE4FnH8wDKb7HZlXdBxtM1uMMA7lcZgj6Ax8ntLGrMWMxaTyeLEBF1To2lthVzCJuVJ2WGrqZQQj2ORMpkos1n+vUAwCFuVz4sKgjzTanmlEkQzmVTp9fBOPCNFXjeOFrluAoFAIKwNThAQAREXEAQRAj6YnDw1NYWYlcjlPLGYhqbrbTbEWeREUAimUk6zWbmj3GJ/WHeE0lqNdTs7BI6PjnpykQSEITI6a2+t1Rh18ekApEIo8uZap85uiU7Op72RTCAWHZ9TU2pjjUO5VTGXzWeCMaPTDn+g9fLtC8v+IMlnOJY0alkb0WyX2YwQjO0d8vsThQK0qsjzLQ4HbAqvw5kMeqCrpsag0UwEg3L0jMXgDyiFh1IJegnBvcHhqLVYoAFKt+Bxkz5Z/sbtMxm5HWvfO51uN7xxMhTCJkezWdSMKiADeA1/QGOUbJDMcDrdXVuLDVdSFARJQkGIDYo4TCZsnVhuDCpRrcY2SyUxmy0MDPB+PzRATKeFRIJ2udQ6HT83x83OIlG+9ioWw+FH2e1iLif7Q6EgF4zF4BhiPA61gFeIhYJ8lXd5pTgw5Ku6aLpy+xd0C45f4g8Ewm2D+trXvmYofwUlEAifbDiOO370aL0kddfUKNa4ABb0DAN1ODoy8sHExAdTU7+xf//elpZ0ofDS5cu8KDaWb2uto+nXrl49PT19dGyMUqme3r0bLkKXvQqJsNV7OjrgN8h/fnZ2NhaDkRzu6WlzOpcoCDRuLBL26KusO9oM1dfdxo7LFqJjc0anzd3bxui0Oqsp5Q1PvnN29v0rE2+eadi3rfuxgyIvjLz0vsQLlgY3itM6zdgrH3jPDU8fv6izGHuffsDWUgcNheh5Tw+KHN98T7/eYZF43nd+NDEbKERT7Yf32dvqkQdr5PPFKz986+nu7cqp0cVAzqqNxvlE4o2hIcg3RPOzO3ZAm6CAbw0NmXW6mvIlTkatFv12cnz8w6mpp/fsubezszIuU1X1s4sX0SEH2tpgbFORiCcexzO67mB7e3XZvZQVKaDfrszPY0egV/FcSS2DnOj/kUDg3ZERPNpdLrSk3m6/ODd32eu1Gwxusxnev7AH0RJlDyIRxdGSX165gv2+rbbWotePBoPeeHwiHG622/c0NyPlunaUgchCEw91dCwMgS0BdcZzudFQaFu5WqQcGx0dDgSwXehJiO9MJIKVnp2Zgb6jnge3bVM2Cv15bnb28Pbt+K6ioahhvx8KiwMGzdvb3Kx0XQWVKs2yI/F4IJejGcaO7zZo6kKnQRkTiVKxKI9YMQw7NcXPzvI+X3F8vDg4WBgehnfCL7n5eSEUogwGtdksz8CayRRGR7m5OUiqPGmF261Yr5hMcl6vtrubslrlW1iGQlBYpGhcLk1jI+xWWafH40Ezjhw5oiwSCATCp4TLly4lxsfxYY6gX0m6HjgAogaCyyO9vSatNlUovDE4mMzn68pXFWkZ5r3xcURShDDEji/s2dNXX6/MGu5NJK7Oz9/X1aWE1DPT08FUKpBKwSgQDZnyJd4LiKXSdCw6rmL1fS3yYNOiMCqwXGouJHJcw77t8v2INYzeZp46en762IXpoxfq927reuwgrdVMvHmqkMyY5JsPGrRmg+/8sOfklZnjF6pKpb5fe9ja6FaV3SDlDQWvTrbct9NUU01rGe+ZoWwwnglEW+7pr+5sVJdvJiMUuaEXjx2uaeqqqSk34SPQMJtejw15fXDw7PR0JJNB1O6pq0Mv/fj8edhUrc1mYBiEy/cnJvBA1H6op+fhbduUQSJE2NcHBlDL4XKKP5mEPOCBAPrQtm31NtsSrYI/DPh8kDG0RDmzuMAdNhmQKRbhhHe1tqJUJeka6vLvKNHUd4aH0TPojcd37NjZ0HDR47k8N4e2YdOQbTocnk8mn9y5E21YvIvzHIe+2tHY2OV2o+VoxngwOOjzodTy1bGiOBaPz6bTKoqy2WxGoxHBXa3Vqmg6PzDAe70wAcbl0vf1UQ4HErmZGYhEcWysShSRqKmv53w+SAUEQz6zpdXKk2MODyOFHR/XtrZqOzoUNyjxvHL1N+N0on64Bx+J8IEAbbVqmpvlW8eU8fl8eH7mmWeURQKBsD5yuZxqcnLS6XRWEggEwieXbDb7J9/4xn5B+NzOnUvUB8B7ErkcXFMsX5hTa7HIl3mLYqT8azUIB7QDUhLNZpVrvOEZ8pBWeUgCRebi8VKpBBWDaxZ5fiYaTRYKKNVSXQ0rWmI3WMtLw4Pv2auafuPh6u6mSmoZkRMK8ZRaQ+vt8m2VJUHMR1PFdF4+7VkqGRwWvcNSkqRcJAk91VqMKrWKzeTzkaQgz2ml0lmNRqeN0sqtkkQpOReAfFmbauTfHha5+IyvmMxpLQZ7S53GqMNmIls+mvz+5/7oO09+Ea5cbsJ1wK7QLaliEVsHI3eYTOgNlucT+Tz6x1geHsqybDSTgT6iQpfJZNbr4fdwPnTLsN8P4Wu022F46El/IpEr3+unwWaDLyqrWCDHss+dOmU3GB7bsQPPldRrYKWxXA7rwp6CFiODhmHShQJ6GxqH3bHiHsR6lZaMBAJ1VissFr0KbYUNo8FNdjt24pKvBwqvXr16dnb2648+et2I0iJQbbH8q0ZsL9qDFOV3ENjpeo0GrcIiDhik0xQFrUQ9SmPQSHwzaXM60ZNoM1qC7zzYE03V1ei9xY1B5vl0+mcTExdCIZ3B0NbW5oBELrgsjgnsF56nTCZIsZTLSfk8jo3KuzgaNBq8hQyVW2IzjHzbwUJBnq61VKqCyMK8r83yrpyMlSUVh3SphNfyCdXyOVgKTnytVSdOnGhvb//mN7+pLBIIBMKnhO89++zUK698/ciR5cFLAYEGn/kI/Qhw+CSHKiBmIRpayjFR+ZFXAR/ICOUaTY3Fovw6DIsIFqF0us3lQlBAJbOxGHIiD/wBAWXx+AXgRPHtsdFXVGnHl+9393csfhfCwKZzIscbXDY1RaFmPleALYi8gI98vc0Ef0D+fCylpin4A0XTAsshg1BkJamkMeiMLhutK5/1KZUK8XQ2FLe31UM2JFFMzgZzkQRj0NlbajVwj/J6i8nMj3/73/7p7nue2NFfbsJ1ICDK/lD+nb6GphHglEiNjYUXIXCjEoTRcCaD+I6ojQCNvlKCIPphPBTSUFRr+RQglGO+/CtLGIUSPZd0S57jfnjmDDrnc/396LdK6jXupMkAxPRvvf32P37ooXaXq5K0CKw3ii+gHCdJEppRbTIpw53QBnQLXiMPFrGxWMUSP8HxMxuNIh3WgR7AceKJxwVBaHA4asxmdHIlX5k0y740OXnc64UMtLS0uFwueGwV1losypMJiKL8g0G9Xg7x2FK0J5uVeF5VKiE/9EC+lLvsGPAEeQoCURThGNibkoSCsj/odJUrsHheiMep8kky9J58DVcyifzy+TDUc61VZ86cQf8///zzyiKBQFgfoVCIDGARCJ8Wbj6ApQBZgbgtEaMlIADjeXEeLENVkbJwYlaQYJIiFumVBkduMoC1MiX5P/kmQzduV3nkQqVc+V+hVBIFuVVohJKANkmCoKbphRSQLw9gPfvkFw+tNIClsMpuWZIBKXBBdLXS26gEi3BBKOmK/X/zASwFufNv2o4Vm6q0BPtCOVOKPNBZvIAaKinL+dgBrNWA9WJdaMzidaAHxFIJq1YSYfMsdopKtbwxKHuzAaxbodyNldcK8m9DSqqFwxUL6CKsDCmLcpIBLAKB8OnkYwewVgM+Z/G85KMeQQHpiFBKKl4jQiFKLqQs5iYDWDdC/my/uT8ssxogyTMflSjYQjkdr0WOV1FqCpt/LePNB7AU5KpX4Q9LVo9SiNoQhQWJwiK0CoFyRa1SBrCQ54mVBrAUVtmSJRmQgmpXbzJAGcD6Rw891LHSAJbCahqzHBwb0Eu4ZUVmcKiIIv5hytN9KnkWWHkAa4HyTl8c32VWTFwMMuCxZMPRjvKoVqUgFssnepf4AxnAIhA2hFAotPJHD4FA+KRSDs43BJH2Y30CGZbkwYIsVYsiOl7rGGZFzVoP5Vm2b2KfQD6Ttnj0CqhUFHPdWBVe0zrt4pQFNqRbKq+ugRQNTS8YHt6G8OkZ5kbOtxpQ583bsWJTlZYs6B3+wTcQPJYL38aC9WIVS9aBzUc/LCQiA/rkDjTmOpavC8fP4sMVzWYY+cTpnWwVgUAgfKLB5/zyj3oEhYVTGgAZ4A+LU24ROQrdtC5kkPNcj5qioBALIQDtpnWacoqSsIibCgSyL698CctXj0UEysUShQ7RazQ316pfFZMBq2nMcnBsYO0LhxBqkGWGYZYfVB8PiiwvtWLiYvDu8g1HO7BfFgpikaaJPxAIt49b+vQhEAh3DI7j+Gv3Y74VSDhdEdItWxHlXCiBQCAQbgHIw4b4A2FltoxAEJMhEAifBsgAFoGwFRFF0ev1/uhHP7p06VI4HP7rv/7rf/Ev/sW/+lf/6qc//Slbvv0/gfDJh5y9JBAIhDUiSVIwGHzxxRc//PDDTCbz85//HPLwL//lv/zbv/3bXC5XIicGNhzSowQCgXAHIQNYBMKWA36ZzWafe+65X/7yl3Nzc0ePHn3llVeGhoYGBgZefvnlkydPCuUJjAgbCPFPAoFAIHwCKBaLL7300i9+8YvZ2Vlow09+8pMrV64MDg6+/vrrP/7xjzmOq+QjbBRb5lTLljIZcgKKQCDcJsgAFoGw5RBFMRqNDg0NOZ1Oq9U6Pj4eDocfe+yxp556qlAojI2Nkd8CbDjEtAgEAoHwq06pVEomk6Ojo2azuaamZn5+fmZm5uDBg5///OcZhjl37hzLsuQirE8qW8pkyEFGIBBuE2QAi0DYckiSlMvlRFG899576+vr8Vqj0XR3dz/22GN79uyBfeKtSlbCBkFMi0AgEAi/6pRKpUKhwPP8/v37Ozo60um0Wq1ubW195JFH7r//fvgDOQG28WwZgSAmQyAQPg2QASwCYcsBAZUkCS8sFsvk5KTX63U4HHhdLBaz2exCHuUFYUMgV2BtRchBTiAQCGsEegDMZjPk4cqVK5AHm83GcVwqlarkIGwsW0YgiMkQCIRPAyp8PXY6nZUlAoGwBeB5fnZ29k/+5E+amprS6fTExMTDDz+8Y8eO0dHRs2fPHjly5Ktf/apOp6vkXjXZbPbf/ut/bfL5DrS13eL9j2+RLMue8swOmEruB3ZZG1yV1E2imMq9+e/++v88dN/2+vpKknwWc7EH3qFFluffGRoya3X7W1rMa9+/G8uZ6enxUOiLe/catdpK0h0HvZPm+Qux2HQmo6IofA0zGAzruPH2BjIwMLB///5vfvOblWUCgUDYSkiS5Pf7//zP/xwflXg9NDTU29v74IMPQio+/PDDurq6//gf/6PJZFrHB+l3n332+HPPfWnfPoaiKkmbgSCKF+fnz6hy1vt22FrrNjcisNnCsf/63O929d3V1lZJklm/Bqx7Ef5wfGREFKW729rcFouSuFlEs9mfX7z45M6ddTZbJWkzYEXxSiIxlEyKKpXZbF7fYb+BjIyMVFdX//jHP64sEwiEdREKhcgAFoGw5SiVSolE4lvf+talS5ey2Sz+Qv/JP/kn+HN99dVXKYr6/d///YMHD+JFJfeqQVX/5v/6vxJXr3bX1qo3NYoXeX40FIqW+JbWRqvFXEndJIps8ZW3Tux98C5X3SYPpQm8MDs0VcNVbXO69BpNJXWTGAsGfcnkPR0dOoapJN1x4OZ5UfQLQrJUqoJ4lg9a/HUo724KHo/n8OHDZACLQCBsWTKZzLPPPnv06NFkMmkwGH7rt37L4XD8/Oc/T6VSv/7rv/6FL3xBs6748ux3vvPCt799T2cnvaknwERJmopGvMV8fXOdw25VXTegc6dhOe7t46c69/Q0tDZUkjYJkRdmxmZMabbP6bYZDJXUTSJdKHw4NXWgrc1hNFaSNgO+VPLxfEySJJVKrVaXL0zcTH+Yn59vb28nA1gEwi1CBrAIhC2KIAijo6NTU1O5XM7lcu3Zs8fv9+OvFRq6b9++9Z1Hkq/A+jf/pi4ava+ra3MHsDLF4smJiVgu90B3d7PDUUndJFL5/Nd+9KM9//fv1e7srCRtEnyRm/75iT0R/uHmtk2/Ags7aMjv/52DB02bdwUWCObzJwOB6UyG0Wrdbrder6+8sUlcvHhx165dZACLQCBsWfCFHfIwNjaWTCatVuvOnTtZlh0ZGdFoNAcOHIBFrO86lO8+++yZH/3oK4cObfoVWGdnZ6cjkYPt7R1u92aqDLSqWPzXP/tZwx882XLvzkrSJiGw3NhrpzqmE483ttVarZXUTSKSyfz96dNf3r+/wW6vJG0GWZ7/IBAYTCRUDAOR3gpXcJvNZjKARSDcImQAi0DYusBBi8WiKIqQTpDJZHieRwDW6XTri8HZbPZPvvGNvYLwuf7+zf0JYTKff21gIJhKPblrV3dNTSV1k4hms0/9r/913//+582HdlSSNgkuVxx+9pX7/PwXOrbZN/W8JXj16tVzs7N/+Mgj1s07l1sqleYzmZ9PTFwMh7V6fXt7u91u31wBPXHiREdHBxnAIhAIWxn4A8uygiDQNK3VaguFAhbx4la+w3/v2WcnX3nlDx99VEvTlaTNgBOEo6Ojw37/o729OxoaNjciQGZ+52//tv3ffqX7s4cqSZsEn2ev/OjN3uHob7b1tFRXV1I3CV8i8T/efff/++CD7a7NvLA9xbK/nJp6z+tVaTTNzc0ul0u9qep75swZPD///PPKIoFAWB+hUIhM4k4gbEXw1T2fz4+MjCSTSVEUP/jgg1/+8pdvvvnm6OhoJcd6wd+8WqXa9IfCksTNeqBbyq/Um/1QVSlNAtfatokPeQdtgZYAeQdde9505L8iAoFA2KrAH4rF4vj4eDgcpml6cHDw5ZdffuONNy5fvlzJsV7w8bfk83kTHuWopHBd+iY90CflpiyJ5nf+IbcCDrG4bZv2KI8Tyb2yqQ9K7pAK5d7ZfCqtIRAItwYZwCIQtiIsyx49evS5554bGBi4evXqs88+++1vf/sv//Ivf/jDH05NTUnlexQSCJ9wiO0RCATCGhEE4cyZMz/4wQ8uXLgwNzf393//9/AH8N3vfhcpeLeSj/DJg8RMAoHwKYAMYBEIWw5JkmKx2AsvvBAIBERRPH78+NjYWF9f344dO0ZGRt577z2e5ytZCRvFZs7sSSAQCATCBlAqldLp9GuvvTYzM0NR1MDAwIcfftjW1tbf3w+j+Pu///tisVjJSiDcTshgGoFAuE2QASwCYcshCEIymcTzAw880NzcnMlkkPiZz3zmd37nd7Zt25bNZskZ1I2HqBaBQCAQfsUplUpwhmKxePDgQQhDKpUSRfHAgQO//du/vXfvXrzFcRzyVHITCLcNcpARCITbBBnAIhC2IoIgQDHb2tpyuVw4HLZardXV1W6322KxSJKEt4iAbjCkOwkEAoHwqw/8AZ7Q3NyMF1NTUwaDwel0ulwuh8Oh+EMlH+GTB9m3BALhUwAZwCIQtiJU+TbVPp/vxIkT8/PzHR0dKpVqYGBgZmaGpmllDlMlJ2FjIN25BSFftAgEAmGNwB8gCYFA4P33379y5UpdXZ3BYBgpg7cUuyAQCAQC4VcUMoBFIGw54Jd2u91isfz0pz997bXXeJ4/fPiw3+9/8cUXg8Gg2+1mGKaS9Y7DCUKOZfMcJ2z2RPKcKKIlRZ6X7vgwR6lUEjmez7Ncvqg8+AKLFOXkp8DyXK4gFNk7f6JblKQCx6Fb2C3wI1M0Bnsny7LYU+vsiJuO0golgStxeK4sl5GqJCSyJVasEitJ14MMfIlHHryoJKGpVSKKIL107fy1km1hkUAgEH4lUKlUZrPZarVCHqAQ8Xh87969sIiXX355cnKysbFRq9Vu1gkwvhy18UBQqCRtEkpLYDKIU5WkOw9EghfYTF4SKr1REiWhyC14BVyiJK0xBt3CjsWaYA6yVgnCpkc+SZLQmEyxiOfboVII+tCAJVFe8Qc8buIPUI7ltoAUlFpIwQtkWOwYBAJhY6G+9rWvGQyGyhKBQNgCqNVqhmEQsymKcjgcu3fvvv/++2GcxWJx165dR44cgZuuQ0A5jjt+9Gi9JHXX1KjXUVwQpiKR4+PjH0xODvh8WZa1GQw6hlmHLxV5fiIcRg3bamurTaZK6qpBS3zJ5Hvj4ycnJtAkdIVVr6fXe1YZCvvDM2danrrX2lRTSfo4hALrOz86897FwMXx4JVJPKJjHqHAGV3W5Gxg9sRlzwdXoxNe6KnGbKA1qx1thMtGLo23ZKQeh1O/9jFKbMhFjwc76OzMzGwspqVps05Hle9mvQ4mQiF08qGODuziStJagHfiIDk2NnZ6ejqWzRq0WjRmHQdtmmVH4vFALkczjN1u1+v1qAQGGRfjM9xMiA8lxSQ0Ua+W07NS1st6/bw/LITzYl6n1mlUGqUehbyU93P+OW4uKkRzYo5SUVq1ViyJM+xMSAilxBSjYlAEFUaESEbM6FV65KkULuPxeNAM/A1WlgkEAmErgU9CmqbxAgoBVdi+ffuDDz5os9my2WxHR8eXvvQlt9sNx1Ayr4nLly4lxscRFOi1F5dKpflE4oOpqfcnJi54PIFUyqjRICisQ0XEUmkmGo1kMh0uV43FstawIkhSMJU6OTl5Ynx8OBDAok2v15R7bB1AZl68eNH+0K7qrqZK0qoppLJzpwan3jlnrq3WWU3YYSl/ZOa9S94PBxSv4Ius1mTQGHWVAjdF4oXQwJQrku+3O+FmldRVI0rSXCx2bHQU+2g6EoE5YO8w69UqCABC/4HWVrvRWElaCwWeHwkG5cZMTqJVeo3Gsi6ZYUVxLB6fTadVFIU/AaPRqPhDQkog6Af5IERCqBLgDwj0sj9w3nluHnoAVaBVNPSgUlEZVmJRxMt7IR7Ig78vOEapqjTLzSIlISTUKrVWpcVzXIgnxARcAkZRKVzG5/Ph+ZlnnlEWCQTC+sjlcmQAi0DYikBAm5ubd+zYcdddd91999319fUw0W3btu3cudPlcil6ulZuZQALoTqYTj936tSrV69mWBb6eNHjcVssaNY6FOcWB7BC6fTzZ8/++Nw5KOyAzzcbjWKLrHr9+qS8MoD1+TUMYPG5ovfU4Oz7V2KT3vi0b/7sUGRkVm83G2uqL3zn5enjF7PBmP/iWHTMY2uqNdU4VKtr2K0MYAkQtVDor957b8jvl+18YiKazW6vq4P2rdXvFW5lAKtUVXVuZubvz5z5YGIimc+fm51FC9pdrnWMyq04gAU1vJC/kBJTsimKcQilm3ZTVdQkO+nhPDBRGKqf96uqVDbatjAChURkwIMrccgcESLFUtGkNhWkwvn8eaPamBbTUNhqphoZYLeQWittxSqU4gpkAItAIGxxEArr6up6e3v3799/8ODBjo4O+ENnZ+eePXvgEgzDrC8o3MoAViKf/9mlSy+cOweR8CYSCAqsICAoGDSatTbmFgewEJJeunwZ4QmBciwYxKPRbnebzes72bO+ASwIVT6SnD15+cKzv5x852zrfbttTW5RED0nr1z6/mvBqxO5cCLpCejMRmuzW28zV4rdlFsZwELIzrHsdz/44K3h4flE4uzMzHQk0ul2VxuN6xhhBMoA1v7WVse6BrCmwuEfnD59bGwMlvjB1FSB53GorOMc2IoDWGkpfTl/GQJAq2i89nJeO2VHuJ9ip6bZaUT8olT0cT7oQQ0DVa4cFVKVBKkYKYywEsuomJSUCgkhA2WQStLp3GmIRF7KZ6SMnbZDPGa4GfgGXAKrUIorkAEsAmFDyOVy6/m8JhAIdwBJkjiOKxQK0Wh0cnIyEonk8/lQGbxVyXSnkEqlcDp9fnbWqNX+zsGDT/T3JwqFQZ8vVSh8dPn1HYGXJE8s9srAAENRX9izp6emBio87PfnOa6SY32sZTMYnaZub3fvlx7a8eXPdD9xj85q0tktttY6LpNPekKunpYdXz5sb63zfDgQGfPwBbZS7HbCi2I4k8FuerS398v790P13hsf96dSm/JLTzg9dspIINDb0ICjBcoIIfYlErD2So5bIyNmxovjPfqeXYZdbZo2uGZcjMNEA1ygkWncpd+1z7ivjqnjyj8QqJRRLr/i/Rq1Bu/uNuxu0DRE+EiQDybFJN6tZWqttDUshOXLu/BflWCmzEvsk0AgEH4lwIctz/MsyyaTyZmZmUAgAOOPxWJ4fef9ASTy+ZlIxG40fnnfvmf27TNptaenp2ej0Ts8AwBWF0qn3xkZEUQR/nBfV9dUJHLJ680Ui5UcdwShyE0fu3D1h29HRmYLsZRU/sleSRCjY55MMObqae35/AN9zxxuOLBdb7dUyqySdXUneiOQTr8xOOg2m7+we3drdfXR0VFE8AL/UQC9Y0BasOor8/PtLtf/cf/9jXb7BY9nJhoVN+hQgQlMsVNd2i74Q7e2Oykko0IUqhDiQwj6SNxr3GugDD7eV5SKC78KFEtiWkzr1DrIA/Ls1u9GEShHQkzghZtxO2knquIkDjaSk3JGyrjkAnACgbCBkAEsAmErAvW8cOHCn//5n//zf/7P//AP//DrX/86XvzRH/0Rnl9//XVhM2Y4gvmpVaomh8NtMtVZrWatFikbNSSxenLFIowzUyjsbmra29JyoL1dS9PjoVDqFgV0LSf2KJ2mZkfHts8e6jpyt3t7SzGZbbmnv/FAr3Nb871f/60Df/Brdbu7jW67mlJDSavuyLcFHcPsa2n5+qOPwj5bnE6n2Ywdsymze+CQwDcEfDOx6PV3tbSgVTsbGvD1wBOPr/lYufHRBa1kVAxdRSuX6EMu4aDYiU7GyajllD59X7+h36CunIhGfsioukpdra62UlatWmtWo4tKESGCZ5U825b8UHLOcXMO2gGXVcoSCATCrxCiKA4NDf3FX/zFH//xH0MeFvwBLvHtb3+bZe/EOZUlmHW6B7q7v3Lw4H1dXbuam1urq1OFAuLCHVYIQZJmY7FYLtdXXw+FONTR4TKbZ6LReD5/J1sCZxh44Z1cOG5ucFHXLqgvSVImFFOr1bbWOvf2VkhFTV+7zrLmS9TXAXbE4Px8jmXRLftbWx/q6aFUKnRLdjMOFax0MhKB1+1tbt7V2PhgVxeO57l4XNioedMQ40slWoV+l/0BcV9C15fnq6KqKDmxisGLhUQFtUpdx9T16ntttE2j0kAh8MxWsQv+oGRDkSl2SqvSumjXQiKBQNhwyAAWgbDlkCQJivXCCy+Mjo7yPF8oFPCMiAvvxFubMoM7pVY3ORwHOzrOTE9/8623/uLoUbFUguhUm0x3OEQr85RjpQ02m55hYDmwztlo9A6fQZUvZVepUt7Qpefe0DssbQ/u1dvMtE5Tu7NDazYOvXh88q2zDfu21+7s1JjuxG+00R6rXt9VUwM7/6vjx89OTz+8bVtLdfU6futx67A8zwqCSavFdwM0QMcw2DvruQLrBr8XsNLWfn3/B5kPTmROXMxfbNQ01mnqUDlf4q/kr7yYePH5+PPH08cjvDw4VSlTFlCxSsyX8pwkT/3OlthCqSCWRCftRPo0Nx3mww10Q1yII9GoNsJfuevneicQCIQtDj4J0+n0a6+9dvXqVa4MFEK5oBsiodOtakKlDQeq8Jnt2+/t7DRoNKOBwFgo1OFyIUKt7xdq6wadU+Q4PNdaLAatFv6ABiA2pfL5So47gtZsOPCPvvTQ//1/ODubVHTlR+6iKKbno4VUdvAn7772h9965f/3rYm3zrLZNTZsXd0pSBJitFqtdhiNiNfy7zrVal8ymduMASz0AxwPduc0mWCeeo2mKAj+ZHKjLic3UaZefe+Z3JmT2ZN4tlCWek29Xq1v0DSEhfDJzMm3029HhEirttWkht9WOpSqohy0w0E5kCJUCSE+lJfytXStPH2BiprlZuf5ebybFbMQDKxCXaUm/kAg3D7IABaBsOUQBCEejycSib179371q1/duXPnU0899Ud/9EePP/54d3d3S0vL+iZ7uhVk7eP5XLGooWmjRmPSanlBiGQyd/4K85J8uU2pSqWiKEpVBomsINzq1UZrP/nKpnKBq5O+c8Mdh/dbGl1qWm4PpWFKJUlj1ptqq/PRZHIuxGbukBlDxNECPPBVodZqnY/HQ+k0vxkXYUnogvL1esqsIugW7DJugy4bFEsixDElpAyUwUyb9ZSeldiMmMlImbSYhozeb7r/QdODyDnFTmWlrDKGBek0U2Y7ZY+L8SuFKxPFCQ/nKUgFvGVQGw4ZD9Uz9R3ajlpN7VhhzMk482J+uDg8XBiO8JHFv0MkEAiErYwygAWF6Ovr+73f+73Dhw/ffffdX//615988snOzs7+/n6EzkrWOwgCk55hChz36tWrPzl/Ho18ZPv2Rrt9fTNP3QrKL9HU8IdybAK8KN7h39ozBm3zoR32lloIQyVJkiNV0919fb/20L5/8OT2LzxYTGaGf/Fe4NJ4JcPtBLtD6QFEbXSLMqoIx0McL7+/TipjP2tEdjxJQkOUYwONQfOwj/CsZLgVpCqpWCqmxJRerTdRJqPaiPgOT4BUZMUsPAGJsAhKRUEP2NJ143fqcvcg20xxZqgw1KBpqGFqUAOUA/7QqmlFygw3U01XU1XUWHEMeYJ8cEklBAJhQyADWATClkOO1uVLruCa9957b11dndFo7O3t/cxnPuN2u+fm5sQbXEqNIsrpVqV4JXUjgNxMRSKDPt+Btrav3nMPHmad7uTExPzGTWy0SiAQTFlrijwvlcFro1Z7q5carV210v6I7/wIXrQ+sFtrMZakEl9gs6G4mlJ3P35w1289Wkzlpo9dSM4Flfy3FchdplhMFgqtTudX7r771/fvn4xEzs/MbMoZVHgnHnBQriydeIFdptdszHwQhVIhxIcyUuYuw1079Tt7db2Qzil2SigJBrWhSdNUr6nHczVTLU/KLmYrxfCdQcW0adsamIaMmAkKQRiqmTJr1Bq8gIbKRejqpJDEkQC1nefn4bVpKT3FTSXERKUKAoFA2PIIggBJ6OnpeeCBBzo7O/V6PZ4ffvjh7u7u4eHhm0xBoFzxDYvY8LCOChP5/OuDgz+5cCGVzz/R3//gtm3ruK3HrUOXh644nkdgAmgYYpPmzg7qqdRqjVG/cO2VjKqK1mm2PXnvnt97ou+LD/V98WFzvSs+MZ+aD1cy3E7UKpV8H8byOBFitvJjPXTLLWrV+o4h2fEoCjtGGbSCfKJ5uvXeeWAJnMSF+XBaSO837u/X9/fp+6ANs+ysh/PExXizprnf0L/XsBc+gLgfESKLL6HC65SYmmQnBwoDtZraTm0nysIf3Iwb+WEReSmPPFZKnkwzKSULUmGWm5UnNyAQCBsNGcAiELYciNPKfQYzmYxsV3r95cuXPR4PRVHwy0QigWcl52KQk2XZ2dlZGKrX6y1u6OwSkIlkPp9l2QabDY8Ot9uo1QZSqeyd/eEegFEZdTps2nw8jrWjSXjd5nRabvGXEWvvqmwoHpvwWhrdeFAMLbBcbNx78Xuv+i9N0DqtpcldqiplAjE2fSeuwCqw7AWP56XLl8OZjMtsbqmuxreQcDYLBazkuIPgawncN10oBJNJVhCwj0w6XaPdviECypd4XuKNaiM0Ec8WtQUSmRSStEqezwIPdZUaTokX6H8ZPF97qKpUTUzTPaZ7DhoPNjKNOpUOlSARRTQqTbFUHGPHOnQdSMGKGjWNsNKsmM2IGWXVBAKBsPWBKqjV6mw2KwiCyWSam5sbH5cv5JEkKRqNrugGSEFmn88Hf4Bs5PN55eTQRoFIdGp6+genTydyuSf6+7+wZ49Ro7mjVz2VUatUWK9KrfYnk4o/oGGITWu9bd/GsGgnSKJUTGSCVyaTnoAoCIxBI1/TDd2h1vg1bV3Sx1AUegCaF8lk8iybLP/mFKYHzavkuIMojodmBFMp7J1UoaBlGDTmVk9SlhGrRPiDXq23qW3wBzNlhj+kxXRKSKHroBMmtUm+CEttwWJOzC0oBMrmpfxoYXSCnejWde/Q7bBQFpgD0gnX9DcAAP/0SURBVCEM8AexJE6z0w1MA1SEK3Fu2t2kbSpIBfmsGIFA2GjIABaBsOWAfZrNZpqmX3755XPnzkFAvV7vX/7lX/75n//5+fPnFTetZF0Ey7LI/3d/93e//OUvkfmll16KxWKV924ZaB/8BjH86OjoiYmJ1wcGpiORBrvdese1z6TVdrhceP5waurY2BgeeY7rq6+3r+tuzR+xxqEVWE0xlS2mcva2eoqRRxuRwmbyY699eOHZX46+/P7Qi8fy0aSjs8FYY1OK3FagnoF0+vlz53505szrg4M/OnsWKa3V1Xf+FLdKpaqxWFodjngud3xsDAfM+dlZi07X6XaveQBr2bcsoFVpGTUTEkKQTqEk5Ev5hJiw0/Y6Rp4GK8SHOIljJTYhJCCmMNGMmEmKSQgl/HK0ODrCjkA3qSpKudUgLFMZrkKGlJiChjopp04lD4YiD/QUdSrySiAQCFsffMwaDAaNRvP2228fO3aMYZhsNvv973//W9/61vHjxyEPK/6EEP7w5ptvfuc734FF/O3f/u2LL74YDG7ktcPhdPrNwcHRQACvh/3+vzp+/PsffjgRCt3qb//XCK1Wt1RX2/X6Cx7Pe2Nj7wwP+1OpTpfLaTJtyPmVtbF4hfCHbP7qj98++d+eH/rp8cEXj8cnvI6ORltzbSXD7cSs0+1oaNBrNOdmZxGy3xgc5AShq6bmVs8LrgvYHfYIvO7kxAT20VvDw/DPdpeL2Yir5GgVrVFromIUVsCX+KJUxAszZXYyTq5KvoEgTABeARnAM9LzUh4ZiqWiWCV6OE9YCG/XbW/XtkMVFruBcnGWWqWupqshHkhRNAPvE38gEG4HZACLQNhyQDGrq6sff/xxp9MJDX3wwQe7urqi0Wg4HHa73Z2dncvncec4zufzXbp06f777//iF7/46KOPQl49Hs+Nfmy4VqB922prv7BnD3TzJ+fPvz442Gi3P7Fjx0ZdVrN6KLW6tbr69+65x24wvDk0FEgmn9q1q7euTndnR2qEIicUOK1Zb6pxKOOJtFZT3dXY92sP8fnCyMsnglcmOw7v73nyPmuDWylyWzFotbsbG/sbGi55vT+5cMETj2NnHero2Kgf7q0JDU3f3919X1fXfDKJowV76pHe3hqLZc0HykqHlk6la2AaunRdZ3JnjmWOXcxfdNCObdptLtrVqm2d5+ffz77/bubdglRo0bQY1UY/759mp9NiGubqZtw5MXc0ffRk7mRMiLVp2mCoSrVZMRvlo8qPApQZWGe52fHiuIW22Kg7MQRJIBAItw4issVigTbU19fj9c6dOw8ePJhOp0OhkNls3rt3r1arXRK1eZ4PBoPHjh3bvXs3/OGxxx47e/bsxMTEitd6r4/paDSUThs0mkyxeHl+/tjY2LnZ2Ug6La10luL2gQ2vtVi+vH9/ndX61vDwhbm5e9rbD7S1IYBWctxBVGqVxqjT280UQ6tpyuR2bPvsPRqjdvyN02OvfGBrrdv+9P2u3tZK7lWyLh2DVtWYzV85eJAXxTcGB+O53O8eOrSjvl577Q6JdxI0ZkdDw8M9PbFc7rlTp9KFwqO9vbC+FU/crhVGxdQytZ26zgv5C+9l3juTP6NRa7q13ZAK+ENICJ3InHgn806QDzZrm12MKyJE4A8JIVGUigEuEOJDV/NXX0+9/lLqpTfSbwwXhoWS/INcvsSHhXAdU2dWm01qk16lR86x4phOraumq5VVEwiEDUQ1OTmJL8mVJQKBsNmUpyAoSeUbEc7NzdXV1blcrrGxMbyGTeKvdfv27UhZIqAoBUO9evVqf38/TdMej+c//If/8LWvfe3AgQMLo13ZbPZPvvGN/YLwuZ07oQhK4uoRJCmSycxGo7AKFK+zWDrcbvO6TtAl8/lXBwaCqdRTu3Z119RUUlcNWoIaJsNhmI2OYWA2dTbbus/ORbPZz/3P/3n/X/9x8z39laRVIAlixh9N+SNGp83eWgf7RCJ2Wy6ciM8G2HSeYihLg8va6GYMq+0iLlcY+s4rD/j5L3T22Nd+aRsnCLOxmC+R4ERRR9NtTuetdMurV6+enZ39+qOPWvX6StJaKPA8WuJNJFgctCZTu8uFLVpy0H4s+GYzn07/bGLiQiikMxja2tocDgcqgTJmJPm6KuTAInzRTtnVKnVBKsTFuCAJUpWkV+sdtEOr0ibEhHwqVW2GShZLRZhoXspTVZRWrUUpPCtXYGXETEyIQW2RUqoqhflwSkyhHhftslE2WlXx+BMnTrS3t3/zm99UFgkEAmHroPgDSCaT0ACbzdbU1OT1eqEQxWLRYrF0d3cjZclYAHwD/nDu3LmdO3cajcb5+fk/+7M/e+aZZw4fPqxdNLLzvWefnXrlla8fObKOcQ2E+5loNM9xleWqKpNOhyCF6KBeY1xAgDs6MjLk9z/a29vf0LDWsCKVSqlCYSocjpdNpsnhaHY41n0CDCry23/zN+3/7ne7n7inkrRq+AKbmPHDGWr6O/QO+TdrhXgqMRvIxzPYJqPLbm+r01lNldwfB58vXvnhm73D0d9q62mpXvOgCbolls1OhMPZYhG9gZDtNpvlibHWhS+Z/Nbbb//jhx5CPZWktYBd7E8m52KxHMeZtNout9tlNq/DWtMs+9Lk5HGvV6XRtLS0wJxx5IslMStloQqyYaCf1UYH5UCIhxhAD7gSV1KVGBUDPYBaQAygDciDlKgQzUm5hSuqYBFWymqn7eryDQeDfFAuQsk3LkTlMT4mVAnVVLWNtmlUlfOIZ86cwd/m888/rywSCIT1EQqFyAAWgbCFQGzDn2WhIN8cTVlU5Awv+PK87DRNV1dXw0qXS5uSJ5vNXrx48fTp0xDZr3zlK/iyvZDzFgewFhAkCTXeSg23OIC1AJQLLVmrvy6hMoD1N3/cfGgNA1g3pyRhx8ktqyyvjlscwFLAYQC9WutXguXc4gCWwi025kYDWJW35QzytFaVhWsofrk8fYEVM0glSawSYbFKulQl8SUeYrqQokAGsAgEwtYEH7eRSCSXyy0sLviDICBuSxRFmUymmpqa5RezIA/Hcchz+fLlDz74AJV86Utf6u3tXZzzVgawNpBbHMBaYEP84VYGsG4E/AHPKvXaGnaLA1gKOAxuJWQvoAxg/aOHHupY1wCWwq03ZsUBrMp7qH8lE/hYf1gRlBJLIqWilIJYFPBfVQn+oMyTpUAGsAiEDQHflNf/FZRAIGwsoih6vd6/+qu/+vfX+NM//dOFF//lv/yX//pf/yuejx49ChmtlFkEPIymaXgnFDYWiyUSiWKxCB+tvL1xlOcV3RIfHTCbW7TPj5ClZcOQ1XOjGrZG0CG3bp8bxe1uzIqWWe76m610xQxqlZpRMQvpkE55sq1FKQQCgbBlQaz3+/3f/e53FWcAi/3hP//n/wx/+E//6T9973vfY1e6NS0+q7VaLZwB8gDi8fiGz+O+1dhIf9hQ5Ki5xtGrj7g1k7ndIXtN3O7GrGgCKyZ+LCiy+FwXXkAeNCrN4tErAoGwgZA/LQJhq1AqlaCMgUDAc2O8Xm8ymSyfl1oBxHu73X7w4MEvfelLNE0PDw8jc+U9ws3ZKs5GWMQNjnMCgUAgLAZWUCgUQqFQxRVWYm5uDhlu5A9Ar9fv2rXr6aefNpvNQ0NDsJHKGwQCgUAgbBnIABaBsFVQq9Uul+vLX/7yP74xf/AHf3D33XfTyy7gFwQhGo2OjIxQFNXW1gYHtdvtsM+FXxOsBlitVCqJkoTnStIy4L54F4/FOZRSi9Pw+vosa2OhJTepBG/hbTwqy+VSKLK4lFLPTSr5WMqbuqh4qZwifrSK5cgF0IbyrwAqyNeXyy37qJRSz+I8qwC5y4Vutj14F6vCc2W53J5Kt1QSNqBbgFLtTRqjrEVe77LGLGne4sXrWM3Z1yVlsShJSxNXZHGe5aXwejWVEAgEwhYA/lBdXf30009XXOEGfOELX9Asu7MH/CEWi125coXjuKampp07d0JFgsFgPB6v5Fgdygf+jT7Pkb7kIXODmLV4cR0sr3MJyirwWJxDKbU4Da+vz7Jq5BAvobolxeVVIvEmoR8FUFCOR5UEgMXr/EFp2IqV3DhmIjeqKPfKDdeOt5bvC6Qs7halnoXF9aFUcvN68O7SxpQdTy5VSbjWmMrS2lmxKBJvUiXeWu4Yy1NuUgOBQLhlyAAWgbBVUAT0kUce+dKXvvTFL34Rz89cA4tKCp537Nix+Gf8CspdhH7605/Ozc0VCoV0Og31NJvNi2dgvTkItnmW9cbj46HQXDzOCcLy8At1SJRnT5+NRnMsq2Qo8jxKDfv9sWxWUQ1BFCOZTCyXW2weqwdlUDnaMBEOox6stPLGIgRJQv1oiS+RQAOU1aDUVCQyGgymCgVFafBWKJ1Gmz++HSvlgF5lgtF8tHIVG+rkcoXUfDgyPpeLJkV+hR9yQg9z4URs0pcJRAWWk5tRKrG5QnTCGx315GMpRWv4IpsNx3ORhFJqNaCqdKEwHYmg87PF4vK+xXKe4+YTCXRLIJnkyzegREdh8wd9PvQM9q+SE8XRLblF8+muFaX/sYOUxiwXSKRgddg7OJyi2SwOCSSizSiFHTQXiynNQwp2FlrLrvSr2I+lxLJiOi27o4IoipkMH4mIyWTpplt3XUFYcj7Ph8NCIoEalJRSsSimUqV1tYpAIBDuMMr11w8++OBN/AE89NBDy0+A4YMzEon86Ec/Ghsby+fzmUwG/mAymYxGYyXHKoAzBFIpBAVPLCYH5euDQpHj/MkkwtDCYz4eR8hmeR6lrs7PIwoshIl4LofQr8SIdSDfQiSZRBwMplJKnUu43SaDbWez+cSMH3E/F0lKlbAiz9qeDkTDox48i9wKd3iEchRTucRMIDEb5PIFZYhKKHIJTzAyMgu1UFJETshHkrlIHGsql/t40CRZq2Ix9Dxi7o20KphOIwP2lGKAkiQh80ggMBYMJq95FCI7/AH7qLx0M240mCbH/Xx+KhyeiUZR//LuxXKB43BIjAYCeEZjkIhsUKCxUAgWhMNJyYnGYC8vuM3aKAtDacmtNuED6bR0g61DZrwLW5D9QdGDUkkqFmEdQiy2UJUiGDeXEAKBcCtQX/va1wzrnS2YQCBsOPCMWCx26dIlq9WqK9/jTxAELCKOY/FGf62QVxQcHh4eGRkZHx8/deoURVEPP/xwU1PTgq1yHHf86NF6SequqVk+swB05BeXLp2YmBgJBs/OzMDkmh0OvUazkI8VBHjM82fPXvX5rszPh1KpGovFoNWemp4+PjYGXwxlMmadzqrXR7PZMzMzRq3WZjCsOIUBTFG+2Q3LbqutrTZdd5MdiAvc6LWBgWNjY6PB4MW5OdTjNJkWz7oFDxvw+X54+vRwIICWQIDqbTYtTR8bHb3k9U6EQpliES1BQTQYK7Lo9Ta9Hl1UKX89eY774ZkzLZ+/19p03XTykM7w8MzQz45DH13bWpCSmguNvXF68q3T8Slf8OqESq021zrV1EcNg5J6Tl4de/WD4MCk/+Iom84bqq0UQ0++cxZVxcbnsuGEzmrCIzQ0jUWNUY8MlcIozguRS+MtGanH4dQvuykSVO+VK1c+nJq64PFA6Uw63ZKug9u9MTj4Do4B7MHpaXRvvd0O+cYuSxeL8HL4n8tsZijq5MQEOhmvDctOxS+AbsQ+PdTRsfz2TNDcgfn5n54/PxQInJudRVVusxmdXHm7DDz47eHh1wYH8SVh0O/XMgzyQEmfO3UKX1egyNih2K2o6uzsbI7j3BaLZqUbJqZZdiQeD+RyNMPg65l+0X6ELBYnJjiPh66pUdF0SRS52dnC0BC+irFer5jNUiaTeqUBXLhpcXRUCIcZp1MuyHG5c+egmxBQ/CGp8Z1Nkri5OYnj1Gaz6vpWeTweNOPIkSOVZQKBQNhK5HK5wcFB+IAZH19lMZgqo9Fo4A8rxkElcXp6emhoaGJi4uzZszzP33///V1dXQt3MQaXL11KjI8jKNDLTqEhpr8+OPjW8DCCwvnZWUReRB+LTrewutlY7KcXLrx85coHk5N4nJycRGh2ms0wDZRCEEdQMJedgROEN4eHNTRdbTTSKwUFsVRCNIxkMh0uFyRkyRYh8B0dHX0TW+L3n56ehlEgz+K76W2gyQBs+IsXL9of2lXd1VRJqqpCcB95+f25DwdCQzPBy+PFVK66sxHPM8cvjr3yQXza5z0zBH8wuR2U5qOGQTliE14oB94NXpnIBGJGp1VnMfovT0wfu5CcC2WCMcagNTisKW8ocHWCxg51fXQ/H4kXQgNTrki+3+5Eg5XEBebi8TehB6Ojgz7fdDRq0mggAIu7jhdFqMVLly9fnZ+HAcKy0C0FQUAKQjY6Ex2LInBChGzsTbvBYL3xl0c4GDp/f2urY6Ux0JlYDLaJei7MzeE19jtqrrxXJpXPY1+8cvUqmnpmelqtVsMf0MLvffhhsOwPvCQpMgNF9CeTeK1bJKsLsKI4Fo/PptOI4zabzWg0Lt5k1uNhJydpq1W9YC+SxIdChatXod20211JvAbMgR0bK4yMQBV4jwfKQVksVaJY8YdoFMUprIKieJ9PTKVgIKrr9cnn8+H5mWeeURYJBML6QJgjV2ARCFuL4eHhH/7whz/5yU9isRjUEymCIJw5c+bv/u7vvv/9758/f17JtgSapl0u1+c///ldu3Y1NDTs2LHj137t1zo7O1d5BRaUbtjvvzQ31+5y3d3W1ldf/+HUFCSPXXRuSr514NWrsK5djY3b6+oG/f7LXm8gmRwLBPIc1+Z0QiOgpKgKquRLJKB965iAU5Qk6C/q6XS797W0GDSad0dH4ZFKVyiE0umfnD9v0ul2NTU12GzHRkcnQyHl3C/y19tsE6HQZDhc4PnxUChdKCzW6BvyUfUyfJ71nh669NxrE2+eTs9HlMT5cyPhoWlHe2PjXT0lqeR5/0o2XL4TcxnoY2o+cvkHr9M6Tf2ebltL7cgrJyMjM8gTHZ/TWU2WBlfGHwmPzPL5YmxsLh9LG5y2SuGPQyqV8PXAn0r1Nzai/+GgJycmoJiVt8ug/6GMDXb73paWlurqly9fRj/MRqOjwWBXTQ2MFr2RyOfxgLhDu7GDKiXXCNaLtVNq9b7m5p2NjVgLjgTlHKkCuuTc7CyUt9PlgsKKovjBxAQOCRwYaEMtfFGlOjU1hR2kXEanZ5gVR69uiCRJhUJxeDh/+TLv9yuXTUmZDDszo9bpmKYmpqYGGsoFAvIPMRYB4+TDYZTKX7wohMN4t8TzQiIhRCKyiapUnMeDvzd4KmRUpdGo19QqAoFA2FSmp6dffPHFH/zgB3Nzc0rQxIfl6OgopOJ73/vee++9p2RbAkVRDofj6aefPnjwYFNTU09Pz1NPPdXX16df3S1o8eHvicVevnKlxmI50Nq6o7ERkeiCx5NZFKGsev3OpqYHurvx2NnQIIhipnwdMaJ2OJ3uqatDWBkLheASgXQaAU6v0TBr//jFBvsQB6emIAbwh2aH4xeXLyP0LL7g6HabTDGdm3n/SmTEU7e7u+nuvipV1cx7F+EA0XGP/9KYtdHVeNd2a4N77oOraR9i0EfmIeTZwZ+8y6ZzNTvaXdtbfedH/BfH0oFYbNIrCaKtqSYXTvgvjcM0ErOBbDCus5lXmG78o/o+AkfCsbGxsWBwe23t3uZmbNTJycnUtbtdAxTC7vjZxYsWvX53c3NrdfWLFy/CAL3xOPyh0W6HVs3GYujbdLE45POl8nn7Wq7OWwx2OnZQLJtF/+OB3j46OoqeX9xw9D90FOu9q7UVSvPB5OR0NIrdgUSn2Yw9csXrRfvxgFHgWIL4rWEPla+ZKmKlFy6ws7PSteukIAMQgNy5c8WxMWGl2WNhBZzPR1mt2uZmtd0O34A5ICc/Py+PVWm1vM9XwlFdKCAdf3hQiEpJAoGw0ZABLAJhCyEIwtGjR994442JiYlsNotv/kjkeT6RSFy5cuW11157/fXXvV4vlFTJvxiaprdt2/bII4985jOfeeKJJ3bt2mW6/gqdmyCUZxWAdx7p7T3c04NnuON8IgGHUzLA/wKp1Hg4fKij49HeXjyqjcaZaNRb/gUfXnfX1NBqNbQmkskM+/1NDodNr1/HAFYWXhEM2gwGtOGR7dvv6eiIZTJYtXhtAAurg8dAxR7p7UUe2DDWAt1Ba9Fd0Kzu2lpeFCGpsDQ8oyXm8oVsH8P1LU3M+H0XRvkCq6bUlbGzUhV0E9bb8chdbQ/vc21rzkYShUSmdE0Y8Q8yW5tqOz5zVyfyPLg344tkgrFiKgdJtTS4nF1NaprOR5OwTzZbgI/qbavaQdg3wXR6YH4eJvdYb++TO3e6LBb0PLqlkuOagOZZ9lB7+2d6erATfakUMmCPaCgKUg4lLfA8viScnZnRUhS6ZflFXqskmEqh8rvb2w9v3/7Uzp340oJvL1DJhUHGdKEwGgjoGOZzu3ahMXuam+P5/FQkAmfV0XS70+m2WELpNC9JOFSgnnVW68rfVRaNWi4G9gnv5AOB63aaSkXb7bpt23QdHXhWqVQS+uf6vxSk8HNzQjxeMUu0WBSlXE6+f6fDQVksUiajDHIhA2U244tduRyBQCBsdRABT548+dJLLw0MDOCzHzqhJKbT6eHh4TfffPOXv/wlXihesQR8BLa1tR0+fBj+8NnPfnbfvn1Wq/XjT/yUQXSGKrQ6nRADRO1Ht2+36vXeeBwhqZKjqsppNuOt3z5w4Dfvugum0Wi339/VBXPgBQGZt9XU4BlBBP5wemqq2eFwGo3ruNlxkeOmw2FOFB/u6cHqHu/ryxWLcIOF8yt3wGRElmf0mob9Pd2fPdR15EBtfydf4MKDM9Fxb0mSOh+9u+2hvZ1HDggsl5oLSUJlX0i8kA5EA1cmXNtbywXv1tvNSU8w6QnAQ0wue3VXI63T5MKJQjKbmg+b65wGh+UmM14tgCgXzWaHfD6LwfC5nTsf6+uDDwTSaXhUJUdVFcvzCOLTkQiMC1r12I4dgihiMZxOUypVq8PR5XajHggVPAT5W6qrV6VVK4HGTIbDrS7Xo319n+vvhw9A1bCiBX9AY6bCYWgPMjy0bRvag6NrJhJBQTSmxeHAwYOWIPHq/Dza2ehwLL9O/CaUWJabm+O88u5YfIQLsRg3Py/PG4ADbyX3kPJ56IGuvV0Lx2hvh4cImQz8Afkpm4222ZAiCQIfDMoXZ9ls8IpKSQKBsNGQASwCYasA3ZydnT1//rwkSQcPHjSZTIjoQK1W7969+9577zWbzWfOnEGGFQUUIBgzDKPX6yGjq1RPBQ1Fba+rg0zIZ9VKpRzHCZKkpekFb4P2hdJpA8PUli/V1jNMvc0Gn4DzMTSdyOXgOkoRTzw+G43ubW6GUqw8/HBTEvl8tlh0m0wWnY6hKFgvVue/NjsGyHNcMJ12mExySxgG2aAvs7EYMmCTQ6kUWkJRlIampyIR1LCtthYevNaWCBxna67Z9sQ99ta6Sh+oqky11WpKHbg8Hrw6lfJFjdVWjUm/0MsUQ1sb3Xf/4y852uvTgVjwyoS+2qq3W+Q8qqpMIBaf9ouCQOu14ZFZxqB197Vhh10b/roZ6Hxlo2rK5x71Gg38Hr29WEDRDLxl0ulGg8ErXu9lr7fGYqnGMaTTyWeSYzEIOnojx7Knpqa6amo6yz5aKbxGfMkkDhi32YxnNKbWasUXj3gup1SHanFgFHgeGRwGA01RLuSkaZTCzlLGH/HdAF8V8iyLbwjwVxx1KzfmRsewJFXhwGtq0rS2qq5dR0bheOjrgzXK02BBsiVJbTAsqUHieZVery0LqCypOGIoSq3Xw1mFRELKZFQGg4SDPxikHA65+Hq7iEAgEO4ksIK5ubnTp0/H4/Fdu3bV1NQsfKi2t7ffd999Dofj6tWrr7zyCneDqXnwcQhzgD/AItbkD4xa3Wi3f/XQoXqr/It4fPizoojP/MUjUKgOOoEURPNzMzMocl9XFz75kS1dKEyFw6liUYcwkUqdn519aNs2Cz6WK0XXQIZl5xMJp8lk1etRs81gaLDbA6lUcdEA1u02GY1R3/7Qvq7HDtJaRuRFocjJP+OsKuVjab3Daqi2qClKZzXikfZFpGsNEzgh5Q0xep251oEaYAi2lrpiKltIZGitJh9LJab9AstrrabUfIhNZd29rVCOFSLUsv0mlUqI/lJVFTYZ3aJlGPQJCmJLKzmq5N9dYhdgdziMRmw7ssEQwpkMugI9huLT0Sg2AlVd9HjQY3319SuH7FXgjcdRLWQGnQ9/QG1wG+jBQoVwvFguh5ZUGww4YNAYPGB9yI/G+BIJeQoFrZbl+QseD7K1VlevqTHyddmCwNTX67q71YvO8iqjTvqeHhr9s9LxD1WAYSsXd+Oh1ukgCXiGbIipFB4qjQYuwXu9SKcdDuIPBMLtgwxgEQhbBZZl33jjjXQ6Ddf8/d///Y6ODsUjjUbjk08++c/+2T+7//778a7X61XOrG4gTHmUoa5sn/C2ly5dolSqbbW10AslA+Iw1AF+A8nDovzFX61OFQpQih0NDUadbjISaXY44EYToVBPXR0rCEN+/3w8vlbL4UUR/mS69qM/KC/Wm1k0TTgUCriuzYolO7daHctmUaS3vj5XnsW8r64O78JyYDbxbHbA54M0K8VvyPXNrN+9refJ+2zNtYunQLK11PIFdvDFY+Ovf+g7N2KqcRidtsWig04xumwix+Pd4Zfe11lNhmorsrn72ovJDLzT3lyrt1kK8bSl3lVM5QKXxpG4+EcEK4K3CxxnKc/qpaRoKArCjf5XFhVsZTd9a3j4latXf3z+fJPdjj3S5XbvbGwcCYWS+Xyb0zkVibjN5lqLBZ0zHAgsPkO+erCPzFotvh4oi+h/fG1Ae5RFwAkCpH/hDC32hSCK+FbT6nRCfCGgSDzU0XFqagp5sOPGgsHRYDC76sZAOvX9/bpt2+QxpgXUannGK1Hkfb78lStSoSBf1X/9OXympkbf16dtbcVulQ+wUgk+SldXM7W1UjqNDHiL83hUEFOdTgiH+XBYWt/ssAQCgXAH4Tju2LFjfr+/v7//H/yDf7Bnzx5lAgGNRnPo0KF/+k//6eHDh+EY4+PjyLnWuHxzaIpSxhHwIpBKvXr1apHj8FHvWDZHEsL3OyMjiNf3dXUhEtkNBmSrs9kGfT6rTmczGGYike319TqaRkSYjUaFlS42vwnygEuphFCIz3clBU1CoFw4AYbNvt0mwxi0lgaXyW0XeSFwaSxwZcLgtNbu7KQYSmcxqFTlkCTPTVZVTGUlsbKBpZIksDyEgdYpUV5Fa2g2k1epVe7trWqaSniC5tpqR2t94PKktakGmYMDk/EZ/0INNwLtRnQ2abXmaz8IRchGjI4tmqccfVIQBGVWKSyi7xDBoQdOkwndAif0JZNtLhdS0G8QRezBK/Pz0evndljOCoNA5cagtxfm32TKjUkvuoJbQFxWqSx6vRK+8RpvoVSj3X6grS2YTmc5bk9z86Dfj0ZCZqB82EdLdOgmQBt0vb0wAer6CdQ0DQ1yosOxRBsWkOfHhIwNDeGvqDgwAEmg7Xb4g6alRUJXcJymsZEPBqtoGjWLySRew0OUsgQCYWNZ+a+UQCDceURR9Hg8eIaA2mxLZ0dyl2EYBhkEASF+tTq1epRLsl+6fHk2FvuNu+5qgY9efwZ1MVhE7Ad7m5uf3rXrwe7ufS0tWZZN5HLQvreHhz+YnDw+Pg6xWJODKnVWFsosWQRLW3KNQx0dn9m+/UhfX19DQzyXU04eHh0d/RAtGRubDIcXfoe4AittXuU1KLtmZHiG1mm2ffZQ2/176nZ3ZcOJ2IR3+Y5Q03R1V2PXowfgr8Erk4V4uu2BPW0P7e149ED9/h42m6e1GqHATh09P392GM8JOOi13xHcCGyd/M+1deEfeYOVhTKF8rz42IMPdHU9tG3b43198Lmp8gT2v3ngwP6Wlke2b4fqzUSj+1tbx0MhfIs4OTFxZmYGJlqpYtXI671+pyiaqbwG1zdNRmmtUavFcfVAdzdaaDMaL83NtTqdo4HAqampd0dG1taYZauogC8kDodu+3ZIKvRRhKPfbKfLlag0Gv3u3ZryZVlyqfl5WCkfCrEeDzsxwXs8Uj6vZCcQCIStiSRJ8/Pz2Wy2p6ensbGxknoNh8NRU1Oj1WqRjV9y27UNAtEWQfaVq1fx/Dt3391XX79wkkNBKpXkqaaCQafJtKe5WUnc0dDwpX379re13dfVhQANf0AIe3VgAP5wYnx8YH5+4dd/qwEf6MsDw5KU5YtyeNpok+HyxblTAxNvnzU6bX1ffNjgsKrU6lJJtRCN5GYsDprlVpRju7IoP8kpKpW7t23b5+5tf3hv44FeSRTS/ojeZp49cWnu9NDk22fDg9MC+zF3uyvXjEi4KBTKdS9au0olX25/faxEolWvf2r37oPt7Y/39vbW1QVTqTan05dMoltOT09DIQKpFHZrpcAyVnyjvOaPVg3kReWhLJYfy1tr0Gh+++67FX+ot9mGfL4OtzuWyx0bHcWhgvagMZX8t8B1LVuEfGlVeWYrXXe3pq1N291d4jh54naKMuzdK6d0dFAWixAIME4nxKM4OclOTXFQ+kymUgWBQNg4yAAWgbBVoCiqqamJYRhoaH7Zd2aWZYvFoiiKarUaOZcYwK0DTRz0+Y6OjEDdPr9r193t7QvX+wCsjKYovLXgcHhhLv+cTVe+Ir27piaeyyVzuVanM1MozCcSbrMZi++Nja1JQGm1Wj4ZyPOKvMCN4FULF2QBbLlyylTRJlgOL4o2gwHNQINbq6s7Xa65WCxdKDTYbJ5YrMBxNRZLJJ0+Mz29cBp2BW7oYDLy9f/RVNoftTXX9Dx5X9OhHc2HdghFNjw8gyYqeSRRKqay8SkfZKtmR0fXY3db6p2xCW8mENMY9Y62+urOpmI8kwvFLQ3OhCdQTGbtHfWFeCY4MCWwN/tGgS2HuuV5vrDwcwNR1FLUwglVkC0WpyKRaqPxcE/PfZ2dT/T36xlmIhxG59sNBuwdCB+802E0otSV+Xl0Mtz08tzc/KJL91cJvpZgB6HblUVUZdBqdYu+q2goCodH/toPVZABuwyrw65EAzrdbpNWe3F2tqW6Go1Es13l+yFenJvzLPpR5FpRblxdpVYzNTW6bdtol0uIx+X5KW6CsuE4ogwG+Y6EWi3n9VJ2u4phhFhMuYUQ7/MJ5UvGCAQCYcsCMaivrzcajYFAIL7sg5TjuEIBAURAJKWvH1faEPAh700k3h0ZCafTj/T2PrhtG+JO5b1rIM9gIIDP3Danc+Fd5SKantpahKFIJoOojQwXPB7EsiLPfzA5iVij5FwNCDRMWVQWRlWwUvjDwqm4O2MyXLYQuDA2/e4Fg8PS8chdNTva1TSFQMPni5Wgg2eVSms2LFzso1KraK2GzRbEsgxAOQSeZ4w6rVFP6zTWJnd1VxOqjU36qjsbC4l0LpyAjcAcPKeuIl2pRKay3R+BTUacZeEP13oSm4wYbVvkD+g35JEvVSt3C+pgBcGs06FPrDpdl9vd4XaHyhcpV5tMI4EAOrDJbkfsno5E0MPlOlaLnqY5UVz4USfWiL2DXVAxvHJjcJTK07qX+wrPeAuNwY6z6PUdLper3AZoAw4SNABHPgwQ+joRCik13ArL+q9CCcqTTKpNJl1Pj6apCY4BZRfCYXmyAvST04m3+FAIz2qDQYzF5D9Ig0EIBuUJ3QkEwkZDBrAIhK2CRqN54IEHDAbDyZMnL168mEwmIZ0wTjzDR69cuTIxMYG4brVaN1xAYXuhTOadkZEMyz6+Y8e9nZ2wGYiDWJ4PCyqD9UIgUvl8LJvlBQEpyXweAgENxVvQDVjIWCiE/P2NjclCwWky9dbXw/xmY7E1+Y0JHqNSRTOZAsehYLr840EILmwvx7LwHqb8A8NwJgPL5Ms/TMOLFofDqpeno4L6oMuu+nx40VlTA0lqcDh2NDTAumCiNxupWbCnGyBbFIyEptWUmmJoNSPvApHj0XWwUpEXRJ7P+KPDv3gv7Y/IZxPlQUa5lDzLu7yolng+Mj7HF1hrc60kiOa66tr+TlOtIx9Nlm4ysiYPsKjQk+iQaDaLnscG4gWEG66PfYEeQOcrmwbDUwweL/AsiNgh8tX4EEQYJ/YFvidI5UTYeU9dHRwRjn7jTlkZ7HTsi0Q+j/UqRwJSYJBoGCpEovLjQTRS/iJR3ono3SaHAy0BeAtfVC7Ozd3T2YlGamkaLelraEBZHGDlNVzjJvtrGWI2y83MyGc7sQp8K1BGPLGpggD1hGWWc92AcmYJNczPa9raIKbYfbTLJf+0EBpNfgVAIBC2NgzDHDp0qKam5sKFCx9++GEkEmFZfDwLPM+n0+mhoaHx8XFRFB0OB0xD+RzeKBB+YA7vjowgxNzf1fVAVxfiuJKO8IRG4AUWEdAngkGzVqvEgnJRGfnan6oqbyKBeLG9vh4B3ajVIijU22z+ZHLhTMlqgLdYDYZINosIhUiU5bhELldbVqY7ZjKiIEbHPBPvnKW1TNdjB509zSrEYw3N6DWFeIrN5BGUuFxRYDlLvUtNq7k8XvOwC321pZjI5GJJvCWyfD6SNDgsxtpq1ClfvSVIsan5bDDadKAXGQxOW82Odkd7Q8Yfg4coq14RbJfDaIQ7hdNpBFn0J/oEkbfF6cQWwSvk82E07bZYoFXp8s8tkS2YSsG70FcormjVRDgMjzJqNIjpDXY7tEpDUdAAxT1Wj8NkwirQ/2gSHtjd8BPsIzRMaR6qxX5EujJ3hLLjcDAwajUOFOwj7DI43u6mJmTDodXucqExqArbVVnHLbDkDwNuJvsDDkJlM6EWaEbZENCzsrkp6SqVVCjwgQDT0IA/RSTSDgf8ARnIFdwEwu2ADGARCFsFCOjOnTubmpoCgcD/+l//69VXX4WJXr169eLFi7/4xS/++3//7ydOnOjo6Ojt7aU2+uZo2WLxg4mJ87Ozyi14hoPBoUAglMkkc7kLHs9UJAKrgHRCcc5OTw/4fFe83ploFBJTbTQi3kMyoHd5lm1zuRpsNshrsTyuBPOATS5W1Y/FbjR2ulyQp3OzsyPBIJqERNSJFp6emZmLxSBe8BWs973xcbTk8txcKJXqqqlRTifCPgf9fnyuddbUQL9gQrliEaoEMTLr9WtqyWJUVary5BRMbNI7f3E0NjkfGZEbVt3dLPGi7/xoyivfTghMH7swe+JSeMQTvDoZn/I7OhusjW6lEiRCXp1dTeYaB6Vh+FwxH0tx2QKt10LKlDwrgj3S4XK1Vld7otFLc3PnPZ7JcBhm2WS3e5PJQZ8vns0adbo6q9UTi12dnx8PhQbm5yGjLdXVumszTYwEAtgvqMRpNqMf4KkoVfZqeq2dgmqh+xdmZ0cDAeyg6WgUBwZ23GQkgsbAaLGKdqcTB8D7ExPj4TCOFqyxzelUvqjAPnHwtDqdqAdije8EOMyimQw2U7fkXkJr2l+SxM3Ps9PTQjQKj5QvobLZKLNZXvT7V74Ua1H98q2v43FIJ223q8vTt5eKRfkXiPhbuw0XLBAIBMIGQtM03ACGwLLsD37wg5/85Cfnz5+HP1y+fPmNN974i7/4i3fffbe2tvb+++/f8BNgOZZFIP7BqVOIL4hE+Mwf8Pu9iUSqUEAkQjxC/EU2sVTCJ79eo6mxWJSCC6TKdw1GRINUWPV6ZZAlUywiZilRY5WYdLpttbUczyNKjvj9p6am0IbG8pmeO2Yy2UB0+BcnomOe2t3diO+RYQ9e8/mio71BKHJzpwbiU775M8NIsTa7q0pVvvMjMIqSJDna6q3NNeHBGf/5Uf/l8fi0z+h2WOucSrXxGX8xmanuajbXOxmDXiiw8IdCIq0x6eTBlAWWtREdiI7Frgml0+gQbDVkAHuh0+lMF4uX5+eRrmeY7XV1kCgIBjKcnp72J5PoKOVcFIBXiJIE9XKbzfBP7HFoFXRLDtlrCtNVVc0OB2qeDIWuer0XPZ7h8g2LsQvmyzIDbzFqtR1uN3oercUuOzMzgz3SbLdDV1CcE8WZWMxpMkEh5LlQKQoyA3+gVKoF29lAxEQCOiFmMiqNRr60KpHgvF6oAhcIlFiWcjhkQyiPcyFRbTTKtzM2marUavgDrKN8/pD4A4Gw8VBf+9rXDMsu9CUQCJsCgp3b7YaAzs/Pnzt37tixY++8887Ro0evXLkCterp6Xnqqafuu+++9Qkox3HHjx6tl6TumpolUpgsFIb8/mQ+70+lFKsb9vu1NA2TgIDSajWMEypTZ7XCTWejUTx66+vv7+qSJ9pUqaRSCcVhEvtbWpQUWCCsCOkP9fRABNWL5tICUJOJcDjLsnDN6kV3gQFoFlKyxeJYMAh3gSd9fteuFphWoXBudtai08GflLGbQb9fuZ/dA9u27W1pMZTPKnOCAOlpdDj2NDUhG1aELfInEnjroW3bXGbzchuGW//wzJmWp+61NtVUkiqUoJtsOmdvra/ubqK1jNFp47L5wOWJxGygkMg0H+pvvGs7nHfu9KDWpDfVVBscFmujOzbujY57YhPe+r09nYfvstQ7sfaSVPKeGWQMupb7dmktRi5fyEUS6fkIz7Kt9+82uewqSi3yQuTSeEtG6nE45SvgFoEa0PkwaajneDC4o6Hh4e3bYW/YEfOJhM1oxKY5jEaW56GDE6HQSDB4qKPjvq4ua/kMKnbEh5OTPXV1EFB0SyyXi2ezwXS6u7YWVWEvLzdQVOJLJlHJ0kGl8oAazB57EOqP1fXU1j7Y1aVcww/7xO6zGwz4PoDvDNhHaCEa8Jnt29ucTqp8GCDPZDj8YHc3dqWWYXCcYEWeWGxHY2N/YyMao6xFIc2yI/F4IJejGcZut+sXj0KWx5hUajVTXw9HhF/Kv/grD13hmbJYdNu24VmeSDWbhVOqF34xUSpJKMgwTG3tglyK2awYjWo7O9U4SGgawiqkUlIigTwa1H/NjD0eD5px5MgRZZFAIBC2CPhsrK+vhx74fL5Lly4dP34c/vDuu+/CJYrFYmdnJz64oBDrvgLr8qVLifFxBAWEgEpSGURnCAACejSbhTkot8EVRBGBAB/1giQhVCFAS+U75yLoIxItnh6rVFWFKIC3Dra3I3Ag9nnjcQQ7hO97Ozubr5+LEygDYQj9HS4XzGTxtuCVXqNBbvgDVo16vrRv3/b6elR1wePZcJMBqPnFixftD+2q7mpSUhLT/tR8mMsVkp5gaGAycHkcKYxB7+5pxR4KD88kZgLI0PnIXS6kVFXNfTigpilTjXzzQXtrXSYQjU54k7PBut3dsAW9Q95AxLrgwCR6qvWBPTqLSRLFTCCW8UVz0WT7w/ttTW41Q0u8EBqYckXy/XYnwrHSGAXUgA0vCsKQzwetqrdaEZHr7fZUPg/fsyJem0zYI8gzeq3fvrB7N7RKcQNs/vsTE7VW6+7mZvReqnzTYX95RoJ9LS1Y1+JdoJApFk9PTx9obbWXJz5fDDKjCHoV68JuarDbP7tjB1Y9HYn4EgmTTgeZMWu1WCnsAjt6Ph5/pLe3p74eRoriBY6DV0AVWhwOo06XyOehQHh0uN27m5qw15S1KLCiOBaPz6bTKoqy2SBKxsVNLbFsSRQZt/sjN5C1T4BXyKeyXC4sCtGomEqpdTq4hJxNEOTxrHhcCIc1jY3atjb51jGA52EaTF2dfAIMjS8U5PsSJpOM04ls8p0Ky+APE8/PPPOMskggENZHLpdTTU5OOp2VAX4CgbDpcByHL8nHjh2bmZlhWcRfERFXq9W2t7fvg4pt344YXMm6RrLZ7J984xv7BeFzO3cqQwkLyBfbw3AFAd/tlRSs1AjPpek8z2soSscwCPs8tKn8q4RSeUJNZFDqEcu3pkYZt9kMR0S2QCoFqYXrQHoU7VhMMp9/dWAgmEo9tWtXd82SYSO5thzHFTkOBoPaYCQMTcOG4cc6mlbGUzi0BO0tzwiGZsjOWvYSrBoejCLwYKTkOS6QTGITbHo9WsKsdOUanPtz//N/3v83f9x8qL+SdA0YIZcrqhkKZolFkRf4XFEosugkNa1GIqPX4jWbydEahtLJYxxikStPY8GpqHIGg06e/AJViVLKG6IY2lznVKlVXL6YC8WLqZzObrbUVVPyacwqKO/Qd155wM9/obMH6i+3YBFKD0CX8RqdjwddvhchNlnLMNhH6C5kgN5BdpEH6okHOgEL6FJP+aSlLOXl7xvBdBoVok+sev2Sg0Hh1atXz87Ofv3RR5GhkrQIHARYF1aNAwadb9JqUQn2Gr6iYAehn7FGdD4agy8bOIqQAc9YNRqDtUN/6202HBhoM17jaKFUqlqbzQpNXNQYZJ5Pp382MXEhFNIZDG1tbY7rf3tS4nkIqGyQ5UR5EUqKwxiZGEa2RrW6VO4QNQ7Chb2PZeSUpIWCclr5eivKapWHtEolKZ9XZtSStRX1XMt24sQJ/CV+85vfVBYJBAJh64DoHIlE8DE1MDCQx4dY+fd3iOTNzc379+/v6+uzLLv6afV879lnp1555etHjiyJ6UrIXgg9CogLeoaBVMiXxiAmyFOYl1KFAqK5oXx75Uq+8udxulhM5PP1VivCBIJCJJPBAzGuzmrVaTQfZS2D6H90ZGTI73+0t7e/oWFxVQC1IfTggVYh/CHkobUIQwhYG24yADLz23/zN+3/7ne7n7hHSRHgLrmiuGjqLjWlZgx6RqfhiywUAjIAPdCZDbIzlP0B4QnvKiexOPhD+SeBjEEr+0PlAh8pE4xh0+APqE1ANaF4IZlBBkuDi0bZ8gRbV374Zu9w9Lfaelqq5R8eLgaOp0RkVIJOgBsgTMMBkCj7Q3nT5LBe1irUhk1GtsX+gCCObsFbUK9wJpNjWbfFAtFaUat8yeS33n77Hz30UEd5GGgJisxgdWgM1o6aUYk8GYIooiWKGKCpOKiwauwauTHwh/KORimoY7XJpAyu4cjxJ5M4zmusVpvBsGSsM82yL01OHvd6VRpNS0uLy+VaPAQpj1UJAlThukvYRFHi4G+UctaqMv8AFtFFkiSbA1LKx7l8zgx5yq1CPVI6rTYaIetYlIpFLMIxKLNZHva6ttIzZ85gk59//nllkUAgrI9QKEQGsAiELYckIfzJQxOFAoI4R1GUXq9HBC8PKK2gUKvkJgNYawKh+zphLAPhwLMyiqQs4oHFhZTF3HwAa4EVV7SY5RmQgt6D6CysFwKExBu1BFQGsP76j5vvWTqAdUM+rmVwFBVyXJ8HDiqnXet5yA36CItomZJy8wEshY/tE3CjbkEPKAoI0C14hszdqLabD2AprLMx5WNj4QjEIr5dIM/yxqDszQewVgaH4sfmWQ5K4bHwd6Esguv/UsgAFoFA2MrgE5UtA4vAMz4w4Q8A/sAsu5x2TdxoAOvWQZvxabsQo/EaEepGUfvmA1gLLA89S1gxw5pMBiwfwPp4sIob1HYTIAx4XuYPaFklpTKANRT9rfYVBrAWWF+3YHegnxc6QdEqCkk32JCbD2ApfGxLAI6LJatAKSVxIbUiM3LS0vpuPoC1wSzZrcqMaUhZlEgGsAiEDSEUCt22v2QCgbBeEGINBoPVaq2trW1qampoaMD3dqRs+NQV62OpI5RZYnh4TcsDEivmXS0fW3h5BqRQ168Xi6tqyceubDEfWxlWtyyPilIvuCbAazVNodcqy6tjNbmX50EK+mGx3mFRTqksrZN1NqY8KWxlobyIHbRyY5QhpLWyvqMOpRarrbJ4+2SXQCAQbgP4RNXpdPCHmpoa+ANwOp1Go/EWR69uK2jz4hiNV5viDwArXbxevL71lixlXbWVz3Ut94c1R6j1dQsC9OJOwCK6ZbFRrIPVFF6+CiwvWTEaI/vDrTVmA1jSAMUfNr1VBMInFGLnBMKWZvOjMoGwWZCDn0AgENYL8YdPHWSHEwiETwFkAItAIBDKF6YTCAQCgUAgEG4ZMphGIBBuE2QAi0D4VUKeKmJ9v6si3ByiWgQCgUD45EL8gXAnIYcagUC4TZABLAJhKwLL5DhOvkvOIt0URbFQKLAsSxx04yE9SiAQCIRffWAIPM8v94disZjP54k/fJIh+5ZAIHwKIANYBMKWA6Lp8/n+n/8/e/8BH8d53/nj2J3Z3ncBLBa9kwTBAjaJoqhCFduSS+zI9tlxYv8u9XKOk3MSx0n8SvsnVxLfOZcrsU+x3G3ZsppVbTWKEjsJkui9bu99d+r+P7MzhEACpAAQIiD5eXu9mnnmeWaeeWaI73ufeWbmb//2hRdeSKfTSmpFxdGjR//0T//0ySefhJsqSYT1gozA2oSQH1oEAoGwGkqlUjQa/V//63899dRTsVhMSa2oOHny5J/92Z/94z/+Yz6fV5IIBAKBQHgXQjqwCITNxdzc3MDAQF9f38jISH9/PyYwCy5evHj27FlMhMNh0oFF+KWAPIGYQCAQVozP5xscHIQ5DA0N4fvSpUsL/nDu3DnMer1elmXJIKz3LCRmEgiEXwJUExMTlZWVyhyBQNhonnrqqTfffDMcDs/OztrtdpfLpdVqkS4IAhKz2eynP/3pX/u1X9Pr9XL+lYOyf/2Xf9mWydyzdat69W9fXkfShcKrIyORTOberq6Wjf77k8jlPvetb+3/b79Xt2eLkrRBcAVm7NGXD4S49zW32wwGJXWDwAG6ND//W4cPW1Z/pq0jwVzupfn5oVhMo9fX1tZaLJaNfa/W6dOnu7q6vvrVryrzBAKBsGl46aWXXn/9dW8ZSAL0XlYFURSjZfbt2/e3f/u3+EMq518V33rkkb7HH0dQ0NK0krQRcIJwYmJiLBQ63Nm5paZmY3tsIDN/8KMfNf7Rx1rv3qskbRB8kRl66ljnWOzDje11DoeSukGE0ul/e+ONXz94sNHpVJI2gizHvTY/fyYUqtBoampqYNQb6w8XLlzQ6XQ//vGPlXkCgbAmQqEQ6cAiEDYXw8PDjzzyyOjoaDweN5lMBoNhIeKq1ept27Z9+tOf3rJlC0VRcuLKyWazX/6zPzv7yiuVZvPGRnEIaCybZXm+0mIxlrvnNhCO5y95vc7OBoPVrCRtEKIgZIIxC1/hMppoaoOHx8ZxuuQKsE969WfaOqKiabXVqtLrWY5LJpPFYnFjxw6gDr/6q79KOrAIBMImxO/3f//73z9+/HgqldJqtUajcSHWY6KhoQF/vg4ePKjRaOTEVfHNb37za3//9wgKG3sBTCyVErlcjmGcMCS9fmM7sHhBGPD7zU1uk9OmJG0Qkj+EE/oiV2k06dd0fNcR2J0vGq+32w0bK3g4Uy0WtdEI58S/iA1/AFw6nd67d+9PfvITZZ5AIKwJ0oFFIGw6OI6bmZmZmpr68Y9/vGPHjv3791utVnkRBBTTNTU1Op1OTlkV2Wz2r/7yL60+3y2trdSGdmBlGeb01FQ8nz/Y2lq/0ZcKk4XCV5588j/cffd2j0dJ2iCKHPfc2Ih/a3XVwe1ai1FJ3SDmTw3qXx/6tR27zWs62dYFmGacYc7FYjPZrJqmHQ7HGgYeri/9/f0QUNKBRSAQNiH4fe71eiH2P/vZzzweD/zB5XLJi+APRqMRiYuviq2Kbz3yyOvf+95De/dqN/SqBieKF+bmZmOxvU1NLZWVG9uBlWGY//zccx/ds+dAc7OStEEUef7V4eGxWqPrzl0m90aOewL5aDL4zZ9/uqOr1raR/Xp5QbgQiw2nUiWKstlsaz7z14vh4WGn00lGYBEINwjpwCIQNiMcx83Pz/+f//N/aJqGbi7urlKr1bt37963b9/aRmD9zVe+spfnH9yxg9rQK6jJQuG5vr5gOv2hXbs6q6uV1A0ims1+8H/9r6994hMH29qUpA0ix7L/du705L6Guo8cMjjWcovHOjL63AnTY6f+8vDdG3gzY6miwpvJPDE+3hsK6QyG1tZWh8OxsQL6xhtvoBqkA4tAIGxORFEMBoPf+ta3ksmk3F2lLChTW1v7gQ98QH4uwWr59iOPTDz77Bfvu0+3obcQsoLw6sjIoN9/X1fXjrq6je3Agsx8+uGH/+DIkQ90dytJGwT84UenT/e2Wms+cae9qUZJ3SDSvsj0X37rL3oOtlVVKUkbQZplfzYxcXR+XqXVNjU1VVVVbaw/nD59Gt+PPvqoPEsgENZGKBQiD3EnEDYdcojN5XKXLl168cUXny7zVJlnnnlmbGwMhirnXANYNda/wch12CSVKbe2MrWxlBtkc1QFSLVRJjcQuU3KrbIZ2qZcFwKBQNikyH+pisXi4ODgL37xi8X+gImTJ08KgqBkXT3SH+TNgFyTzVCfch2kltlo1OVv1Kb8303AJmgT+dAsRknfOJR6EAiEG4N0YBEImxG1Wm0ymWw2m7WM2WzWarXwTo/H09HRsbFPoHhPQt7JRCAQCIT3APidbDAYZHkAFotFp9OJomi322+55ZY1DN8mvHvYRF0kpLeGQCC8Q5CfwQTCpgN+6XK5Pv3pT3/+85//gzJf+MIX/uiP/ujuu+/WarU3MvyKcC2IaREIBALhPYDNZvvwhz+84A/gD//wD++//36TycTzvJKJQHiHIdcFCQTCOwTpwCIQNh0qlcpsNu/evfu2yxw6dOjOO+/cs2dPPp8fHR3lOE7JSlgnNplpEfEjEAgEwqqRh191dXUdPHhwsT/s3btXrVafOXOGYZiNfRcbgUAgEAg3AunAIhA2KbDM/CISiUQ8Hk8mk5lM5kaeYUFYlk02AosMCCtDfmURCATC6mFZtlAoKPaQz8McZH+ASJBBWAQCgUB4V0M6sAiETUepVEqn06+99trCs1effPLJn/70p0ePHo1EIjRNkydBEn4pIOc5gUAgrAb4Qz6fP3XqlCwPMo8//virr77q8/k0Gg15huZ7GnLVh0AgvPchYYxA2HQIghCNRn/84x9//TLf+MY3fvCDH0xOTu7cubOnp0en0ylZCesEkT4CgUAgvNsplUrJZPLZZ5+FNigC8fWvf+973xseHm5vb7/33nsNBgO5BvbeZRMdWXKSEQiEdwjSgUUgbDrUarXdbv/gBz/4a7/2a59ZxG/8xm989rOf3bdv381/ixCcOMcw/mSyyHFyXw++8ywbSCYDqRQmymk3D9QnUyz6EolYNsuvx1Ptb8S05KbwJhL4cDf37k6B4wuJTCYYywSj8icXTjDZPBaVRDEfT6d9kUI8XRI24MH/LM/j6MzH4zhS4nrfDFiqKBXEQkpI5cU8phcSi2IxISSQzpaWPyeFkoAiSSHJlBi5IL4ZkUGpjJBZSEHxrJgVKsi9ugQC4d2E/AzNu+++e6k/fO5zn4NXaLVaJetGwPB8OJNBaFjnkLAasOksw8AfQuk06qOkbhxL/eomIwpiMZ2HLQjsW89XZbKFtD+aiyZFfo1x8Eb2BSoVz+XmYrFEPi+s95uLpKBfYuAJOTEnVry1ciTCDRD6+dLyZwX8IStkYQvQjwVb4EqcbB1YKmdDcawZ6fIsgUBYd6gvfOELRqNRmSMQCJsACKher+/o6NhVpru7e8eOHT09PTt37qyvr9doNEq+VcKy7NFXX60VxU63W73KC7BFnj8+MfH66Gi9w2EzGBC3YX6vj429Ojp6cX4enuE0mUw63Qqv68LSxsNhGOSWmhqX2aykrhgY53Q0+vPBwTcnJibCYaS4TCbNWjv18iz7w9On39fd3eB0KkmrQSyVAqnUy0NDR0dHL3m9kC3skVGrXcMlbhhbr98Xr7NZtzZoDCsYZFcq5WOpmTcuTr9+IXBhPHhpAp/4lK8kliw1Tl/v6MRLZ+ZPD8TGvchrsFso7SrOnNj4vGbIe0dTi35N51synz87M/PS8PDp6Wn8XDFrtThtVnvWgTTDDMfjgVyO1mgcDoc8doAtsRE+MslM4hviCFk0q80VqoowF55mp8N8GOkZIaNT6/BRLeqcLIpFH++bZWajfDTFpzQqjV6th3SOMWMJPpEW07SKRgp+ToT4EAzVqDJSqivOq9nZWVTj/vvvV+YJBAJhM4G/kFqttrm5GcIAf4A8QCF2796NaSTeSO/VxQsXEmNjB9va6LXehIhweWl+/uXhYQSIjurqNUQEIJRKEIBIJtNWVeW2WlcbahFn5+Nx1OHY2Nig389wHEK2TqNZS1XKMvN4b++BlpYOt1tJWj1X+dUa5AFgv/p9voBDZ9nerLevQqsQ7/LhxOQrZ71nhpytdVqzAQqR8oUmXz47c+xCZGQGs3qbmdav4sxhMvnkKxcOexpghkrSasgxDMTypaGh45OTONYGjcZuNK7hrGMEYTQen0mnVRRlt9thqWhbrsRBACaYCahCXIizImuiTAj0cIkZZibIBbE0L+a1Ki38QVlRGckfON88Ox/n4zEhRlVQBrVBqBDGi+Mom+STWLme0qsr1BEhkubTcAk4hlK4jM/nw/dDDz0kzxIIhLWRy+XICCwCYTOiVqshmolEYmJiYnBwcGBgYGRkxOv14h+tkuNmAbmBog37/Y+eOfO9U6eCqZQoilClM9PTD7/xxnN9fT+7ePGRN9/E7E27khnLZp++dOn/vv76zwcHUasfnDrlSyZv8Brd2uQVQH+hWd86fvyVoaEX+vv/+89/3js7ixZTFq+RFVWnhK2n8/7e0bEXTo4+d2L46WPnv/1c/09eCQ9O5iKp3u881//jlydeOnv+kWfO/9vPUvOh0npfxrwOQ37/D06f/t7Jk6+NjHzrzTdfGRnJMoyybOVcY9xWRsxcKlyaZCYTfGKWne3N9yIFxjlaHEViVswifbg4PMfOXXUdNcSFRgojSM8ImXFmfIqZKogF5B8oDKB4mAvPsDOw22Kp6Gf9KKtWkRBJIBDeZeCHtEajSaVSU1NTw8PD8Ad8z83NpdNpJcdGgFg5HY0+ceHCw8eOHZ+cXPdhNSsEkeil4eF/LfvDE7293z15ciwY5DfoxTjL+pWy7KZQEsRcJDlzvO/015/se/TlQjwNseCL7NjzJ89/85nRZ49f+v4vzj/ybGxiTryJ47i9icRj585999Sp4xMTkKtn+vqi2SzaSll8YyDWDxQHxgpjST7pY30X8xcxgbg/y8yOF8dTQirEh4YKQ3PM3OItihVihI/AK/ycH2uYLk4jc07M4XOhcCEn5BKCZCOMyMAcAmwATnLV1S8CgbCOEDsnEDYjgiB4vd5vfOMbf/RHf/SHf/iH/+k//af/+B//41//9V+//PLL2fUL5CuBFYSzMzP/8sorp6amCpf7ZTLF4tHR0TzD/N6dd/7eXXcJpdLRsTEYxrrfKbYUXhRnY7HHz5+vNJm+eN99d3R2npme7vN619I/csNAwcOZzHdOnPDYbH/x4INfuOeeSotlKhpNF4tKjncS/Eoxux3bP3bX4S995o4/+8ye/++Dztbays4Gd3dbOhBN+yLbPnz4zj//jertLROvnI2MzvLMTRrQXuT5E5OTo8HgvV1df/uRj9gMBpw887HYqs/ba1yITvPpkcLI7Zbb77Hes8e4J8AFIlwkzseLYvEW0y13W+7+gO0D9dr6IBdcuCsQQCvhl3DK+6z3HbEe2arfilL4xPiYQWVo1bV6NB6YK7LFhbhQIdgpO62i5bIEAoHwbkEUxVAo9J3vfOeP//iPP//5z8Mf/uAP/uCv/uqvnn766UQicTP9YQEE7sFA4J9ffvnF/v5YLrchdQDYbjCVeq6vz6DR/NF9933qwIGZWOzMzEyqUFBy3FyW9asbY3UNm4smBx9/7cy/PpGcDYgch/YRBSEbjl/83s+1ZsMtn3+o9Z69cyf6vGdHiqmsUuYdRjpV/H5I3W1tbf/40EO7GxrOzcxMhsPr1eOZFbJjxbFbLLfcbb37VtOtGTGDuJ8Ukvh06DuOWI7ca7nXSlkn2cnF9wCKFWJCSBjVRpS6w3LHbebbIrwkDwk+QVfQTdqmRm1jWkgzIhMTYoVSwUJZdCrysFoC4Z2CdGARCJsO2Gc8Hv+nf/qnY8eOVVdXHzx48Lbbbtu1a1c2m/3JT36CxJv5Guwixz169qxRp9tSU2O8fPeBN5GIZjJI6fJ49jY2bvN4pIdhJZM3oQMrWyxORiKcIOxvacF29zQ2mnQ66E4iLz34ac2srd6ZYrHf58O302RKFwpmne6P7r3343v3VlksSo53GK3J6O5ua71rT21Pp8gLOotpywdv9+zurO5qvvfvfnfbR+4oiWJJLFnrqnUWo0q95nFmq0D6hZBMzicSaIT9TU1b3O6d9fU4ahORyHqdHBqVxkE54I5hLpzkkya1SavS2mhbj6mnWlOtrlBLA69KCG/qhXsxShUlyGWxVDSrzSbKhEUwVI1aE+fjsEyhQsDSvJg3qAwoO8/OV9PVZmrVN7cSCATCxoK/wJlM5pvf/OZLL71kNptvvfVW+MPu3btZln366ad/9KMfFW/K9ZWrQMg+PTUliGJ3XZ3balVSbzqcKM7EYjmG2d3QsK2mZk9Tk8dmmwyH13GAz6pY1q9ujNVF+cSMPzo66+poqN7aoqalEUNcrhAenGIyuertrTXdrY0Hd+ht5viENxeOy0VWztqEQ3Y8i14Pu2utrLy9vR1iOVW2PiXHjQF/sFN2hH7pupcgCQA+FrVlj3FPq66VKTERPsKVOKjCgj8AuoLu0HXsNe6FbCSFZEyI6dQ6rVq6zVCsEDNiBh+sGS4xyUzCSdz02m8pJRAIbwvpwCIQNh2CIMRisUgk0tjY+KlPfepP/uRPvvSlL33+858/ePAg0mdmZrj1uVK3IvQazUd27/7tw4fhnfTl50zBuiATDqPRrNcbtFrkSRQKiXz+JiggL4ryM+MhwRA+yflUKl8yCSWVM6yNtZkWGiGWzbI8DwN+pq/vuydP/uTcuYlIBClKjncYlVpFaWg1pU56w9OvX6je1ly7Z4vGpNcY9dXbmkRemH6tV9ZTs9tF0TdpPBHD8zhDTFqt02zW0jTOkBzLBtPp9To9jGqjR+sZLgwPFYcm2UnIqJ22QzddlAtyyZd4L+tNCAkH7UDOhWdgQUmpCkqv1ssplIqCd7IlFtmwBuRHhjpNnZ/1q0tqg9qQFtIJXkqUixMIBMLmB39mU6lUOBz2eDwf+9jH/viP/xj+8Id/+IeHDx/O5XIDAwMsy978zhoNRd3W1vYf7777tvZ2aIOSetPBjhdYViyVqiwWo05n1GgotTqUyWQ2olMPLOtXNxNbQ82uX3vfzk/db6p2qMoPmRJ5kcnkS6JgcFi0JgM+EIxsKF5Mrfr5FWs7yWTH09G002TS0DTOFogWjpGwTictHMCj8YwWR0eKI2PFMZ1aB3/QqrVmykyr6DAXHigMpMU0xADCoJQpg4IwioJYmGamh4vDkAST2gR5qKarpQtgQh4TMU4aaQ4bKZQKcT5+rZfJEAiEG4R0YBEImw7EP0EQRFG85557br/99vr6+tra2q6urs7OTrPZzPP8zbRPLU3f1dnZWlUF01ro5UHdxPKDuuQrVPg/EqAXN6NapZI8zgveKW29XAH4zQ0O/lpbYWwUsoWPVqO5vb19b1PTiYmJV4aGYtkbHGy/uuoUEtlQ/2TaG67bu83okB5qC9Q0DR/VO6wWT2U2FEv7Ijxzk1wKzQJQB0o+PVQqqaHW6fKp/BpB+KKJMlkpK4QSjpgRM9iiWqXGdIALDBYHtSptA/6nuuKattQsFeq3Husu3V5YgpX2mHrctLtR11hJV04xUzDXnJAbZ8bxifJR0odFIBDeRcj+cOjQoSNHjjQ2NsIftpSx2+0cx5Wj982GVqu319Zurakx63Rre3b7erHgD9Lvn7JCIDat1+1pq2VZv7qZWGqctT1bzNUOefgVQEyUHndVqpD6s6SQKdVL5BF4b14T4RQtb1nxBwR3HCN8y0tvBLFCLIgF+APMwUJZYBHSiwXLrx2EG0jeUqEyq82YRp5CSXnVoIxsDsijUWmQBx6Cgjq17oD5APyhXlvv1rjnuXk7ZUfxSWYS/hDmw0xpA55uQSC85yEdWATCpoOiKJvNptfrc7lcoVBAvJTheR6x3GQy0TQtpygFrgTpCP/XWrpaELHhWFcZpyR/KpW8FWlzpRJSYKhXZHpnQAtgW5iQjFPatvStRZPdmBOvrTAaQUNROpreVV//wM6dv3brrZgeD4dTN3o5d3XVSUz7vWeH9XZzze52Wq8pG6goCoKzre7A7/7K/t/5lYwvMvHymWxo1bcArA0cIHzkEwOzqIvUUGsY/7XcOZwTcz7Wl+Ezd1ru3G/av9ewV61SjxZGZQcNcaHX0q8hpdvYXUlXvtVXJdtnucdKmQcqHEGcTGoH5WjSNbkoV0pIIVGv1sM+4bVJITlWHIvxMSU/gUAgbG4QIs1ms9FohDzk83k5TOMb/oBvLJJfRIhEOf9S5CLKzPpBI0yX+0SU+Q1iwR+wh9JulkoI4nLizQdtsdSvbiYIgFLX1aIK4PyhNbSUclmx0FBqDQXDU3K8w6AqOFWkLZdPQhwpVAn+gG85w43AiEyAC6T4FPxhr2nvPuM+E2WaKE4g9IsVolatbdQ1HrIc6tB3JIQEdGKxMGAawmCn7d2G7tvNt8McvIwXnmBRW1CqRlNTEAtYiY22zbFzCT6RF/NYc5iT3pRNIBDWF9KBRSBsOmAUVqt13759x44d+/a3v33q1KnBwcHvfOc7P/vZz9xud1NT09jY2NDQ0NzcFS9JkUFKJpPp7+8PBALv3J2GZr1er9H4kslIJhPP59PFYo3V6rZab4KHwWNsBgMmJkKhWC6HraMJttTU2IxGOcPNREfTHrsd9lvguALLSvcmlP34Jtto2hdOzPgdzbV6uxk+yuWLgUsTJ//lMd+5Ib7A0Fqp54jLFUX+Jl1BNWm1Jp0uUSjMxGKZYjGRz9sNhhaXa9UCulx+CCK+LZSFqqBUFSpaRRtUBohjUSzOsDPncuegnvuN+ysppfcK+aXHgFWUdGodX8HL/VxIl+8odFLOhU4uLBouDm/Tb8M0Mjfpmtp0bUyJgYbKGQgEAmGTI3dg7dy5s7e399/+7d9ee+012MJjjz321FNPGQyGu+66a3JyEimzs7PicsOO8vn86Oio1+tlNuK9KO80UBSrXk+r1dPRaDSbjedyDM+3VFa6TKZlw827kKudcLVQGtrgtOE75Q3noslcJClyvLO11lhlV3K8w8DxrAZDjmVny08rg2RCtJqdThw1JccNAB+ADBjVRkR/dYVaeqqASs+KbEpITTFTET6CPJJXVNCqkgqSAHmQi8iPJphhZjCBDGqVVBZGIfdwIQUSMs6MN2ubkY75Om0d/EGoEDJiprxlAoGwnpAOLAJh0wGtTCaTw8PDPp/v2LFj//zP//wP//APTzzxxNzc3MTExMMPP/yf//N//vu///sf/vCHUMyr+rCy2eypU6e+/e1vDw4OFt6xF+vU2e1ba2r8yeSzfX1P9PbORKPddXVIvAkdWCatdovb3V5VdWF+/qkLF14dGTHrdHsaG5031oG1Nukz6XTbPR58Bv3+75869W9vvon9R1M4bmJvmsDxUEwmlbM1udXyKCdVhSgI3tMDF77zwsUfvNj3k5dpg86zu9PguBlPJcfPpyqLpbu2FuL3Mn44nT8/GAg0ulxbamrW5QqqXq23UJZCqTDHzgW5YIAL5MW8R+vJitmhwpBGpcHSnJDDIvnuvygX9XN+yKWZMrtoV07MTTKTWIpESkUhRe7AQgbIq0VtqdZUy0/OgtQWxSIcFx950wQCgbDJkS9ijY+Pe73eM2fO/Ou//iv84Uc/+tHk5KQfcer73/8v/+W/wB++973v5Za8DZDjuL6+PuS5ePEiliqp7yFotbqlqqrD7R4JBH528SIEhuG4XfX1iFnvje4rKfzfGNIDNLua3d1t0bG54aePjb1wUmPS1+zqMFc7lRwrZm1VgePBqXQ0/cb4+GPnzr08PIyjA+HUrsczwqS7/ygzW8HK/iC/qrhKU4Wgj+mJ4oTsBhEuolProAcpIeVn/ciDshkxM8FMzDAzUAUv6+Ur+Eq6UuqugoaVBPiGVqWVXv9SvgORF3n4A0RCzkAgENYX4uUEwqYDTomf+k6ns62trba21mg06nS6qqqq1tbW+vp6g8GAWUAvuSdLEITZ2Vk4azweLxQKy15fXRuUWl1lNrdWVhrKdx+Y9fp7t23raWiYjETGQ6Gu2tp7tm61GQzr0kNxfVCTJpfr07fe2uh0Dvj9nCB8aNeubR6PXqNRcqyJtdUblak0mz936FCt3d7n9Y6FQnd0dt7X1YVEJcc7D19kKQ3taKm1N9bIY79ovdbVVtd27wEmm/eeGSqmcl0fvbP1yF69/Wa9G5GmD7W33711K8vzp6amcKRwtrit1nU5OXQqnUfr6dB3jBZH+wp90+w0lLFd186UmIJYSAiJwcLgmdyZU7lTI8WRrJiNCbEgH8QieGSTtsmmto0Xx6WntArpRm2jhVLaBBmQ0qprNagNEFC9Sh/iQj7O56SddvomXXkmEAiEGweB2Gq1trS0NDQ0WCwWrVYLncBsU1OTyWS6lj+ASCRy9uzZQCAAf4BOKKnrit1gaHa5pHCwESOesFFs+qM9PR3V1YN+vz+ZRMje19xsWp83AK6Rq/zq5kPrNNbaSkdrLeRBRalNlbaezz3gaK2Ljs5zRWb7rx6p27NFY1z1o/fXdl0QrbG9rg7OgPPj6OgodAJOBeuTn1p2g2hUGjft7tB1TDKT/YX+MWbMTJnbdG1VdFWNpiYlpCAVF/IXiqUipMJBOWAFIT6UE3OUikIevVoPr0BBfGM9dZo6pGO1fAWfFJK1mlqszaQ2WdQWzM6z85hw0S550wQCYR1RTUxMVFZWKnMEAmFzAHfMZDLXN0iNRgM3XWyBKPL888/7fD5o6OHDh2+77Ta7/a3f3tls9m++8pV9PP/gzp1QBCV1ZZRKpRzDFHneqtfDJ5DCCUKWYfDB5iF/Fr1+5e/QSebzz/X3B1OpD+3a1ele9cuGURlWENKFQpHjNBSFTUP71jz4K5rNPvgv//K1T37ytrY2JWmVoClQmQLHoU2NOp25fIeCsmw1oIX/7dzpif2N9R+5zeBY6YvGS2KJyxe4Iqs16jUGHQxdSiyV+ALDZPICw6m1tM5s0Bj0EFO5yEoYfe648bFTXzl8RL5hc7UI5RcJZYpFNI653CY4bVZ7hKC/3nT6ifHx86GQ3mjEDzD8DMMJX6oocSWOKUnDD9UqNZRUq9IiRR7wrxSGlKtorVorlATkpyto+bWDyMOWpJdwYalOpZPtE8BQM0IGrom1IT9mI3wEpZy006A2LAzCOnbsWGtr61e/+lV5lkAgEDYbMIdcLnf9ZwjQNA1/WNwpIIric889Nz09HQ6H9+3bd+jQoaqqKmVZmW8/8sjks89+8f77dWt4oOFlCiyL0CAFboNhbTEb0f/V4eFBv/++rq4ddXWr7QhDWOF4Pl0soibSHYUGg1GrXa0RLQCZ+fTDD3/+yJEHduxQklbPUr9aA2jVH54+fb7V6vnEnfamGiV1ZYi8wGYLIs/r7RbpkVilCoHnmXSOyzOY1VmNGr1uVf6Q9kWm/+KRv9hzW9uVp9AKEcsvi8QxYnjeoNHgGOnX9AysNMM8PTFxdH5epdU2NTXhfMYJL98PCH+ALWCdmgqNTq1TVaigCkhkRAaJMAp8IAmSVFSIVAWFadkfkIETYZ4avUoPW5BHcEMqEkLCqrbCFjBbLBWjfBQrdFEuI2Vc8IfTp0/jWD/66KPyLIFAWBuhUGiNf7IJBMI7CkVRdrvdtQQk2mw2edp65TVMnufHx8eTyWRPT4/JZFpDsL8OWJtZr680mxfsCgLqMBrr7fY6u91hMt3MN0CjMhDoKoul3uFwW62m9Xir0Y2UR1M4zWa0g8fhsBuN6/GkhlVUR6VWac1GU6VdukB6uR3QRJg1VTusDdWWGhcyrMo+bxz8HrDo9R67vcHpdJnNOF5raeElj3iTgTJCLi1qi4WymNVmnUqyT6RIVz4pKVH+QCXhnUhf6KiCR2JaLig9BeNy7xUwqAyVdCV8FNNYG1ZVp6nzaDzIRm4hJBAI7yLgD9AD2RMW43A4kO7E32SXCyKxuPdKEISpqamJiYnOzs6r+q3WF4NWi4hgXWvv1Y2D7UJjIDPwh1q7HXFqzb1X68VSv7rJqGlKbzcbK+3KuwhV0pOwjC6btb7K4nFpTYab7A8wOnhdjc3W6HTC8QwazToKLeI7Aj3MARogjbZW6+VOKPgAwr2NttkoGyZolXQskBPOIE8r/kBZHBqHVW2FWsgF5WwuyoVVybN6lb6GrqnV1JooE/EHAuGdgPy7IhA2F6Iosizr8/n+x//4Hy+//HIikYBZAp7n33jjjb/7u7974YUXkEHJfRmO44LB4GuvvdbR0SHbJ4pgVaVrdAGsF7CKdRSL1bKxW18MKnHjVVn3Q1Vuno1sH2z7hvoW367sgj6ulqUF1Sq1LKkyyCBfgF3zJggEAuEmg6APVYhEIt/85jeff/55TCz4w+nTp//+7//+//7f/7v04ZhYGg6Hn3zyyebm5sbGRrVajfXcBH/YWDY8Pr4zrOche3f7w9uB4L6MCWCb1w36WLq0TwqJV9kCZhfGZxEIhHWHdGARCJuL2dnZvr6+8+fPv/nmm6dOnbpw4QJmQW9v7xtvvHH06NGpqamltwbE43EsSqVSWDQ3N4fZ+fl5n8/3nnyR0DvBe9nTCQQCgfBLAIL+wMAAbOHEiRMnT57EhOwPEAkYxSuvvILppe9+gTlgaTQaValUfr8/Eol4vV6IRDabVXIQ3jVsoh4T0nlDIBDeIUgHFoGwuXjjjTe+8Y1vfOc73wmHw3DKr3/96/9U5mtf+9qxY8cEQdBoNNSS+/U4jkun06Ionj9/HuYK++zv7x8eHl6tgMJrpauu177uWl54GSVNemDBVddqr1y+FuQ1AGV+CcriKzOsuSZva1pYxbXWIi26Ejldqczl2YVs8uxqubosZsobuE7fm1wEKPNl5FJvJZYzAGV2Nch7d62SSMdCKY+SIIFpefvK/OVsyswaWFoWKddf4bIZliZefyUEAoGwyTh79uy/lZmcnDxz5gwmZH/4H//jf7zyyissy8If6CWPE4JXZDIZpA8MDMA6pqenBwcHoRDxeFzJsRqu//ccS2WU+XLK1WGijDKzJuQ1AGV+CcriKzPIsWl9a7LAddYibwUo82WUyixKLM+tsTJXl5Xn4Q/XRs4ClPkyUp3K1VLmr1ur66397fwBYOHVLXDT/OFa61xYuvBZnL6Yq2YJBMK6QjqwCITNRU9Pj9FozOVyYvlegGw2myyTSqXglwcPHjx06BAcVMl9maqqqg9/+MOf/exnH3roofvuu6+5uXnfvn27du2yWlf6LHBQYNnpaLTP652KRvklbzCENGSKRSwaDYXwGQuFopkMJwhFnkepczMz4XRaFguUDabToXRaWOtrEHMMgw31+3zhTGZZO0HjxHO5Ib9/NhZjeV5ORCmkXJybS+bzckqB47zJZCSbfVuVuH4GLMXeLezgYpCSyucnIxG5WfBJ5PNollShcH529tL8PGblnHmG8SYS2CN59rosU53kbLAQSyszFRVMrhif8oWHZwrJazQR6jAfCg9NZwIxUZAOREkUi6ms7/xI4NJYIaFUg80X095ILpyQZ1cIjmw0m+33eifC4VyxqKReCU6nuXgcpxPOE/lMQFvFstkLc3OT4bB8giElmcvNxGI4UuVCq6PEskIyibNBmRdFIZvlAgE+Gi1dY+xhieNQBHnEbFYpCCHO5VifD6XeSsnn+XgcmaVZAoFAeDeAuO92u6ENkAeO4yASC/6gVquhBDAEvf7q18nZ7fb3v//9n/vc5z7xiU888MADHR0de/bswarW8DCsPMvCDdjl3j+DOIWoMRgIIEP6ctRgeB5h8dTU1HwsthAUYrmcL5VaiOyrheE4hJ4Bv9+XTC4N2QCJiMuwhXHEr8uR4p0wmQWwFW88zl/jtTzYxFAggHaAOWAW284yDPzn4vz8gjAgRGJ38JFnV0vaG86F3uqOZLKF2KQvNDCZj6UhBkrqlWRDcfhDyhsWuPKBKJXYbCHYP+m/OJYLK9XgCkzaF037IvLsCsGZAEkbDgTGQyHok5J6JUXIWyKBFvBdbhYcFCgoUlAQdiFng37gWON0WuYwvy0QhlQKFqHMIoFloQFcMAiRUJIWkO0CS8Nh5RONCrkc0sVikfX7uVBoQRigH9AMpMuzBAJh3aG+8IUv4NeyMkcgEDYam83m8XgaGxsjkQgMEjZ511133baI9vZ2rVZ71RVU+Y1C8sNZsWhsbAwOum3bNpPJpOSoqGBZ9uirr9aKYqfbvfTJAlDGJy5ceGN8HEp3dnoaTtDodBqwIWW55E/nZ2a+d+rUq8PDpyYnz87M0BRVY7NdnJs7NjYGzYL2WfR6m8EAST09PW01GJwm07KPMICaYCtQtC01NS6zWUktAwsJpVLP9fW9PjoKze2dmzNqtZVm8+Ino8MFL3m93z99ejQU6vN6YUK1drtOo3llZATONxWJpAsFs15v1umG/f7JcNhhNKJW13qag/zung90dzc4nUrSEtAaT/T2wplaKiuveuAr/Pu10dFHz55FhU9OTuLjLD+K9bn+/lg2OxIMZhim0mLBXpyZmZmLxbDUfo33+kH6L/h98TqbdWuj9D7By0AffeeGh544ikRHswcp0dG5seeOT79+ITI6GxmZpbW02SMddzk/4Bl24hdnJl46i6W+s0NcvmCqcnAFdujJ13OxZHRkls3kTZUOjVE3f2YoORcwOm16+xUHIjY+rxny3tHUol/SWwoL7/P5Hjt7djQchu770+lqq9V65Y+iQCr10tDQC/39+EmAg6LVaKotFjTgd06cwOkxHYuhEXFY8QsBJxLOB7fVql36HoBSKc2yw/F4IJejNRqHw2FYdBwhi8XxcXZujna7VTRdEgR2fj5/6RIElPV6+URCjdPvyqYW0uni6GhxZISPxbhAAKXUZjP8NXf2rJjL8fF4hUqFUlBSrArrV1ssqitrNTs7i2rcf//9yjyBQCBsGsxms9vtbmhoyOVyXV1dH/jAB44cOaKow223HTx4cOfOnYv/ispQFIWCsj/odLqpqana2loUX/wWY3DxwoXE2NjBtrZrvagEsfjo6OgLAwM9jY0IeUpqGfypR7B+qrd3wO/HZyISgR7YjMbzs7O/GBzMMwwCN0I2gjXL8z8fHDRqNHCDZV8OI5RKCCuRTKatqgqB46p9gVe8MjyMdSL4npqaEkXRbbMtfjg6w3FDfv+PzpwZCgQQyBCq5FfBIHav1mQAgtfjvb0HWlo6rv0+5Ug2izYZDQaRB6KipJaBP0C6IDyoUu/sbLJQcJlMGop6eXgY/oM2QVnUBJ9Bv388FEJlrlKmBThBQKgNOHSW7c2Lo7koCKGBKYR+nuWqtjQhJTbuHX3+xMyxC4lpf3homtZpIQOLH9MuMNzMGxdHnzuOpYHe0WIya3TZKA098fKZ6NhcfMqXiyT1NpPeZg4NTkEV9FYTMiiFyzCZfPKVC4c9DWg6JWkROHxPXrhwfm7uwtwc9hGNDz1QlpVJlE+kZ/v6oF6npqdxiN0WC8fzj7z5JrRqBuFbFKssFjQUFDGUTuMQSw96V0q/BSMIo/H4TDqNOI6T+aq3GzEzM8zEBBbIniAkk8X+fhgF3IALBqEBtMMBJZAziyyLzIWLF4tTU1LBmRnO54OiQBLy587BHwT4gyDgHxK2xXm9QiZDwR+uPNw+FKmoeOihh+RZAoGwNhDglg9CBAJho9Dr9bt3777llluqqqoYholGo8HLBAKBgYGB8fFxOJmSexEIzDL4gX333Xdv3bp16YXWawGLgl1d8nobnM7dDQ0d1dVvjo+PBAJQPSVHuQNrMBCArnW63fuam/c2N9c7HHmWHQ4G08Vio9PpTSYnwmFkmIlGIYWmJb1sKwGaC6OFujW6XDvr6yEoR0dGoovGYeE/WDmUUU/T2zweSMzrY2Pj4XAgmUQpHU1XW61j4TCsKMcwSMkwjEWnW0NNZLA7EMcnzp+HYs7H40sv58Ia4eVaitpRV4dmwafKbIZjDQcCNTYbqofW8CcS8vVeNBQEXSm5ArDX+Vhq+vXeSz/8+eQrZ7Oh8jipUsX06xfCwzPO1lp3d2vaG55541Ih/tbgLIHj077o2IsnjS6re3uLqdLe/+jL8Ulv2h8JD09balymKkdixo/ZQiITGZpm03m94wp9vD74hXB8YgInXHdt7RaPB1Z9cW4Op5CyGKpXKp2bmYFM43Ta2dCAHyQnJiZ8iQQaEM2C9imJIn5a4IzCrwUcKajnMr1X4FpHDf8AcrniyEihr4+FEcpXrTmOhemWSpqaGo3bzYfDrNdbWnwNv1Ri5+chphBWTW1tSRDgoEIqBW1FZninlGF2FkWkzqxYDOqpXrZWBAKBsCmhKAqh/7bbbquvr+c4LhaLKfZQ9oexsbEzZ87wy41sKruDhNlsRvHt27cvvvr1tsBIotnsL4aGnujtPYOf90s2kSoU3hgfL/D89trarW53MJU6Pj4eyWQQo/2pFKQCwRHTiNq+ZBJhQq/RrOHVxqiGPJ4Lkbe7rs5tsz176RJCz+IhVPF8/oWBAcSQbTU17VVVgz4fzAf+sL4mI4N2GAkGn75w4bFz56BY3JXmJo3wSqV+ev48wh+axWO3P9vXh/wIi/g26XRuqxWVR2sg5qI4LOJavVeLuEJR2FzBe3a478cvTfzidGo+jBQuz8yfHkhM+So7m9w72plMfvb4pWLmrQFHIi9kgrGBn75KaTXV21ssHtfIs29GR2ay4URkZFZrMpjdzrQvhGk2W4iNzhUTmat6r64PjgUOEPYR/rbV48EOHh0dxXFfqDe0B+3fOzuL3Yc/VFssJycmpqPR+UQCcgiDgjBcmpvDGYUGgfuhGY3L9V5dExz7fJ4ZG8tfusQg4ssjsESRnZvjk0na5dLW1VVwHDM/j2yoTblMhYqiaJtN29Cga2zU1dertVoxm8WJIabTnNdLGY0QBs7vF4tFsVDgyqO5r+q9IhAI6wjpwCIQNiMI4blc7tSpU48++ui3y3yrzHe/+93e3l7hGgPRZaxWKwS0tbV15R1YUAparT7c3v6xPXs+uHPnR3p6IE9z8TgcTskBE+J5Xzy+r7n5oX37fv3gwc8ePLi/pQUV5XgengER0VBUMp+HjPbOzW0tD61awxtksIY+nw8r/GhPz4d27ry/qyuWy80lEnAUOUOBZScjkbFg8KN79nxk9+4HduyA6cJBZ2Oxkig2OBywIuxOIpeDfcJvYMbWFfQZXd0vdZkBv//Y2FisfBV0WYvlBQHGfLij498dOPC52277rcOHYaJI1KjVrZWVXR4P1oxqnJ6ago6jbleNVLo+Asv5e0d950a0ZiNt1MnVLFWUYlNejUm/5cFDWz94O/xS7oqSiwDphTh6bcOB7V2/cueWD9zWft+B6Ph8NhhnUjlKQ7ta66q7mrGWQiINkVXTVNW2Zr11Fb9VcGJAOo9s3YpT5d/t39/scuGIxHM5uZMR/8ch6/f5bHr9p2655cEdOw61t+OwDgUC+IVj1unaq6tr7fYQtE8QIKl2o7HB6cTJI698JQi5XHFsTBpCBW1dGAuAfxXZLPxSv2WLYccOtcEgplKL7wGEjKKIWq839fQYurq0LS2SaIZCkoZqtXRlJWWziZkM1sPOz1MGg3T1lXRgEQiEdxX4Owzy+fz58+cfe+yxxf4AXnzxxaUvgVmMwWDYs2dPR0fHqm7OYDlOupIUChm1Wmq5QAnBQCxGWEfUeGDnzjq7XYoa2SzDcS6TCf7gMJlShYI8dBcxtMZmu9Y4r+uQY5jhQEAolbCVD+/a9fG9e4uCMBWNLpgMRALxazQYvK+r68M9PVAI1GQ8GJyORmE462gyMtjHN8bHsUWseVl/0NH07oYGyMyDO3eiSv5kEtuV7qorlZrKMqOlKMTNkUAgx7JbampWcAHsiq1EhmfmTw5ACTQmg7JArbLWu9vvv6X743d33HegsqMh7YuwuStudqN0mtrdnds/eufWB29vv++WjD+a9keLKckx7I3u6m3NlFaTiyQiIzNsrlC5pdHgWP5RFcu2GvYR7d9VW/sru3d/Yt++7ro6GJQvmZT9ARQ4DgdRrVZDRz+wfTvOGRw1uV9PS9MtlZVNLhdOFYbnT05OiqIIo1g6Tvw6iMUiMznJzM5CHlSXh+YJqRQXDmtqavTd3frt2/FvQNfcXIEz8PJRQ05tU5Np/37zrbcad+1S63T6zk5Nfb3U/0VRlNMJYcCaSzzPzsyoSiW6qop0YBEI7xykA4tA2IzAdUwmk/UyZrNZq9UiVDc0NGzfvn3pQ9xvEFgUvO3I1q0WvZ4ThFg2G8vlbAbD4m4F6MJMPH5qaurhY8f+4bnnvn3iBLTDbjRCHeZisdNTU8hg1OkwHclkdtTVLR60v3LShQIvCFUWi0GrhcFYUQeaDqZSC1dQITeJfB52C99F9aDL1RbLTCxGIbdaDcuRuorUatQESoqlbVVVV930tyzLmhaAW+9vbn5fd3dLVdVSi4VysYIwHg6/ODj4zy+99HfPPvvo2bPxctPBmPu8XjSXrGVDgQBEGQYvF1wh2CNbg7vt3v1tR/abKh1yNXFueHZ1irww9NTrg08czYYTrvaGxZdA1RrKUuPc9it3wjLnzwwN/+wN9442S12VwWXli1ywb3L+1CBqhXVFhmaQ7upsVEquDBxfNCxMGg2LQ4AmShYKMH5FP8uPtRJLJRxEEw6iSoWTBDlD5TsNkfPC/PxkNNrgdMJBcYwgo8ggF10h8EKNy6Xftk3b0KC6fKMK/JJ2udj5+eLwcL63V2RZqrLyLYMsP9YKe602m6UiKhVV7pEUy+P8S8UiV34Gltpuh4Py8Th89KrbDwkEAmHzgz9rwGAwKPZgtVosFp1OB39wuVyHDx/GX0ol6/qBv/AtLte927YhXC4b+hHK79yypb26ei4ef76/fzYW21pTg4iAQB9IJk9PTyNAmHU6f3kk9cHWVkwrJVdDnmEQntwIPTodqoQ4hWn4w8KIMOniVj6PiOM0mxG8UNVKi0V+SqaeptfRZGRgAnsaGx/YsaOnsXHpgDKIClrgk/v3u63WAb//2b6+JqezweGQh1kNl2WmyPNYyUQ4jAaBP6y2K81YaW+6fVf7fbdYPJWy5Wj02sZbt9cf6OJyxanXe+EA9iaPzvxWsFPTlLnaseOT95ndztDA5MizbyIDPMToku4njYzMzp8e5Iqs3maOTXi1ZkNlZ6NKvXytFCW4kmA6DbGpLLc/Pmh/FMZxXxjeDnfKFIvwCrNejzMZxwLHEcfCaTJhUb/PB5vC4cuz7JDfj7aqd0CNVoE0lsrhgD/o2trUl91DyGQgCUIymTtxIv3znzMzMxCDZR0AIlGcnJSuljU2Ular2mKp4Hk+GORCIaytxHHShMlE2VYxKo1AIKwW0oFFIGw6EN0hmh//+Md/9zK/93u/9/u///t33HGHVqu9/vCrtQHVkx/6AL0bD4V+ePp0rc3W7nYvXNfCL39OEOAcHdXV2+vqYAwDPt/RkZE8x+1rbt7q8fCiuLO+nlKpxsLhnqamcCZzcmICJip336wcSDasDtuVhQi6VhLFAssurAcTAD6+IIMURWWLRRQ50NICxYFuwqF5QQhlMi2VlZORyPHx8YnI2zxk9Fq1bHS5oJ4NTueyV5X5UinHsrV2O1x8i8cD5YKaQzphz0e2bUOLoVbddXVyl1a1xQINPTY2ttjVroGyVK2hKzsaarrbdRZ5/JeSrrcYi8lssG8SfpmLJLQm/eJnZgGVWo1EJp2Ljs8F+yekBEptqXG1HtnLcxyt19Z0t+XjaZ3NDFWNT3inj11M+yPXfyfRAjjWhkX3d+B0ZThu8QN3kQEHEb9M5FkcROwvKwhoqPu7ujBbZ7fjGB0dHa0qP/rq1NTUmenpZKEg539b1Hq9pr5e43ZfcYUTDURRfCTCRaOs318qFtU6HVKUpWg7UURVpSuu8qHEqQUEQW2z6To7pS4tTDQ2Ficm5EdfMbOz7NycuOJaEQgEwmbAarU+8MADv/M7v6MIxO/+LvzhnnvuMZlMy94/eONoKGpnQ0OH273wZ/8q8DdXT9MQDF8i0e/zIQiiCDIjvCJwJ3I5lIWEIF7f0tqK0IkwOuT3Y0IpvzIQaKAQxvKFE8zi//ibn2fZhQtgQM6wMLwLkR2CgTC0viYj47HZdjc0tFVVoRpK0pWgnthrBNDpSKTf68XWkRO2cFtbGyqpoWm0KlopXSzW2+2zsdhr5WeDCiuujL2xxrOrw+iyLu5jggBIzRJLhoemE7MB+bqYvEgG/gDl4Bk2Pu0L9k8KvIAUvc3ceNsOjVGv1lCenR20AYKRt9VXJ2eDU6+dj47NlcrvinlboApobd3lbkE0NXanwHFwOzkFB1Hqgb1856ZcM5wJMKhf6enBaeMwGvc2Np6fmXHAX6xWtNvJycnoit+4rdLpNLW12ro6iMTCbksPsUomhXRabTBQVisfChVHRhbfQqhQKvGpVGFoSNfSQtntMBDKYjF0d0vnmcGgra9n5+fVRiMUggsEmJkZrFYpSCAQ1hXSgUUgbDoQCiGgt956672Xue++++Cj+/bty2az4+Pj74SDIpCzggBl/MXQEKTtwZ07IUzUIuuy6fVIfGjv3o/v3fuJ8o1jg4FAKJXa5vHcvWUL5A8TOZZNFwotLteb4+MX5udPT0+PBoNwMmUVK0O2lgXgMsrUYhYlYgpFIIK7GhpubW2F+bVVV6cKBTgrNn1qauoiajI1BUFcbLFXsdw2JGBXaATZhpeiKpVMWu0n9u1Ds/y7/fs/vm+fWacbLGv3XVu2oD6H2ttbq6oimUyD0+lLJo9PTMDdz87MhJZ7oeEiFu0dpZY+qICUJvW55KKp6Pic3mZquaun6dAuW4M77Y/Gp/1y/kWoNEZd1Zamljv38AUmOj4P92q9aw90tunQTkdrXS6SsjVUZ3zR2eN9of4J79nhbCi+kj6sa7XVAshw1UHEpjFv1Gje1929v7kZH6vBMBwI1Nls4+Hwpfl5HKYLs7Oxq2zvOk2EMxOfRVsRMhl8NHV10l2E7e1q/FSLx6/ufpKa8a0i8pRao9Fv3appaJDGc+l0fDhMw1+jUc7vh4ByPp9ksQQCgfBuAH97TSZTT0/PPffcs+APH/jAB2655RaEj3Pnzl3/FsI1Q5cD5ZV/968AC0E13Kalpa2qajISQRzExL1dXTvq6noaGhCg4Q/7mppeHRnpnZs7MzODGLH40shKWFqFq1Iws0wOlaqrtnZ9TQagQa7jDzJYhqZrrqw83NmJAzQaCCTz+b1NTQdaWg62tm73ePIMo9Nochx3cnISdoHvuctvbHxbJDGirgiUCmqVxmT07Gyv7mrJhhKxSd/VPXRwKpp2NNc2H96FQBwZnS0mM3V7t9Yf6Go8uLN6ewuXL1I6DZsrzp8cCA9Oz50cSM4FRf7tOxyXaf8lSHmWHDWDRvOBHTtwgOAPVeXLgU1OZzybPTM9fW52tnd2Nph+60mgb4MsD4s2gd0vcRztcBi6u409PXRVFReNSu91ubJZSiwrwCsyGW1jozz6WwV/KA8G1zQ2qs1mPhaT7iXM5di5OXZ+nvV6pfcdEwiE9YZ0YBEImxEEU4Zh8pfJ5XKJRALf2Ww2mUy+Ex1YHM/DjV4cHIxms5/cv//2jg7TlWP4jTrd9traWrtdr9GYdbo6h4PhOHielqIw3eXxwCQS+XxrVVWyUJiKRNxWazST+cXg4MLo/ZWgoShYbIHjZGsQSyVKpZJHkpcTpMFiyAO5lC9CStYhCHajUUvT8BtsfUtNzWwshgwNTud4KJQtFmtstkAy+cb4+BoE9PqgVtjo7oYG6BSaxWEytVVXo03g3GgieHCn2x1KpZCt0my+ODeHlml0OkfK7xG/Tm/adSgJYmo2mPJGqrY1d//q3VseOFi/b1sumgxcHFNyoNF4oZjKprwhvc3cdGhn90NHLB5nZGimkMxqzYbqbc2VnY3ZUAwtaqq0+y+OFZNZe2NNdGQ2OjYnruCKN5q6yPML18axIyatFrsvzwJkQGL+8tupMU1RlLV8y57dYMABsuh0Z6en8fNAr9UO+/01ViuaET8SZqJRuYjClQp7feCaJZ43dHXpOzoMO3ZIz3GPRAQY7WUBVdF0SRSlJ1ZcPnOkrmK9HltRGwya6mq1Tie909DphJJywaDaYlFrNOzsrPR2IQKBQHiXcJU/AGgD5AETkUgEAUr663dzKbCsP5lELNhaU/Pgzp2H2tsDqRT+4COgQxV21NejQuHylR4E/TfGxhBScwzz6sjIQhxZCXRZDxCC5etD+D8vCIjFC+OFEVE0NI0MSJcylEqwAmRA/Fpfk1kJaI10sTgVjdI0vbep6aM9PY0u13Ag4EsmDVpte3U1YiUqE0yn6x2O8WAwmst1VFeH0+kLc3OLX7BzJW9zZAWWywRjTCpr9bhaj+zDhy8yoYHJhWtXcAwmnUtM+dU0Vbd36/aP3mVvdEeGZ1K+iMagc7XXV21pLMRT2WDMVl8dG5+Hfrg6GnLhhP/CGM+8/cFC0OdEcaEx0f44ajgEC+EeyqdWqfIMI5+l8oAsi16PUwWmAaeqtlohqzguLrMZNoWlDoPhwvz8aDAor2ENUAYDIj5dVSW9vNholDSAosRFrw+S4dNpeIWmqoqy2ZTx3di8VouClNksvSLGbEZxLhTCEqyT8/nkaQKBsL6QDiwCYdMhimIqlXrxxRcfXcT3v/99pASDQbgOfncrWdcJOAQs6ukLFyB/n77lltvK78lG5OYEIZ7LZYtFCMdcPP6Ts2cnw2EksjwfyWahFPjIa4BrDvj90I79TU2pfL7WboeS1tnt84kEdkfOsxKsBoOWpmG6yXweG4pkMvhucDggMbFcTroUSdNOkymUTvsSiSLHSY99TSbhNK7yK5NQZxS8MDsLH4WJomxzZeWuhoYaq9WfSslSuyxvI31XgtViK9g6JGwmFvv+qVPeRAJCjEaYj8ftRuPCbRTIBsHy2GxoKBy1FpcLlZHuCCgUrhKjlVGCgMPQVZQaGsoznAgFFgSIn5pSixxfSGb5Iov0xHTgwndfSPsiIi/AKcsXS2k1rZw2hWQmMjJr8VRqLSaVWu1o8dTs6qANOiadlTt3rg/EEXuKnx9seZeh1y6LpdJsxjQOBxIdJhPOHxzEaDaLUws/S9DyMG/5QjROnrlEArp5b1cXjqZJr++qrUWzoD3RLPIm1gB2BN8ifu3gfBPFEr6xOZVKhAdjtYKgNhiQR0ynpVH9OCmz0s7CO2VvLgkCn0xyfr++owNiCiXVuN2auroSzwvFKx5wSyAQCJsWRJZ8Pn/s2LEf//jHsjz86Ec/gj88//zzs7OzGo1m3f1hMYvjB6JTslDIFIuIAgjfz/X1yT0vmC1wnPTD//J9ZIgaE+EwEnc3NMSzWYfZvL22tsnpRKCXe5pWiEmnq7ZaoQTwFgQafCM8NTqdiEeyyeCvPfwBcQohG5vLsywCWa3NVm2xyIFgvUzmOiAaojLYNPxhLhZ7+NixsWBQ1ipUCW2ivdzdhnqiMmiutspKNGyjw4H2qXc60ZhoWznPEpRuoOUpVbDZwuQr5/BhsoWSWOKLDM4YjUGL70I8w+UZ+ENyLnTm4aeiY3MCx/MsxxWKlJbGR15HMZULDUxBLZxtdfAF6S7F3R3W+up8LHXVXYTLVgWtjRaAv8ntDzFDaze5XLLOFXkeggRfCmUy0bI5JPL5LMM0VVbKZwtSQqlUn9d7a2ur9ILI8ssBdjU2Sjlv4H496X5ArVbI5UocBxmQxm6XSiqjEQIg+cPl7jYxkxFSKV1z88LT3xVKJSziAgFdUxPWg3MbagF/kNJvwGoIBMK1IB1YBMKmA56USCSgmwsCiolnnnnG7/fv3r177969cFAl6zqBwP/qyMjJqSl/Mvny0ND/O3bskTffPDszA7d4aWjoktcrPyQCMvrT3t6fnj//2Llz3nh8b1NTvcOBUA11GA4E4B9dHk+V1QpBjOfzMAxfMrnCZ6gvYDUYoGjJfP6J3t7Hz5//xdAQNlHncKCG0N/hYBBK1FpZubux8WcXL6ImSNRQ1FaPBwVRHKqHvdBrtd11dVUWi7H8UNiL8/Ow2GaXiyob6rJcV/quJpbNHh0bm43FUAoKhZU/2dv72Pnzj545A9/b29hYefld18cnJyXBqqlxWyy6csecZPA8jyZCu8l5VoMKa7M1VDuaamITvks//EX/T172nR+11FZ5dnfmY+npo72J2aBKrdJZjPloauip1wcef7Xv0ZcEXqjds2XhQe9zx/uw9crOBrPbQes0aX80cGFMYFij07aSWsHpWyorXx8dfaq39/unTuE3Rkd1Ndof7XxsfDyYStkMhl0NDdjNH50+jZY5NTVVY7XCUOWVy+9UQithPVVmM0QcJ0/v7KxZp3Os5sXtVyFdMtVqmdHRQn9/7vx5IRLRVFdTFgvn9xenpoRMRhpmVe6Qyl+4kO/rY2dn1RYL5XDIv1vEXE56CVF9vdpmU+PwiSIfCrFer0qno1b5jHkCgUDYQNLp9Ouvv77YH372s5/NzMxs2bLl/e9/v+Eab9RdFxavN8cwb46P987NZcoPqWQF4ReDg4jaPz57Fnaxxe1GKJf1IJrJIJ52ut01NhsCN2LHUCAwE483Op2aq3oKrotBo9laU2PUap/t65M2dO5ctcXS6HLlWFY2GVgKjGJXff3R0dEnzp+HY0A2pLf7ISKXO0fWy2SuA/YOlRkLhWB6iHrY3DN9fXAqNAsaClrV4HTKOc/NzKANexobZZmRx15BvdxW69JHwq8IVQWl18IQ/BfHLn7/RRjC9OsXTFWO2t2dPMNNvHQmMjYrioLObBCK3Mgzbw489kr/j19mM/m6vVttDcoraHznhthc0dPTiYIaoz4bjvsvjKW8IYvbqaavqNWyV8PQsN21tePh8E/PnfvBqVPjoRDattpqRYNIb2yMxWBK22pr4XWQwKcvXHi8t9ei18Pf6HL7M+V3FMJAGlwutAO8dCoahT9gotJikTexBhD3NTU1fCSSv3gx39vL+Xy0w6GprEQK/EG6l7CMWCziQ1dXyxfMFoBXcKEQ5XRSdju8ooKihHgc/iA9ovUGrIZAIFyL9flzTCAQ1hHIpclkOnjw4H2LeN/73vfBD37wE5/4xJ49e96JtwjZyq/LgQRAkqBrgWQSLlUqldSoTXlEd63d/v7ubrNWC9dMFQo7Gxr2NzejFMpKl3w5rs5u7yi/zxi+CEdM5PM2o/GOzs6Fq6wrAY64u6EBxsbxfCSTcRgMR7ZutRuN0AW5JgDW8is9PXaTKZnLYfb+7dubobllnxNEMcswqEZ7dbVBq93m8Zj1+lg26zKbD7S0XOftjdcfd2TSavc0NXXW1MgKi43iP/iGW9c5HB/cuRO1i6TTMNEHd+3aWV8vj8CSKlMsNjmdaA0Y2K6GBqvBgOaFe7W+jQ1fUR20vrHS3nx4l6PVg43q7Za2ew+4u1sLiUw2GLfVVTXdvsvZWlehKqFa+GFCaWhrXdXWD92OmWwgxuUKWx845NndqTVKw+VEQWSyBXtTjbW+Wmcx1uzq0FtNcFBHS52jtXbxU8+vhUmnu72jAz8Motks7B+nzY66OrQ/fgBIn/LZgkQ0uFAqhdJpj812qL3dfvmFPvgZA/m+tbUVPzNwXPCjBaeTfO0dP1fkPCtCpaKdTulRFOUTDNaob2tTaTRCNiu9W9Dl0jY3S6OuwOX8GtSzsVF6zG82S1mtutZWZJAXVvA8zjFtU5Nao5HuIKiull6JzXGa2looqZKHQCAQNj0Gg6Gnp0dRhzIL/vD+979fe43nrN84iPWIbvds3Yq/7dJ8+W+v/OcXf//v7OxELEBYD6RSmLh769ZqqxXBAv7A8jxC5Ba3G8HFbbNBABAUDBrNwba2heHMKwEbhKjAOrBaxH11qfTRnh6P1SrflSZRrsn7uruxFQSvHMMgTm2vrZUHPa2jySxGp9Fsqa5GTFSeXF7WKvwXcdBjt39i3z6rXo9AmS4WYTuoj6N8yUS8/IqYLo8H7dlVU+Mwm+FmqEz35QqvBGzKYLc0Huyu2taEWY1B13hrd82O9mIqm/ZF9DZz8+Hd9maoBUxDOlgUTZk9ld2fuEcHMQjFmXSu9ci++gPbDQ6pewjRk80VLLWV1V3NWqMO3waHVV5PdXcrpX37a6s4FvtbWqS4n8/jEKDx79q6FS0jOxUy4LutsvIgorNaHUyn0VZ3dHTU2JSra7wo3esIm8JxRLvB8ZCaLhTQSrC+8hZWCmU2wx9kB5Cjvxz3oQdQC117O0xAOmfK25WhoQ3wisvXvd6iPCBOW1uLtal1OtrtRgasSuN2U5WVchYCgbCOqCYmJirJvy4CYZMBkcKvbHwr82XkULrm8f/ZbPZvvvKVfTz/4M6dV/WeYDNLNyd1GZUtStpoOVpjGtk46Z41lYbCOpQX2wiiGMlmMe8ymZAT68Es9NFpMlVZLHLZxcBanuvvD6ZSH9q1Cx6jpF4GlcAaOJ7H5rAVrBabk2u4UBNkEMp5UAepJpc3wQoC5BhaI/V5oWLlkeqQ1EqzGR8Ul7MtJprNPvgv//LPn/wkXFlJWoJUpfItacrWy5WRqlWeRT15QUAj0Gq1VN/LeZDoTybh5WgHpEC8AskkJBV+bIXlLKlMlmG+ee70xP7G+o8ckmVxAexvSZQOBGqgzAolkeeRSEl3FFJSejmP9NhYuQKiyLO8yHJwSkpLKxcMUY4X0v6IzmIyOq1IEHkhE4hCUq111RBWef1g9LnjxsdOfeXwEbmP8iqk7UNkBUFqf/z/8qmCRZhABaQWKzcL9hreD2dValVRkSkUUsUiflRA3zGLozMXj+tpusZqNV752DWswZvJPDE+fj4U0huNLS0tTqdTXo+CfMYupGC2fPOglAf7e3mXy8suZ1vIgx8ASLlcVuquKhap8rVTKRfL8vG49I4hqxXfch5w7Nix1tbWr371q8o8gUAgbD4QkfD3U5kpU/4bvHZ/AN9+5JHJZ5/94v33Kx0xy4EoAOSIIM/iW9qw9KdXihr58sObDBoNwmU5WcqTKRYR/qSBReXqZVl2PhZDlFxIWQzizqvDw4N+/33lp7/LK1nMWxGZouStoBJX+QPysDyPFNkx5IKrNRkAmfn0ww9//siRB3bsUJKWQ26HhTVgQwuVkWtb5HnURLtIqxA64UiIntLtjeUiwXQalUGgdJnNC3VeIM+yPzx9+nyr1fOJO+1NNUqqTHmHEZsXNAD+wLMcPlqjTk1DD8rNIkiSo0wjSPICX2QhGFAIKVGuLc9ngjGkmKulq02iIOSC8VwsZa5xmlx26YHxZdK+yPRfPPIXe25rq6qSUxYjHw65/XGMJMe73ESYQCIm5GaBbUr+IDWKlAiKHBfN5VyXH9SAlcwnEmgcj81m1unksgukGebpiYmj8/MqrbapqanqqtdByv9AFhcpuwH+K60HOfG98I9IzoZZfJY0fonjxHxe6vAq20IJp18yibVJ/rDIak6fPo22f/TRR5V5AoGwJkKh0NX/CAkEwoaDCMchSEejgUDA7/fjOx6P8+XOmiui7/qByAxFkGxv0QfGABarAyaQDm/Q44f9Zc0CmIZUVZnNck6UgnJt83hgnwtlVw4KoJROo8GGsDnJJC7XcGFtSISYIoN04W7RJuB/TU6no9x7BVC40elETWCf8nrWBkpKTb+w9XJlFlaIKTgWKqNZVBn8B+LX5HLJvVcAFW5wOrfX1tqNxsV1XgnYlhoH5HKTS7O0mtZrNbBPjWKfUqr8vsIyUFWNXquzmpBN0VYpVUVpaEeTR+69AjjqtgZ39fZWvd28sP63BVvBoTHiTCjLpVwM25Y2X64A/o9pNAvyyD8hylmkdPwsaXA4UFyehXR2eTytVVVX9V5JvG0rIcPiPJjGCQODxO+rRbt8RbaFPLKeXkat10sjrS5f1paegVVTQ7tci3uvCAQCYfMDf0gkEsFgEP4A4BIsy0oh7J3xh8Xgb/1iN1CCQnka/8Wffatejw+C40JQQAabwVBnty/0VZnLo6cXp6wKrFCJyNf2B8wumIycCDC9jiazGBRfvIbFlcEEaos2MVypVdj3eodD7r0CWIQG2VlfX221Lq7zEi53uCymvMOLNQD+BHkw2M1K55ScvNgx1CpKS+usRtqgQzqKyOlqmrbVu+XeK2mWoix1VTU725EiZVsZWBd2QW5/SQ/KiXITgfKc0iwmnQ4HcaGtAIrU2+0oK88iT1tVVafbbVn0qp+VgvxXFUFlaFoa0y1f3wJynoVsmFiu8eEJ0mPdL9uCCgrtctFVVYt7rwgEwjqy0j83BALh5sDz/Ojo6PPPP/9f/st/+fKXv/wnf/InX/rSl/7pn/7pySefHBgYSK/8PcGE1bCc9BEIBAKB8G5ifn7+lVde+drXvgZ/+NM//VP4wz/8wz/85Cc/uXjxYiKRUDIR3rOsshPnnWQTVYVAILy3IB1YBMLmYmho6Ac/+MEjjzzS19cXCoVgnOFw+Ny5c9/+9rcffvjhM2fOMAyjZCWsH8S0CAQCgfCuZnp6+vHHH4cqnDp1Sh67HY1GBwYGfvjDHyLx6NGj+Xy+tHBXFIHwTkLOMwKB8A5BOrAIhM0CtJLn+Wefffbs2bMURW3ZsmXfvn233nrr/v37Ozo6NBpNX1/fz3/+c6/XK67T65wJC2wy0yLiRyAQCISVIvvD888///LLLzMM09bWJvvDgQMHurq6jEbj8PDwc889NzIyQvyBQCAQCO9qSAcWgbBZgFZGo9GJiQmNRvO5z33uv/7X//r3f//3f/3Xf43v//2///cnP/lJl8vV29t7/PhxeKpShrBObLIRWGRAWBkyUoBAIBBWQKlUSiQSY2NjmUzmwQcf/Id/+AfZH/7u7/7ua1/72m/+5m96PB4s/clPfkIGcRMIBALhXQ3pwCIQNgvQyqeffjqZTO7fv7+np8dqtdKX0Wq1H/nIR+6++27kSafTpAOL8EvBwpNTCQQCgXBtWJZ98cUX5+bmduzYcfDgQZfLpdFoFvzhyJEj9957ryAI8XgcOcldhO9dyJElEAjvfUgHFoGwWYBcTk9P8zy/detWp9N51RtVrFYrEmGiHMctfUM24QYhrUkgEAiEdymwgtnZ2Ww229bWVldXd9ULB00mk8PhMBgMEAxyAew9zSa66kMuQBEIhHcI1cTERGVlpTJHIBA2jkwm87Wvfe38+fMf+chHPvaxj9ntdmVBGZZlf/CDH3znO9/56Ec/+pu/+Ztms1lZsGKgtn/zla9syeXu6+q67muY33FShcJLQ0PhdPp93d1tVVVK6gYRy2Z/7d/+7f/3kY/sb2lRkjaIPMN8/2LvdE9d7fsP6O2rPr7ry8RLZ4w/O/+fbr3dajAoSTedUqkUzOVenJ3ti0a1ej1+ldlstpvwJvjrcOLEia1bt371q19V5gkEAmETkM/nv/71r7/00ku33377Zz/72fr6emVBGY7jHn/88f/3//5fa2vrP/7jPzocjquukK2Ebz/yyMCTT/6Hu+7S0rSStBFwgvDG2NhIMHjXli3bPJ417Mg6ksrnf+/73//N22+/t6tLSdogCiz7+Pnzfc2W6o/cZquvVlI3iEwgNveff/Sfduxr2tAfmFmWfWlu7kQgoNJoampqXC7XxvrDuXPntFrto48+qswTCIQ1EQqFSAcWgbBZYFn25MmTcFCTyfQnf/InnZ2dMDNZzgRBmJyc/OEPf/jKK6985jOf+dznPqfT6eRSKyebzX7lz/88MzTU5fGoN9T5Chw3FAhkisXtHk+VxaKkbhBZhnnkzTc/vHt3s8ulJG0QDM+f9s7F6u2O7c0aw6qP7/oSHp6h++fuaevQazRK0kbAVVTMMWyQYYTyg4dx2m/szxX8M7zrrrtIBxaBQNhUcByHn8ff+MY3ksnkH/zBH+DPFH6ry38tRVGcm5v78Y9//Mwzz+zatesf//Ef4RhyqVXxyDe/+cTXv35nZye9ob0AiAXj4XAwnd7idtfYbBsZDyoq8hz3w1OnDrW3b/N4lKQNguX53vl5n1Nn29lqcGywVhVTueiLZ480NLtWf6l1HYE0BHh+rlDk8W9AFPV6/cb6w+zsbFNTE/4lKvMEAmFNkA4sAmETUSqVstnsF7/4xfHx8e7u7n//7/99e3u7VqstFArnz59//vnn+/r6nE7nb//2b99999306i+BYuV/+ed/Hrt0qcPt3tgOrCLHjYVCWYbZ6nY7N9RvQJ5lf3j69Pu6uxscDiVpg4CAXvT5aIO2ucat12qV1A1iMhCcKGSab+2mdRvXgVWqELOMEMmVirxahZ9j6g2/+QUCes8995AOLAKBsKmAP+Ryub/+678+depUR0fHb/zGb/T09Mj3DA4NDT3zzDPy240/+tGP/vqv//oaLoCBR775zUf/9/8+2Na24R1Y09FoOJNpr6qqslo3tgMLMvP4+fMHWls7qjd40BMnCP0+H6MuNdd6bEajkrpBZAqFEzPTtQe2Ge0b2ZVWYng+mCnl4A8qnPz4t7CxD9/wer1tbW2kA4tAuEFIBxaBsLlAcH28DP5xNjc3m81mBF1BEKLQtXBYo9Hcf//9n/3sZ9c2/j+bzf71X/5lYyJx55Yt1IZ2YKWLxdfHxiKZzJGtWzd83FMin//d733vzx94oKehQUnaIPIs+9TFizaD4faODpter6RuEEfHxn5WSnb97od1Fqjw4rMF/neTZqGaTDARf20gNxbQabQej8doNG7sFdRz5851d3eTDiwCgbDZwF/Ml19++bHHHhsfH6+rq3M6nfAHURRTqVQgEMBfzn379v2H//Af8Id0bTdSfeuRR87/5Cf/36FDWopSkjYCThBOTk1NhMOH2ts73e6NjAdlmfnjxx77zK233tnRoSRtEAWOe7avjxcECF6tzaakbhChdPqfRnqbfueD9gb3auP+Os7y2WLs6GDm4oxWRVVXV1sslo31h0uXLsFhSAcWgXCDkA4sAmHTEY1GT58+/dxzz3m9Xvl6ESIuaG5uvvXWW++4446mpiYl6yqRn4G1j+cf3LlzY5+Blcznn+vvD6ZSH9q1CwKqpG4Q0Wz2wX/5l6998pO3tbUpSRtElmG+d/Kkw2h8X3c3vpXUDeK5vr7vl+I9f/EZvW3jhsiVSnlv1PfEyfj5SZPe0NLSsvTlBjeZY8eOtba2kg4sAoGwCclkMv39/c8888zw8PDC2wbVanVtbe3BgwcPHTq0ZcsWOeca+PYjj0w+++wX779ft6HPwGIF4dXh4UG//76urh11dRsbESAzn3744c8fOfLAjh1K0gYhjyVH4zy4Y0fTRl8X9CWTX7r4ZseXP+VsrVOSNgIunfc/fTp8dECnomDOVVVVa+u6XS/g9vgnSZ6BRSDcIKFQaCP/JRMIhKW4XK677777j//4j//qr/7qy1/+8p/8yZ986Utf+tu//dsvfvGLH/nIR9bce0W4PhupwAQCgUAg3DAWi2Xfvn2///u/D3/48z//c9kfMI3vj33sYzfSe0V4V7C5TEbqPiUQCIT1h3RgEQibC5VKZTQa29raenp6br311kOHDt1222179uxBitVqVTIR1hsiWgQCgUB4t6PVahsaGnbv3n3LLbfI/rBv376Ojo6r3mtMeE9CTIZAIPwyQDqwCIRNCkVRMFG9Xo/vjR32/MsAGYFFIBAIhPcGcAbZH3Q6HVxCSSW81yEmQyAQfhkgv4oJBAKBQCAQCAQCgUAgEAibGtKBRSAQCGTgPYFAIBAIhHcxm8tkyHgwAoHwzkA6sAgEAoGIFoFAIBAIhHcx5CHuBALhlwHSgUUgEFZKqVRKF4sz0eh8IlHkOCV1IxBFMZzJTEUikWyWF0Ul9Qa4EdESS6VoNjsdjaJKwnpUZs2wPB9Mp6eiUdQHtVJSby6iIOTCidi4NxdJLDQrV2DSvnB03FtIZErCuhyvUk7MxYV4VsxiWk4UK8SCWIjy0aSQZEusnLgYoSTkxXxCSMifjJDhShyKo1SYD6MU1oBsSCmWimkhzVfw5XIEAoFAuCHwZzrHMLOxGD6ZYlFJ3QhgMql8HiEbMoMqKakbR6pQQJsEUylOEJSktfIeMBmRF6EQmWBM5JXWEDg+G4pDKrLBmMCuQ1CWgz78AVEeVqCkQlRKXJJPxvgYlipJl5HsQihAEhb8AdPIhnRWZCN8JM7H+ZJSN6wHdrGshBAIhHWB+sIXvmA0GpU5AoHw3oVl2aOvvlorip1ut1q16gt1UKuZWOyFgYGjo6P9Ph/DcZUWi16jWcMVvyLHjYfDWYbZUlPjMpuV1BUD9z0zPY2anJyagoBq1GqnyUSv9Tm1eZb94enTH+jubnA6laTVwIviSDD4XF/fmxMTo8EgWsNhMmlpWlm8GlhB6PN6DRpNe3U1vpXUFVPguHMzM2iWU5OTY6GQgaZRkzU3y3go1FdR8BzeSeu1StIKYHPF4MWJkWffnDvRl5jyC4Jgra3Kx9LTr1+ceOm09/Rgci6oMxv1drN6ZRXj0vnMsLcQSGhpjcPhMBgMKpUKXhjmwuPFcdkauQrOrDZXqCqifHSiOBHmw/jALA1qg1Z9ReUzYmaKmULBABvAJy/mjWojraJHi6OQUbgsXUEbKINYEoNcsFgqmlQmSnVFPWdnZ1GN+++/X5knEAiEXw4uXriQGBs72NZGr/6tMmKpFEilXhoefmV4uHduLp7NIvSbdTr8PVdyrBihVJqORiOZTFtVldtqXe0aECgveb0/Hxx8Y2zs4vx8OJNxGI2WNdUEQGYe7+090NLS4XYrSatBEMXZWOzFgYHXRkeHAgG0kt1ohFYpi1cDDA1ihjWgJliJkrpi1tFkACTtpeCc6/YdBufq3p1dKpVy0cTwz97IBGL2Zg+t0/IMN3+yf/znp2dP9IeHppHH6LQiXc5/fUSGy4z6cjNhWqW22+0mkwlHmStxMIcxZizCReJCnCkxJrUJGpATcjPMjJfzIj0hJNQqtZl6y055kZ/j5iAPPtYHefCzfqwE6Sg7zozL/VmqChWsAwWxCDoBu9CorjiUPp8P3w899JA8SyAQ1kYulyMjsAgEwopIFgo/u3jxm2+8cWF+/tjo6LeOH+/3eln+Zg9RwRaHA4Gvv/46KjPk9z914QJqMhOLrcs4rDWQY5gfnD79ZG/vhbm5x86f/z9Hj06Ewxty9TKYSn335MkXBgb6vN5Hz5z59okT+MFwk8dhwS/Pf/vZ0edPRkZnh58+dv5bz0TH5+dPDVz8/gvTRy8kZvwXvvv84JOvZUJxeKpSZvWkhNSZ/JkQH+JLPEzxbO4s3JERmbHimJf1lipKUNLR4ug8N7/44iqI8/FZdjbIBwulAj7IBpeFaI4UR8SSiNVOspNsiS2KxQAXwHrI2z8JBALhxkHgfn10FP5wZnr61OQkwtPrY2P5mz6OGwHRl0j84NSp7506Nej3n5+dfeTNN18ZGYnn80qOm0uOZX9y7tz3Tp48Oz397KVL/3r06IDPd+PjsNbAZjAZgeVSc6GRZ9489/DT06/38gjRYikTiF760UtjL5xMzvgHH3+t91vPxia8pRuoWFbM9uZ7fawPegBzuJi/GBWifAUPYRhnxouloqgS59g5WAFMQClTHrTFVXCyOeRKOVjERHFCuu4lpi8VLsmDu2fYGSyFVMAfCmKBVq2x+49AILwtxM4JBMLbA4+Zj8dfHRmpsVq/cM89v37wYLJQODszk8jlbmoHSUVFIp8/MTk5HAg8sGPHlz/wgTs7O8/Nzp6amkremICubS+KHDcZibw6PNzT1PSH9957z9at0NBLXm/2pt+VUOC4Ab9/NBS6v6vrj9/3vsPt7SenpsZCoZvZw1hMZqeP9gb7Jrofuvuev/mtvb/5Ife2Fvjo9OsXRF7o+ewD9/zd79Tv7/KeHQ71T4rc2h09K2RnmJl9pn0HzQe7Dd1RPhrn4/DFBJ/YYthyi/mWw+bDRsoY4SNXjeHPiBmD2nDIfOgB2wMftH/wNvNtNsqWElJ6tb5B21BFV8WFOEw0wAcoFeWgHHQFEVACgUC4UaLZ7PGJCQ1F/e4dd/z+3Xdb9foTExOhm36JBZuDtCAsIlD+5Qc/+Ht33WUu18SXSNzINZW1wfD8bCz21IULNXY72uRDu3ZBbOAz8VxOybF6NpfJrHJMW2hw+sw3nrzwnReK6Zy8JzgofJGx1Vfv/f8evPdvf7vp9l2xCW9iJiBwaxebvJCfZWd7TD1QhR5DD8whxsWSfNLH+jwaD6QC/rDXuBcCwJWfMCCX0qq1XfquD9g+AHO433o/hKHT0Nmka8qLeU2FplZTi7I5MceJnI/zQTyctFOrWsXodQKBsCpIBxaBQHh7BFEMJJOwnG21tc0uV2dNjdNkmo5GYzCtm6t9UE8IqEqlaqmsrHc6291uHU0P+v034nxgLTcPlC+fToTD0qD96urWqqpdDQ06jWY6Ern5D/jIlp9NZtbpOtxutMzupiYclbl4HIdMyfHOkwnG0r6wmlLnY+m5kwMqtbr5zh5XRwOTzmlNBkezx+JxVW9vFTkhPum7EQHVq/WQxXl2foaZCXABiKZJbYIsWilrhI/MMrMTxQmhJNjUtqsugcIvo1wU8nomd+ZC/gLKqivURrURuomCKSFlUVtYkQ1xIRflQrpSjEAgEAg3QDidThYKiJIIT51ud1NlZTCdxke8uWN81CpVc1XVrx88+KkDB7a43QatFil6rVaz1nvlboRCudsoxzDt1dVtVVXddXUmnU6+O1LJsXo2l8ms0g0L0RRfZNvv229vcKtp6fepWq12NNf2/MYDjbfuiIzMZvxRW32Vqcq+wkcQLItOrauha7ysF6owz80b1AYzZc4IGbFCZErMcGEYepARM/XaeqSrlrQoIzJz7FyYDzdpm+AY8AShQogJsYSQgJnwJR5mgkQnvZZHUhAIhBVCOrAIBMLbAw8p8jz8Rn5Ag46mIRaxXO7mPwAVrumx2eAUw4HAaCAwGQ7nGSaaydxgT83aOuEEQcgyjEqlsuj1WooyaDSYRrPczG4jGV4U8yyLOph1Oo1abdRoBFGM53I3885KLl/gcDAy+fDQ9PRr54eeOjb+4mkmlTW7nWxWSoyNe+MTXiabLyYzN3ILgF6ld9GuyeLkJDMJlTSpTRbKolFrYI0+1jfDzIwwIwWxYKWsizuwpNsJSxU4QFDMtJCGvI4Vx9Ji2k7b3bQ7J+agqnWaOi/n1ag0cNy4EI/y0avGcBEIBAJhtTA8zwsCAqVBp4M/aCgqXSzic1Mvf5U7sFwm076mpvbq6kgmc3Z6GsF6d32922JBaFAy3SxERG2GKZVKVr0eWoUPqhfNZm9k3NO72mQqtzbt/sz7uz56p95hqVCVf5+qKmi91lpbKfD85KvnI8PTervF4LCqbuDufq1K66SdU8wUPjPsDCQB/oBADweI8bEIH4lwkQlmYpadReLCCCwZzKaE1HBhuIaugYRo1VobZavX1MM3eJGHSKC4ukJtUVsyQgbrYUob/4oAAuE9CenAIhAIK0IeYA/BWrA86NdNHv8PoHo7GxpaKitPTE4+29d3bmYG4oVq3GA91qau2Ki8ZRRHw6BxMC2gVcpLbzLSsSgfHXyV/yul3HDDrAJREEtiSeB4Z2tt16/cqbcZp149Gx6eqdnZrqLUk6+cG/nZG/4LY3xeUva1mrbUD5UVs3E+bqft0FArZZXeGCimYZ9IN6lNDtpRSVdSKiojSi8ZVIqhYIXgpJw7DTsPmg4esR7ZYtiSEBJ+zq9T6faY9tTStS26Fqxwmpl2UI6ckBsvjo8Vx0gfFoFAINwgcihSIlN5QkopJ95kEKbVanU0k3muv/+NsbEGp3N/S4vDZFIW31xkdZGapQymJH+4gVaRm3e1YHvyRmV/2CiTsdVXeXo6NUa91BRXAoWw1lW6OhrzsXRqPiSwawzKYoUov4nYRtkQ7u2UnS/xGSEDecC3kTIeMB24w3IH0mfZ2QSfUIpdBpmTQjLAB1p1rQaVAQcM/nDAfKBWU9uobazSVHlZrzz2aoKZGGPGQlyI9GERCO8EpAOLQHjvIAgCwzDFy/Dr+vwjTXnMNsNx0Jpyz1XJqNWu+SU1awZb7K6t/cI99+xtamJ4HvZpMxrlYUdKjpsIpVLp0AKlElduE+nZq+VmWcNLmm4QGKeWoqQ6lI8NaoIUo0ZD3cSaUFoNpaFMVY7G23Z0feyu+gPbi+lccjZQf8v2nZ+8z1pXlQ0nPD0dOpupbKhrrFhOzPlYX0Es3GW5C665z7hPo9IMF4Yni5MQU6TsMe45bD5cr61HNgjowhVUWkW36ls79B1myowiTsppVBlTfAqLzGpzo64RRgvdNKgNOrVukplEHqjnaHE0ykflNRAIBMJ7FYSOq/xhHfuXaIpCuGR5XvKHUgnfCJ34rK3D5UbApsPp9DePH3/0zBmrwfDvb7+9q7ZW7rK5yWCjUguoVIjXqBVf9geTTodQruS4WWwWk5E68a48EKhSQRrWDX+47QufuPPLv8Ez7NTR3nwsrWRYJfIbWrJ89m7L3ftM+/Yb91sp63hxnCtx8lgqfFsoi0fjoSqouHD122bSQjrMhyEPLtolv6FYVaHSq6RnaFZqKuEb0AyscJadhY3APSaYiQAbkMsSCIR1ZAN+8hEIhHcC6Ob4+PiLL774s8tMTU2xa71OdRWUWl1pNus1mqFAYDoaxSdbLHa43VUWC5xDyXRT4Hjen0yOBIP7mps/c8stDQ4HxGtvU5NUkxtgbZ6u12obnE4o13goNBOLjYVCvChucbttBoOS42YB16yz27MMg5rMxmKjwSDUs7WqCodMyfHOY652mNxOgeVT8+H4tD8XSahpmtJpk7NBvsh0vO/Wfb/1YVqnNdgt1dtaKO0auz4hhWqVWqPSiNJdiCJmIZrS7YH4jVRBYxYfpKvx66BChWmIKVNihAqBFVl46hQzJT+ZlRGlxIUHXaFIUkhi6Tb9NpTVqXX12vpmbTMyF8SCnIdAIBDekwiCMDs7+/LLL8vyAIaHhwuFdfvT5zSZLHr9dCQyGQ5PRSLBVKrO4UDMusk9R6VSKZhOf/fkySd6e0063R2dnVqKmovFbv7DEICWptEIiN2I2miTiXC4yHGdbgiETcmxejaXydzwsRV4ITQwdfb/PTXx4umULwKpEDle6uS6gTUjvmvUGjiDbAvwB0R/i9qiVWuLYpEv8ZiFM8g9U3wFz5ZYqIJcNiNk4AnNuuarHq+J9WTF7Cw726prhYeghh6NB/6A8y0n3tDjWQkEwrKQDiwC4T0Cx3Fnzpw5e/bs+Pj4dJl0Og0rVRbfGJRa3ehy7airm4vHn7548fn+fqTsqq93mUw3VT/LfhbP518bHX30zJmnL126MDfX5HLtaWqyGW/okdtr2wuoJyRve23tgM8HIX59bKzZ5eqqrYWpKzluFnBxbLfSbD45Ofn4+fNvTkx0uN3t1dXSZdWbhanKUbd3q9ntnHrt/LmHnw5cGHO21np2d0A6x39xeuCxV0afOx7oHXW111duaVSvtWJ6td5O2eGL48z4NDM9x8zBL+u19dV0Naxxhp2ZZWYnmUn5HkOT2hThIj7WlxOkR1xBMafZ6dHi6AwzM8/Na1Vaj9Yju3BeyEf4iINyOGmn3KuVFbJQVUpFkXcJEQiE9zbwh97e3pMnT46MjMj+kEwm13EQt9tm666rSxUKz/X3P9nbG85k4A81NttN7sDiRXHY7395eDiUTmeKxWNjY18/evSn5897N+IthAaNpqO6+kBLi7esVa8MD1dbrWgWxHElx+rZXCZzwy2KmE7RVGzCO/DTVy99/8WLP/g5rdN4dnXoLGu85VOj0lgpK4L+BDMBDZhlZ3NirkZTU6utdVLOKB+FPEwUJ0JcyESZXLQrySe9rDctKAO+CqUCVMGtcauv/PkslIQoFzWqjChiVpupCiov5uEPapVap9IpmQgEwvpBOrAIhPcIcE2/33/gwIHPfvazv/u7v/t7v/d7O3fu1K9TTwqsCFL10Z6e3Q0Nc/F4hmHu7erqaWy8mQN8ZLQ0DbU61NYG3RwOBBwm0787cKC9quoGR92vTbQg306T6dO33OK2WGZjMZvB8LnbbttaUyPfbnkzQU3QLB/etUtH05ORSJXF8qkDB+odjpt5C6GaphoPdnc/dLdKrYqNzxsclq0fur3p0K7q7S2ujoZcLOU/P2Jv8mz94O3WuirkUYqtErnXaZth2zQ7PVQYmufmazXS46uQ2KhtDHPhoeJQf6G/VFFq1jabKXNSTMb4WLFU1Kq1DdoGvUo/WhwdLg6n+FSjrrGKrpI7sJAhJ+Rada16td6kNhnVxhAfCnABF+WyUWu/Hk4gEAibH/jDxMTEli1bPv3pT8v+sH//fvMN9KRchVGjuWfbttva2sLpdDCT2dfUdGTrVrNOJ42muYkIopjI5yEz22trHUZjjmGiuVyqUJBu37vpYN9tRuNnDx7srqsLpFLQhk/t3y+/AVDJsXre7SYDaJ3W0Vprb3RTGlpNUc72+pY7elQU5e8d5fLFtvsONN2+S2te49AwjUpTramGP8AcoApTzJSDdsAfEOVbtC20ih4rjg0UBvgKHrNWypoRM/CHvJhfKI6csAL1lc9AQP6MkPFoPJI8UEYUTAtpP+fHhIt2KZkIBML6oULEqqysVOYIBMK7lkQi8Xd/93cf+tCHurq6LBZL+flU0khmZXFFRTab/ZuvfGUfzz+4c+fa+jVK5YcrMTwP3dHR5YdaKEtWRzKff66/P5hKfWjXrk63W0ldMVA0URRZns+zrEGrld/doyxbPdFs9sF/+Zd//uQnD7a1KUmrRCyVUBm0DGwPnzX3GWUZ5nsnT8Kq39fdjW8ldTXAznF08I1jj5rcSLM819f3/VK85y8+o7et7jdMSRB5hiuJglpDUzgDKTVOG5EX+ALDFVmD3axG4gp7r0qlvDfqe+Jk/PykSW9oaWlxlm9zkJZgOyX85hDUFWoK2yhfjEGiiE1V8KoKlZyICSTig4mFaRQUK0S6goaDyr1XAIaKj4NyyA+2KJaKES4CW7XTdr3qrV7gY8eOtba2fvWrX1XmCQQC4d1PKpX6i7/4i3vuuWf//v0Oh6P8qsAr/AF8+5FHJp999ov337+2gb0IBLwoFjkOq5XWrkaAWkuEYgXh1eHhQb//vq6uHXV1q10J4qP0CM9F461QD0TttVUGMvPphx/+/JEjD+zYoSStEtQE8gCFgDtoJX1Y47Ud6NAPT5/GqlCTJtdaOk3Wy2SAL5n80sU3O/7sU862OiVp5UAYEKJxXChKjs+I2FIDsRytpeEVasT2lR0sLp33P306fHRAp6KampqqqqrQvEiXNWCpP8jp+F7WHxbyyPkXw5W4lJCyUBZ5vBVf4qN8FJoBo9Cr9Quacfr0aRzuRx99VJ4lEAhrIxQKrf3PE4FA2DwgKLIsGwwGn3rqqf/23/7bl770pf/5P//n9PQ0VE3JsR7A8LQ0bdbppKd7rrX36sbBdqFWeq3WYTQatNob6aZZF1ABvUaDZsH3jTjfjYOtG8o1wc+DjWoWiJ/GqNOYDLROK0lg+bShNLTWYjRW2iitZs1jrxYDI6RVtFaF1WkWbBKJ8E45karA+SltCN+yiS5MYynyIKecKAPLXOi9AtBQj8ZTSVeS8f8EAuG9jewPyWTy5Zdf/trXvvblL3/5v//3/z48PLyOtxACBAINRSE8mbRaTKytw+jGQZTE1mEyCx9JZjbOImStMul0iN2o24bVY/OYjEqlpil8FuIzRILWa3QWI63XldNvtJEQ+pf1B0zL6cv6w8KsPL0YlII/oODCbJWmqpquXtx7RSAQ1pGN+wtFIBDWj/JLbMQ777zzU5/61G//9m/j2+fznTp1Kh6PKznWD/gWUGY2DtRgzdcql3LDz2qQmkWZ2lA2y9FZUgekyBc/15Fl1RCJb6uMSzPAShd6rwAywEHxedtVEQgEwrsayAM4ePDgxz/+8d/6rd/6zGc+k06njx8/7vV6lRzrRzlAkT+qV7NebbK5TGYdjzOq9VY/0vqw7OrWtg2UuuqSGFVBEX8gEN45SAcWgfBeQK1WW63WBx54oKenZ9u2bTt37mxqagqFQplMRslBuC7EMggEAoHwS4hKpbJYLB/84Af379+/devW7u7u5ubmcDgci8WUHIR3CZvLZG68O41AIBCWg3RgEQjvBTiOg2vOzs7yvPSOYelhClqtWH7Ug5JjZSD/VY+HuAosQAZ8lPkySillTgLT11zFCljYyvVqsmSjQE5UZspcbxWLuH4eaSXXXQ2WXZUHU8ouKAnL5FkDb7sGLL2q3TAl10SZv1wTZWZtLF4bkDcgf5Zds/ToiCVLkbgk/1Wzb8/ym7v2SrBo8WeBq2bBVbMEAoHwXgTaEI/HJycnGYZRq9UL/gCUHCsDfzGlP+jX/suJBUqUUBIkMHd1SvlzIyjrvEZN5KVKTcosTl/fmgB5tcrMckhbKaPMl5FLLSQtm2cp11/8tmtYuhVMKQ2lJKy0Jtdj8fqBvAFlM0sCcRkl2+JFyCgVueIUvSLD2rhGBd5CznBVnmVTCATCOwbpwCIQ3gtANBOJxE9/+tOZmRk4KGS0v7/f4/HYbKt4gVqR46aj0Uvz83Px+LLmCluIZbP9Xu9IIJBlGDkRpcbC4ZOTk8FUChmQwgmCP5HwJ5PCWp/AlS4URoPB87Ozs7HYsjXBmr2JBKqKDOzl9wdlGOai13t2ZgaVlFPyLIt9CaVSb6sS17luiT0dD4f7fb54Pr+sHimV8XpnYjG+XFu0QzKfPzU1hcrEL1cmWyzOxuOBtPI+5jWAdQ76/cPBYKZYVJKuZOkRRN3QGm+OjyMRFZCzofhMPJ7IKy/WWS0iLyTnQmyugGk2X0zOBsODUwuf+KS3mM5d1VDIHJvwes8NZwJRsfxcFagnsvnODYf6J7m8UjEmnU/MBIqp7Arlr8Qw+OElPYz1SnicNpebfTEl/FBLp9lgUP5IZVkW2xKyWWZujguHFRuGFefzWEmJ48rlCAQC4T0L/lynUqkf/ehHg4ODhUIB05iorq6uqalRcqyApXHwKqSt5PNDfv8AgmkuJycWeR5h8djY2Ew0Kr8KENEzmsnMx+PMWp/AhbiPkN07NzceCl0lIVIdCgUsHQwEFj6ocI5hCu+AyQCsGUG5d3Y2mE5faz3YXwjGZCQi7zK2jRiN+p+dnoa9yHkKLDufSMwlEvLstXhXmEzKF8lHpf3iCsW0FwfjLX+Ijc3loinogZxThi+yiZmgr3ckORcUELLLx5HJ5P29I75zI4W4UhM2z6Tmw9lQfNm9WwZRFBIJyQFkEPezWc7v5yMR8RqKJSlHNMrOzwvptCIeKFUsMvPzXCCwsCrZTMSC5EgEAuGdgPrCF75gXNPrrggEwuZBrVbTNB0MBuGd4OzZs7DPO+64o7a2duHBQyzLHn311VpR7HS7lz7hO1koPNfXd3R0FBYFX0kVi7U2m37R65whhedmZ3987hwyDPr9U5FIpdls0umgnsfGx9OFAtTHqNM5jEb4H9bgMpkcJtOyjxIvchxECjq1pabGdeWLuqFQfV7vE729cufUmZmZaDZb63CgJvKKICawvecHBl4cGIDP9Xu9gVSq1m7X0vTPBwZGAoG5eBxFUDGLXo9VobZVFovNYLiW2Mnv7nl/d3eD06kkLQIrfLav783xcVR42O+n1eoam23xTsE40WjP9/cjw5npaV8iUWO1Yp0/OXsW5orEWDaLfTRqtW9OTEDKPTab1bD8G6BZQUCFDRpNe3U1vpXUy8A7f3bp0sX5eeSZCId1NO22Whc/rmLpEcS2Qun0d0+coNTqkWCwyLLVVquGol4eHk7kcnV2u0GrPHN0KVD/voqC5/BOWv9WHmglVHLq1XOTL5+zN9cYHNbkXGjkmTfGnj/uPTs0d2pg6mhvbGzeWltpcbuUh7WXKhJzwdFn35w70Z8LxuZODggMZ3I7hSJz6l8fZ3KF5GwQJmp2Oyma8p4ZzEWSltpKjV4nmziXzmeGvYVAQktrHA6HAcdR3mVYI35pDQ1xc3Oa2lqV/FYsJDIMMzlZuHRJpdPRS97EBPUsDgzgw3m9KCjmcmqzGSvMnz4tG2cFx1FWa4UgMNPTsFvKYlFd+R7x2dlZVOP+++9X5gkEAuFdjuwP2Wx2eHh4aGjo3LlzVqv18OHDzc3NSFcyVVRcvHAhMTZ2sK0NcVBJusyycdCk1y/EJ14UBwOBx86fhzwgGA34fIiJMITTU1MI5cgwFgzqtVqnyVRg2Wf6+hCyKy2WpRsCQqk0HY1GMpm2qqqrgiD0APrxKARoZgb+AGPB5hDZ4QNyNgjGkN//k3Pnjo6MnJ2ePjk5+frYWDCdhkLAJd5YpckAyMzjvb0HWlo6lnufMuqJNnlleNiXTF6YmyuVSvAHelFMQdA/PT391IULw4FA79wc7KXSZNLQNErNxGKz8bg/mTSXK4PiiPtwCTSRUvhKOEGAJIilEmpiX/Kz7maaDMgUiy8F51y37zA4rUpS2R8EhoUDjPzsDY3JYG+qSfujE784M/z06/CH+VOD06/3Bi6O68xGR4tHetVgGejByLNvYlHGF5l7sz8XTZmr7FjZ+W8/m4+n0/4InMFUZdfotcGLY+HhaWt9NdYgH26R4TKjvtxMmFap7Xa7yWRa8IcSzxfHx4tjY7TTqUZzlUrs3FxhYICPxTi/nwuFpBsZIAOL4BOJ4uAgOzMjZDLMzAzWAEPAd/b4ceg1lsIi1GVnYGdnxWyWstlUV4qcz+fD90MPPSTPEgiEtZGDvSuTBALh3QxCrdPp/JVf+ZV77rln3759d99996/+6q+2tLQsts/rIBsh/GlnXd0927btaWqCU8L/5CuiQOo2ymYhQNVm811bthxqa8NS5Mc3pAoZtnk8yDARCslX+VKFAgT0Ws53HbIse352luG4wx0d79u+vbu2FrPSddTLNYGlwepgWrvq649s3drpdr86MjITjcLzIHxOs7m9uhoTqBXqMFa+AGu/du/VAstesIPS/WJoCDp7uLMTzYJdOz45CW9WFpfbLZbLPdnb21xZeWTLln3NzS8MDEAi0Sz4QK/bq6r8qRTWABXGXqA9r+qwWwmoGyz52UuXssUiGh81geZCtRcPoVr2CI4Gg2gKZN5eW1trs01GoygC9URNcGjMer1SeGUIHA9ZHH762ODjr/kvjHJ5aQieqdLWcmdP9yfu7f74PXX7uiiNRkWpzW5XxeVDj1LRkZlMINZw6/bWe/ZVb2uaPd6XnA0m5oLR0Tl7vRtrCA1MMqlcJhiLT/nVGkprMrzNkzxwNiSThb6+4tAQh9Pv8oVQIZUqDg/nL15koI/LjS8TEgmkazwew65dxt27de3tar0eiXwyiX8/Kq0WClviOKxHTKXUOG3W9LZ4AoFAeBehVqsdDseHP/zh97///QcOHLjzzjs/+tGPbtmyRadb0TtYl42DQ4EA4riSo3yh6PXRUfyVloLp1q1IOTY+jig5GYkgsO5ubORFEYEpXSggBTHLajBorrx4sBKk8eDBIGLc/paW+7dvv6Oz8+L8/IDfj3Q5A/a0wel8YMeOT+zb9/F9+/Y2NSGxymKBJ2C7mF4vkwFwlZOTk1PR6K1tbfd2dWGPTk1PBxaNBxdLpXgu950TJ7CJu7ZuvbW19c3x8Qvz83OxGJTGbbF0VFejMmjJeD6PyqA9kagUvgaby2QWNZsoCNlwfPT5E/0/eQUOUEhKWzc6LA0Hu2V/aDy0kzboRV5wtNapLndclsQSrCM2Nufe3tZ6ZF/zHbvmTvSFR2ZT3nB0dN7idjlbapNzwWwglg3Fo2NevsAYHVf0aS4D/CGVKgwMQCE4v18eZ10qFlmfDw6g6+jQtraKuRwzPl5aPAZQEPhwWMhktE1N+o4OTXU1OzPDJxKSP0QilM2mNpulQVjFopBO87GYiqLU175ASCAQbhDSgUUgvEegKKqurm7v3r379++/9dZbm5qaVmifIFMoDAcC8EWY1v7m5js6Ogxa7Ww8vqB98BV4DNzrltbWAy0t+G50uZABQgPvtOr1tXY7pVZDUn2JxPmZmV0NDTajchFsVaAApO193d23tbX1NDZiPRUqVTiTgWDJGbCVeofjV/fsuW/7dmTodLuhvPjAybDUZTKhJqIooiYT4XCOYbbV1ppW0A5LK4otwoOnIpFqi+WuLVsgl1trajLFIjxSyVFRkSsWh/z+WD6PRkObHG5vh9VNR6OoMOoJLfbYbKi35IsTE2adbmd9/dKhVW+L7Nb4NLlcaJbb29tbKishvjgiSo5rHEHUJJXPaymq2mrFBz6Nmvx8YMBttW71eJCuFF4ZhURm4qUzsQkf/FLvsMhNpreZPbs7247sa7p9t8ByFo9r24cO41sZfoUYQ6srOxu3PHio5fBud3drdVdrMZ1l0jk2W6A0lKnKbqy0c3lG4PiZYxfVNFXZ0Uhp3qbbSMhmi8PD+KadzoUrnHBN1usV4nFNTY36GteoYaX4BQMB1TY0aFtatLW1Kr1eZFkVTVMWi1qvh31WiCI7N4dZym5HZqUkgUAgvHdRq9XV1dV79uyBPxw4cKC1tdVw7fE1V7FsHJyJRhGXlRwVFYFkci4e3+bx3NrSgiDVXVcXK4cwlucRGWttNoRpRG04xgv9/Yi2iJ5r6zZymEzv374dddjT2LivuRlyEk6nsRV5KdaJ8Hewre3Itm23d3TQavX22tojW7Zg64iz62gypVIpks1CQuxG45GtW1EZ6ArH84jjCze4YSvyRabdjY0HW1sPtbW5bTa0CcQDS51mM/wBlUkXi4M+H8L39ro6tJVc9lpsLpNZ1J2GiD/75qXIyJyj2WOprZQTdVaTe3sr/KH5jh5KqzFX2bd/7C5Xe/3C8Cvsj6nK0fmBg61376nZ2Va3bxubK0JFsDaohbHSZnY7S6LIM+zcqUG+yNTu3bp4zPiyiIUCMzbGR6O0y6VeOMk1Gl1zs76rS1tfj49Kq33rJkEZtZquqjJ0dena2uiaGmgG1gNhEGGe+MdjNlNGY4njUISZmlJRFDJDypWyBAJhvSF2TiC8p4BprUG2ijwPoYHf6DUaGJ6Wpm1l7WMua59YKuUYxmUyWQ0GCA1NUVC9aCaDCXjMeCj0yvBwkWUter03kShwXHtV1Wr7R2RMWu2epqYuj0dD09i6P5mEM6Fi1OWdwgRmb2trM2q152Zmnunra6msbHA66x0O7PjFuTnUBPW36HSoCUwL6aiwXPY6LBItBVhmPJ/HVqrMZg1FoVmw76gSLFzJUb6wCUmV5VtuN9Qtms1iAo1wanr6lZERrAebn4vFPHZ7w5Kb2lYCGh8eaTMY0P7YF3zg6Fg/XF/JcY0jmCoUULFkoQDpPDk5iSMFT0X9m1wu+KhScsXorcaWO3p2feq+uj1btMYrRm+JvOA7P5KYDTjb6j27OhYunwJM2xrcVdua2Fxh8qWzl37wc0dzra2h2lbvZnOM98yQ//yIudoBH03OhYwum8m9zI2cVwHp1HV0GHfupKurF27xw4S2ocGwcye+1dewfDGfZ+fmcqdPJ55+Ovnss8XRUZwztN0upU9P86EQVVkp5PNCJqO226+1EgKBQHivUjaI1SnEsnEwlMnIV5VkMgxj1GgQueAMyGPW64scx4uiQatFcHx1eNgbj0MqgqkUgt2OujpEXqXkatDRdHt19b7mZhRneT6USs0nEpUWC6qk5FjE2enp2Xi8u64O/uC2WlGTdTQZkC0Wpd4fsxm1QpOiSgjlvkRioQOLE4RYLod2w45LWkXTlWYzdl9efGFu7tWREdQBcX++3DiNTufbHpp31mRUKpRam8lojPr6/V07P3FP48EdBvsV48iw5tjEfGRsztrgbril+63eq/LZiMzuHW0lUZw+euHEP//Y7HG52uqsddU8wwd6R2ffuISGQ4umvSGtxeBsrVdKXhuVXq9tbTX29EgdVZe74VQ0rXG7KYuFCwbzZ8+KmYwkEos76cqqoKmuLjEMMzaW7+2lXS7K4UBiBctyc3Osz6c2m0ssKyQSapMJ00pBAoHwDkA6sAgEgiQQ8ANJs8qz+IZOwWngW+UECUzraRoGI89iAoKoUatvbWuTfRHfSIcC7m9uhvwdHR0d8vuxYjn/CsF2zTqdXqPBygf9/uf6+rbW1MDbkK7kKG9ap9EUGMafTGJDsGTJgzWa29vb653OKovl1tZWVD6aybRWVQ0HArDA0WBQKXwNlrVCXhA0NK29LDHYriiKi2+LQJvwPI9Ny82C/6NBUHNo6AM7dkhDnyyWnsbGcDbrNJuhj0M+38sw9URiccOuBJguVBKVkWcplQq7jH2UZ8GyR1AQRaj5x/bswY7UOxxoycFAYEtNjfxAjTfGx2HPK68Hrdc5W2qdrbUwUcjcYlPmGXbm2AW9zVLbs0VjuvrORDWN+qqLqVxiPpiaD8mPbDdV2Xd9+n693WJrcNfu3eY9M2Sqdpiq7b6zw9OvX8iGE8uY+GVUWi1dVQV3vOIWP7Wastkop/MK6VxEieNgqxqPR9fRYdi6lTIapVsAwmGIpqG7uwI/IfBbpb6eGR+XnnyhUhUnJ5npafIcVgKBQLgOy8ZBBMqFcdMAwUhDUQvPtEIepGBmb1PT3Vu3soKwq6EBoX8qEjnc0ZFj2WNjY31eLwKfnH+FoAJQEZNOh/g4Egx+5+TJturqjqoqREYlx2Ww9dfHx5G+raYGsdWg1a6vyQDUAVF4oe8MdcMqildGbYRmbFFuloV2g//cuWUL5MFlNh9obsYa0CCI4BPh8IuDg1AaVF5ew1KkA7CEdTOZTMZpMskm89Lw8PxqTIbS0PZGt7OtTmc2ogZKahlREIJ9k2gLz64OnfXq0dMqtUpNUUymkPKGErMBNpMviSWDw9L9q3cbXXaD01K7Z2tiyq81Gx3NnujY3MTLZ1Pzl9/HshzQBrqyEh+IxBUdgmp1SRCETEa6MTCfx/TVK0EGNF2xyCeT+JQYRlUqwR+Me/aoDAbKbtc2NDCzs0jBh/V6mclJYbmXyRAIhBuHdGARCAQJNWIzjEqZkyagMoujO6alYH7ZV/AfFcqo1Vvc7iNbt97W3t5eXZ0uFhmer3M4XhsZGQoETk5N9c7NQZ7kIisEVpfM598cH3+hr89mNN67bRs0bnFN4EzQL4qitnk82DTqeW5mJp7L7airu729/c7OTlQAs6hbplg8NTkJ4Ts+OQkHvY72LYtknGWU+XIjyIYngykY6uI82AC2a9Hpbu/oONDSctfWrahMLJttcjphn29OTECLj09MrLYPiyq778JW8B/87V5cE4DtSnmUOeUIOo3G+7q68CPhUEeHxWAIp9PddXWX5udPT031e70nJyeRslDk7YF3XrlRgIOR9kVScyFnq8fVXqekLqJsgSWdzVS/d9vWD93O5YuR4Rm0Y/t9+xsPdjfcsl1rNiTngrDPtDfiOzccuDQ+f2oAtqqUvxZLavI2qFTaxkbTnj2G7m7jzp269nY4OxcMQmf1W7bo8DuhsRGNyMfjlM3GBwJ8OMzOzbHT0+KiZ4UQCAQCYTHXioOL/0BLwRRh4Kpgqla3VVUhxO9vadmJH/88X+C4XQ0Nz168OOj3n5mePld+IKZSYMXkGObs9PSL/f3whF/t6UEIXnwBDPCiOB4Oz8fjDU4nliIFVV13k8Eug8XhVWqoK8MWZiWfUeaUdtNS1O6Ghtva2u7o7Gx3u1EZk04Hi4A5TEcisIixUGhVXXtS4y86OuDGTWYiFDqxWpPBFqWPMrdAIZaOT/rMbkdlR/3CwwcWkKpUKuksBs/uzp3/7l5Kq4mMzAgs13zH7saD2xtv22mpcaUDUYunspjMTr58Njo6O3eqPzkTRCllFSukVMIZSbtc+q4uTVUVH40KicQVKynXRK3Xa+vrDdu3lziOC4WwRzr4Q1MT/EG68TCZpJ1OfHPz85zfLz3xPZlUihMIhPWDdGARCIQKDUXBmRL5vNzFAyNhed5pMiFdzgDd0dF0Kp9nytoEpYA/OY1Gs05Hlx+R0FpZOROLJcq9SOFMJpnPd7rdyPOLwcHFlxzfFsgCqvHCwMArIyMus/kzt966paZmoRoA6wymUn0+H/Rrm8cDw6ux2fp9Pnm4e73D0eRy9Xu9mWIRGjoViaB6W2tq8gzzxvg4tFVZyxKWmg40CtaYZ9mFB3mgTdAI1YteTENTFFogks3KNol2w4ZcJpNRpzNoNC2VlbC9yXAYFUNjDgeDqPOO+np4s/x0eXklbwtqYtHrM5ef8wXg9AatFu0jz4JrHUGdRmPUatEUlSbTWDDYCDnTaNBc2DU0VN/8vHQfwWo970pEXogMz2jNBmdrndZy9cuPRI5PzoWS82GD3Vy7Z0vbvQdovS427kU6rdPam2p0FuP8qX5XR4PBbklMBwxOq6u1DiuMjMwqq1gvoKcajdpgkIZowc0NhgqNRii/LVsa0lW+O4MZG9PW1akoioeGVlbSdrv0Uu1Ft1oQCAQCYTHXioMIUnIGoKfpAssinspdJMiJEGkrP6ndYTJ1VFdni8VAKoVwn2OYwUCgraoKsfv1kREUkdewQrCV4xMTLw4OIsZ97tChvc3NCHnKsstg6ycmJqx6fXtV1cLS9TUZIA8khz/I8ZUXBIqiKi0WBJpygrRFVBJbkTvp0DKoPKK21WCAaTQ4nc0u12w06k8k4BLTsRiC+77mZqzz4vz84vHXi7mpJpNIvI3JXN0ZtTyp+RCbybva6pcOvyqJYjYcj035oA2eXR1bHjhkra1MzEjjsGidxtZYY/VURkam9TaTqdKemPLzRcbd3ZaaD4eHZxY641aCWCxy0ajIslIHVnu7pq5OeTHxwt4JgjQyq/x2F219vb6zEzrBR6NIl56h6XSqdTp2dhbagAwoqDIYsCo+HJbeM0MgENYb0oFFIBAq4C71TmcknQ6l0wWOC6bT8/F4ncMBTYFTSm+7K5WqLZYix01FIpliMVUozMZiECAIn3yNEZ43E43Ck7bX1bEcZzMaoV8OozGez69KIyBwR0dHL5bfpvfh3bsbXS4Uhk5B13yJBLYL95qMRL59/Dg2xwoCZDeWzVbCtMqujJzYhelo1G40tlVXY9ZlNmMlEGXsBWblrSxlqWhh3+sdDui1N5HAOrEhGCR2dovbjcrIKdgotoJ99yeTmA1lMiPBYJ3dbrv8gr9QKoVqSylGI1YoVcbhgAViN1feLJRa3VJVhU1743FsK1l+T5OGpltcrnSxCP3F2q51BBfsHMcxlstJDxdTS+BoYu/k+xBXcXgWc7nJREGUOp4cVlOVY6EZmXQuG06wuYLAC4GL4+MvnsyFkyWxxGbzXL6gt0uvmkY2lM0EY5lATL53APtodjttTW4pZ07qWrpxRBz3TKaEBuc4ZmKiODoq3RUoigISOY52OKRrwhBljhOSSfkdQ9KdBfipYbNRDod0H8HqhwAQCATCLwmI+8vGQZNWi/AUz+U4QYAqIO7MxGII4lmGQXhCbK212xEWsQaoBYwCGbZ5PJhGQYQnhEsEuJVf6QHY0HAw+PLwcLPL9eDOnR1uN2IK4j60QTYZeW28IFyYn8f6a658FiRC4XqZDLZbaTZjPYFkEg6Ais0nEqhGe1UV6oPKpAsFmEBLZSVabC4Ww55Gs9nRYBBVqrnctRTJZCAzBq1WevpVRYXTZMKE02hEkWvJzEIIXuCdMhmnU0tRb2MyK2uwbDAu8Lyltmrh6Zlcvij5Q1a6WzDti448ezw5F4QtcLliPp7WmQ2UTukbzcWSaW/E2VpndFlRE6PLZm9yUxqazRdXuHUZGAIzNsbOzpZgRDwv5nIlUVQbjSKaGqrAMJjl/H757THwYSmdZVUGQ4VcZxhFOo2PdAFMr8dRkN4DA38Aq+yBJRAIK4F0YBEIhAqdRtNRXe0wmZ7o7f3Wm29+98SJTrcbgpItFl/o778wN1fgOI/dfktr62ujo1j63ZMnYZnbPR5r+R0uiNGDfj8rCF21tXAsyA1U7PTUFJS0y+OhV/MMVH8i8erIiPyEpm+8/vrfP/vs/3n11fOzs5Cnn126NFR++gPqadBovnXixCNvvPGjM2egU4fa26vLr5fmRVF+S86OujqXyWTR62fjcXmgO/boqvsIFrNUdWB4NoPhYFsb9v2bb7zx8LFjcO6tHg/aAXv3yvAwzJIuv5P7QEvLzwcHv3X8OFoGPgppXrjy/MbEBDaKTaN6eo0GlTk+OYmmq7ZaZXFfCZIvmkx3dHT4Uyls5etHj+ZYthtNbTaPBALHxsZ8ySRUeNkjCG2VV3J2etptsdTb7W6bTUfT45HIqelpNBRseKX1uAYlQYRTGhwW6cmsl3cqPDwzfbQ3MROgaBpOmfZHzz3yzIXvPX/+W8+WX1zYTmmlnjWBYUOD0662emtdpbnaodZpIqOzM29corS0xbOWB94vhfV6i5OTMEuVRgPd5CKR7IkTudOnmfFxGlpfWyvXGcLKhkKaxkaq/AAL+Cjn8zFTU2q9XpolEAgEwnLIw4WWxkGhVHp9dPTczEyqUEBs2tvUNBIMQh4QTBHK5Rgtx8FINgtb2FJTU2WxuK3WIs+fm50dD4XaqqsXnty0EmLZ7NGREbjHqampR44f/4fnnvvHF15AHeYTCdlk5FHMsAgYBVwFtZILyqyjyQCTToddhlp8+/hxBGVUCc1S53AwPP/CwACaApurdTg+0N2NRcjwnRMnsPvYkKxV4Mz0NPRjT2Oj3BeGQP/mxMRkJIKVwD3kPFdx80xmYmK1JrM8pQomk1OrKVOlbaEDK+2LzBy7EJvwofpGp5XLFfp+9NKF7zz35j8/WuKFml2dC2O1QgNTGpPe2VZnqnZozcaUNwJ/4BnWUuNcsJGVoNbpVDodIn7uzJns8eNcIKDBEXe5+EgE/iCNqKIoymQS02nIQ/7cOWSThmLV1sqX4uTHEdCVlZTVSsFFaZoPh6XXEdK0etFINwKBsF6QDiwCgSBdtYM13tnZaTcaeVG0m0wf3r0bpgJjg0vBV+AoVr3+nm3b2quqkF9DUbe1ty/c3AcPgxFCgForK2WXba2qkuTGYjnU3r7Qh7ISaJreWVd3oLUVNYH+coLAC4JYKkGw5HH1Wppudjo/0tMDv8QmDBrN3Vu3dtfVQe9QXBRFlIJ4NVdWotrQ0EqTKc+ydXY7VPJazgeWNR3s9a2trfhA48SKir2Njbe0tGCLWI9Fr0dNoIYmrfbBHTs8Nhs2jRo+tHdvk8sl95ShTVAZiGBN+eU+0NAqszlTKHRWV7e4XOprV2YpqMnhzs7dDQ3S49BVqjva2+GaaA3so1mnQwtf6wjKcomaqCkKzWI1GlHzA83NFp0OFcYKa+127IW8lRVi8VQ23bbT6FC0TE3TtXu2eHo6tZa3XrtO67Ras4HCmaOhqruaG2/tpnUaNlukDbrmw7udrXXym4Zw3tA62r2zTWcxIb97e6tWr4Ohune0OVtr5VVdE5UKvqhrbl54kRCAAavMZn1HBxYpKagD3BRNpNHompp0jY3IUxIEyuHQtbbSl+US57Baq9U1NEj5DQa6pkYaeKVSaerqqNW/sZFAIBB+eVg2DmrKt8gheiIgIkghZu2oq0PULFVUbK+tvaW1FfELZSV/EASX2Qy7QHitslgQZzmeRyyTA668iZWADSHW39HZiZXI/sCVozDi5oLJIBtiN2QG4Q9xUC4os44mA7Al7C/8ATGXFYT26urb2trgUYh8+Mb6EXmNGs2v7N6NRciPtvrQzp2dbre8IWgPXyqhDgjcqDlaDCIRz2bRyNs9HhQvb+Rqlo3lm8dkgMFpbbp1h6O5RpmvqHC01jce2qF3WBdUhNLQWpOB0mlUlAq+0Xy4R283s7kiDk/T4d3u7S3QCWTDLL5d7fXmaofWaKje3mJvcLPZQmVHg7Ot/m29hrJatc3NaqP03AOVTgeXkF4yyPM4HTU1Nfr2dmkRTUv+gNZWq+nqauRHisiyauhESwvtcikjsEol5NF4PGq9XqXVorikJaKICc2a3j1NIBCuj2piYqLysugTCIT3MNls9m++8pV9PP/gzp2ylyxF7gCC1lynUwNSiKWLO4PgN8l8Hh5jNxjkgslCIZHLYdZuMi1dETI/198fTKU+tGsXdE1JXSVwzQLHQfXocveNDOoWzWbNOh20DLMQ5XA6nWdZh9EIG5bzXAXyP/gv//LPn/zkwbY2JWkJ2EFsjlq0oavAYjQdWnWh3bBplIpkMkadTh6HjzWEM5lsseiGBV71+psyWYb53smTqOr7urvxraReCV9u/GsdPrD0CKImvCjGslmbwSD/GEBt0fioHixf/gmxlOf6+r5fivf8xWf0tvUYf1SS3jTEFVmtQYfaK4moGMMVU1m9zUSX7wgQeSEbjJXEkrHKrjHo0GR5b9T3xMn4+UmT3tDS0uJcwXvE357y0ZQvnC4gMkwFrNRkkn0UFiukUtLlU5zAi34qHDt2rLW19atf/aoyTyAQCL8cfPuRRyafffaL999/rd6TpXFwKfKj0BfnQSnEaHxcJpMc2hieDySTJr1+YYjWYlhBeHV4eNDvv6+ra0dd3TpEhMus1mQA8n/64Yc/f+TIAzt2KElLQJsgBGsuvyN4KZItCAL2dHFnkBS1czkYjrMsA4hZmEVlKs1myMzSvUYD/vD0aSgQatJ0jU6Tm2MywJdMfunimx1/9iln2zLvdVkDaEG+yNJ6jXTp6/IWIQyFRIbWa3Xlh2/CHArxNJPOmqqdWpP0rmQunfc/fTp8dADa0dTUVFVV9Tbdbdg3nkdBSQ+W2y+ABipxnFqrXZxB6vYqFqWbB+V/GtCwTAZrk/xhkWKdPn0aW3j00UeVeQKBsCZCodB1/yUTCIRfMhDdIUzLGskCUp/RlRIA3XGZzY5FUgXha6msdFzD+dYFbMuo1Uq1VRIkMOux2eTeK4BFbqsVNblW79UCsLTrgB1c3E22FOielGFRu2EKrYTKLDxFAktRmbbqarNOd/0Wvg7Yiqz412LpEcSURq2usVoXLmWjtrV2e4PTea3eq/VHVYEW1JkNi3uvAK3TmKsdcu8VQB5rfbWt0S31Xr1zwM6XXEtX63Rqi0W5mor60jTtclE22+LeKwKBQCBci6VxcCnIcFUelEJMrLZYFkKbjqabKyurzGYsklNuDu+QySAoS6OclLllwCK0yVV9K/AHt8Ui914BVKnSbO5wu6XKXLtZNpfJXHfhqlDTaq1Zj9ov7jbCrKnKLvdeAZVaZay0OVrrtGbD4myrAPuj0UhB/9rFpV5Gne6qDCiiNpvfsgW1WnqGpt2+uPeKQCCsI9f7IfT/Z+8/wOQqz4MNeKeX7b0XSVu0akhCEgKBRMd0jIm70xzHKQ7Jny/J9yVxcv1pf/IlTpzEcfI5dgAbMB1MBwskJNR7W+1qm7b3Pr3/95l3NIx2VxWhWbzPfa3HM+95y3PeM8xz6z1nzgiCIMwTrpxoCYIgCIIgXG3mlsmcfzlNEAThcpEFLEEQBBEtQRAEQRA+xYjJCIIwH5AFLEEQBLkCSxAEQRCETzFiMoIgzAdkAUsQBEEQBEEQBEEQBEGY08gCliAIglx4LwiCIAjCp5i5ZTJyPZggCJ8MsoAlCIIgoiUIgiAIwqcYuYm7IAjzAV1ra2teXl7slSAIv7j09/f/37/7u/pgcFNNzbQfbL7KTHm9206dGne7b66rq8jJiZUmCcL4naef/t+f+czK8vJYUZJw+/2vHjmSnZp6w6JFGWd+sjpZbG9ufj0yWf+N+8xnfqM6CUQi3v7xwfeOTjV22yzW8vLyjIyMC/xu9yfMgQMHCOOv/uqvMjMzkxuJIAjCVcPhcPzkiSc6tm79lRtuMBsMsdJkEAiFdre3nx4evqG6ujo/P7mfww6v949ffPEr1113U01NrChJeAKBN44eDaekbKypKc7MjJUmiaGpqX8+dbjy6/dklBfEipJB0OEZ2nJs/ECrWW8sKSnJzs5OrvoePXqUx3//938vKCgQfxCEy2ZwcFAWsARhvvDaa6+98MILKR5Pqtmc3NyJgI653RkWi9VkSnoWD4XDvRMT+enpNpMpVpQkiGTQ4chNTeWfB0mfFpfPN5USsuRk6AzJE75IJOT2BZ3eSDiCd1osllh58vB4PFar9Utf+tI999xjSvYbRhAE4eqwffv2n/70p+MDA9l2e3LTUzgSGXe7yZKpFot+DvjDwNRUls1GMLGiJKEi4ehgMkn3h2AoNOLzmnLS9WZjrCgZhP3BwIQrEgrPEX/wer083njjjb/7u7+LSKhCQRAuFVnAEoR5xLPPPvvqq6/6vF7N+ZLqN5FIJBQKGfQEkuRIgGCQLYJJ7qk5UJEY58DqFYQhEtEZ9RyhWFESiEQIIqy+h6BL+gECZiUtLfWRRx659957ZQFLEIR5wjvvvPPMM89MTU6SK5OctUmU4TD2kHSTgbnmD3MhEtAcLxzWGaKOlzwIgziiT3m7IDNJBn8wm03r1q371re+JQtYgnDZyAKWIMwjNm/e/NRTT3k8ntTU1ORaRTAYnJqaMhgMRGI0JvMEHRBMb29vQUGBzWaLFSWJUCg0Pj6O1tjt9qQ7qNPp9Hq92dnZHKZY0VVHM/JgkHcsjwaT3ZZRYjDaknuTj8mRrtxM46//+q+vX78+iTMjCIJwNdm/fz/+0NHRkfTvYYXDYdITj8ofkiszZO3+/v6srKy0tLRYUZJgQsbGxsxmM/6QdK0KBALIDNNCPLGiZMDRwR8IRm+0WtOLjSZ7clc8p8Z6zTr3I4987sEHH0zuzAjCpxpZwBKEecTAwMDf/u3fulyu6urq5Dqfz+fjk8ftdhMJNhwrTRL4zQsvvHDbbbeVlpbGipIEmnXs2DHsc8GCBUk/O9fW1tbX17du3brkXnjPm6S3t3diYsKaVly8+L70XN66yVw2OvThjxflO/7mb/4m6avAgiAIVw3M4fHHH3/33XdJCslduw+Hwx0dHSMjIwsXLkz6v1+QmVdfffXaa69dtGhRrChJ4A8nTpzgCZFkZGSowmThdDr37du3evXqrKysWFEyYE7QGN4qJlteYfUdmYXL9fpkLu0d3/uCyX30P//z+3iv+IMgXDaygCUI8wiU4tvf/jaPS5YsSe4ZVI/H09jYODU1tXTp0vz8/FhpksDLf/jDHz744IMLFiyIFSUJVPjAgQN2u72uro7HWGmSOHnyZFdX16ZNm5J7YRpHh3+rjI6O2tLLyld8EQHV6ZP5b6dd7/xbbcHod77zndhrQRCE+cFjjz32yiuvkBSSe4FPKBRqaWkZGBggURYVFSV3IQCZeeqppzZs2IBWxYqShN/vP3ToEJNDJEk/Lzg5Oblt2zamJTc3N1aUDAKBQGdnJ28Vs72wZMlDOWXr9PpkfvH/wNYfGR27n332mdhrQRAui8HBweR/U1oQBCHpyNkwQRAEQRAEQRCEuYwsYAmCkAQiEXVn7rnCXItHmKPI20QQBEEQBEEQkoQsYAmCkATm2hVPcgWWcFHI20QQBEEQBEEQkoQsYAmCIAiCIAiCIAiCIAhzGlnAEgRBkK8QCoIgCIIgCIIgzGlkAUsQBEG+QigIgiAIgiAIgjCnkQUsQZi/hCIhR8gxGhyN/40Hx91hdyQlEowEJ0OTlFCB55TE2pwN5c6w0xF2qJeBSGAqNDUQGOCRzlUFOnSFXaEU7WWcmVc8UdMb9o6HxhmUJuFIWBX6I/6J0ASFzpBzWieKcAq13Sp4X8SnQiUSWg0GBhmaCpTQllDV3kXbncW0eBidhiPBETohKtWER/pnWoaDw9oeRXdwVtToPPJcaxX20ZVqFQ+P3XGFXNHq54NRqEnzsdBYYiQz52oa2sENaweXgNURZB48Yc9QYIhIeKK6Yno5xLxUrc4D9eNvGI4vfcbLPREPhUQY7zYRShhFzZsKRhVSmZKx4JiaKFDBxF+eC9oGI95Jf/eI9xSPwbBXK9PeCSEfu+xtHfY0uoJD4TMRxolEwt7Q5LivY9jb5AoOh7SBmJbglL9vyNs44euKllAt5AwMTvg7Q2GfavgR03dOEARhPsLnMBmND3A+/NUfz1WOI9eo7EOm4POcklibM6jPf+qrJipHkxr4/McfKExME3QVTzfngppkZ9IuOYVEH8/OJMrECElVaiwF3SrPif9NBCf8YT8xX6TJzAqV1bjkaOJXIyZGyG7GI0yEmoyiNTxbZng5FBxiv1QJbYnkYvyBDgmA/VLZOR6J8ge84lz+QM1pR1CL/3JNRrVlL+LzzF/cTNRc0XPigUtEHQ7GpRX9qGBopQUTGOZJLJiUAD3wUrU6F1QORnxTgT78Ydzf4T+zL2qTL+QY87U7g4PxwjiRlDBb8YQhTyPOQCeUYR3YAv5Aq4DmUVorD0fQ1+kPOVVDQRCuOIZHH33UbrfHXgmC8IuL3+/fsmULj/n5+eqCIyyk0dt4wnPitO90h6+Dx8HgoF6nzzJktfnaWnwtA8GBHn8PWpCmTzPpTKqfRIYCQ/SANBSZinjZG+g95TuFEuEZFr3FprchKM2+ZoPOkKpPpWfVKhgMjoyM+Hy+goKC1NRUVYiL0Lbd204MPKdJuiEd5TrpPdnqa8XeiASlSDOksUk1AfonhmOeY/2B/r5AHy5FK7Pe3OXvYhcwJEzRqrMSCY5FIZt4rku4F3cgEDh06FB9fX1WVlasKCWlP9jf4Glgd+gW46QV8dN5i7eFIEcCI4OBQaPOyLTEdyoOIXX7uwk715jLWAgZ8aPC7AIxWPVW/thHXjKlqYbY7kMoFOrr6zOZTHl5eTxqJZEQMXCAGK4n0MPuUJ8+Z52rxJ1Csql/0nOS+LsD3agwFQiMEnaHYChhJgmAORkNjdp0NrqNNY4yPDw8OTlZVVWlIgG8sN3fftxzHI9kXF6mG9OZBNSTbtllQsVQzTozPasmCt4PzMAp7ylC5SAGU4IEQ4QH3QfVPx5wZfaLvaAHtY/xNxtHZ2JiwuPxmCwZmYXLrGmFOp3eHRhunnz72Oiz7Y4tfe5DnuB4jmWhgUh8bcfHnj858cppx7ZRb6vdlJtmytclnKdBWE+O/6xh/CUqjPvazEymMdcVGNo3/IMB99FB7wmbMdtuzAtGPKcm33IGhrMs5Ua9NdY4Snfb3txUz5133hl7LQiCMD84fPhwU1MTSUGv1z5U/RE/Sfao5yiZCH/gjw9wcnSmIZPPeT7w+4J9ff4+b8RL9iSHqk4UE8EJUmRXoItkFEumhjQyC63IF6Qtk95k19tJDU2+JvIgPVBHtY1EImNjY06nk0SZlpamZIa81uxt5m8kNEKflGQYMmje5m876j7a5m1TEdoMNsrjCjEeGkceyF9qKwpEkrIb7KQhvOWCJgPIzLFjxyoqKtCqWFFKCq3wItIlu8YQRMig+APhkQrZyvzQyTSZIVp2XEumgW6e0JBx+eM5rcitU6EpMiPTws5iO1owhtR43scf+vv7mRwisdli2ZwpxWQYjvrsGnNIJKRs5rnd104JHqJMJvEidHa209857Qgy3EWaDGB3nZ2dTIv6BybvCqbiiPsIM6Cmmr+p8BQm4A65G32NHf4OKrCnjIU4nWVokYA6sgzEzLDvREswvPGYIiZTk5mooA76BwmPw8chUz2Ew2E0hreKwZSWnr/YllGq0xm8wYm2qc1HR59pm3qvx7XfFRzOMlcgA9QPhr2tU+8dG3s2FAkW2BbrUj46OuDw9zVNvHZi/IX2qS397sMGvRlb8ATH8IdBFNR91Ki3pJkK9Tpj29T7w97GDEuZ2ZCWuC99HYf0/p5HHnkk9loQhMvC5XJN/6eXIAjzBxwx35hfaamsslaVmkvxJxwLM0ALcD48qdhUjBkccB1AdNgaaxYFq8D29rv24384BCWeiAcFmQxOFpoKsRCe+8N+lKvX34shzVzomQaC0u/vzzXllphLECxUCYmkBLNBiEtNpZnGzAZ3A5sSI/GEPSc8JxDcIlNRnjEPgVYLPXiMN+zNNmajOzgc0bJTPDfrzIk+MStoa4u3xRV2EQndai7rbWbviIT+swxZzBUd4u7UibWJgqVRTuTMWKu31Re9fofeCAajytBnEAPP8X4mBwWc5nwzoSa9hXVhIuFY0LbL16V8btpcMUqsTRSGRhZROlox7mH3YdpiwAgik4k1ckCZDQ4TJcwhxzrW8hxoC4XBIfrBWUtMJUgwu48vEuFp/+nJsHbQi4xFyowpjDWLwvxjw8h6mbmMRxoOB4YJptPXiRYTZLe/m4Ol3jOhlBAlsZazEYr4hryN+4d/NOZrTzeVOPz9R0efHvI2uENjTRNvNI2/ZjVk2U05iGnLxLuuwEj8PKo/5Gx3bGmefNsfdmWaStuntp2aeHvC1zngOdbp2GE1ZE74uzoc2wNhz7C3ecB9wmbMnLZ6JQiCICgMKQYybIW5An+osFSQGkj3pNep8NRe116eqExxzH2M7JN4ZQ0JoiPQQUIpNBaSYcloZBZHyEFeICtRgi3QhMSEkHT4OnCS8ycFIJuQnYmnzFSmsrMjrF3lhH7QvNRSSpD8EY8+4ZQGeZnh1KYCc4E/xe+OuBEMYrtskyFs/KHH30PPxeZiJKHR04hFYCZEmGPMIQ/a9Dbq0Gc8PYGaB1fExbiIGXvU5e+aCGoXkpN/SdxMEd2SIsdCY7Slk/PLDJ0jadSkQ0yAVk2eJqalxdcyGBwsMBZwgFAF5oqYY22i62hEO/MIqovjLs9k6MpusCNOaqpzTDm8SRiIA4S99AX6CK/cXM5L3Ia3QXxaeIJUtPvbUYVyU3mFqQLzQScQGLSBYJCZocAQ+6gdqeAg3Z5/WsKRwKiv9dDIj/vdhzPNZYEwTvlSv+eIP+z0hMbRg0MjT5yaeHPM2xo5+8K0UMTf6z7YNPmGJzieZ63tdx9tHH911Nsy6G1omnzTZsj2hCY6HTt9oakxX1uP6wBNrNppRUEQPhFkAUsQ5i8WnaXSUnmN7Rr+FlgXoALV1mqUxawzU15nrau2VC+0LEQg3CF34pfsMA/0BbvS6XTogioMhAP4By/zjHk8+iI+VAk3Qp7S9emJ1jgTNEWtLtVaa2ssNWmGNGfYiUWhXLRVkfCIuqnVKNWKMGhFHYKkYa2lVp1dHA+OI3wYD5Egr96wF/dCkvJN+Xa9fVa5Sdw7xqUJOkUki62LUUlcFnnF1ZixpbalBMNWpJaxEgWU3W/3tTMQth0/Xayt5ui0s8FaMCkGd9iNe7ELeSZtllSdc8EOYoe4HTtYZ6lD1/Az2qKP0+YqUUCpwBDEvMCygDr1tnpjinadFIcD+UbxiYRJYB9RQOYHkaXnWONzQJ9MC0/Y/RprDfGwj+g4b4PR4ChTxNFhrgpMBQQzzcuJjemlCX+LLIswZiJhHhg6y5CVaczkrcLx4u3EROUacy+wgBUOuAMjDn9faerqJdkPFqeucodGHf6Bcd/pQc+xNFPh8pzPr83/5tr8b5SkrjZqZ2Jj6HT6THNFXdY9a/K+viT7YashwxHoc4dGXMFRvc5YYKu3GXNcgSEEt8uxy2bMzLXWGnWygCUIgjAL5Dhy03LbcvxhsW2xXq/nE77MXGbVWcmPlCh/ICPwl/g9NbJPlj6LfE16QjnIy0OBIfIRWYYMS3rKMmaRJmjV7m/HH0gTJItY43NATiG9qtxEGnKFXaQYhIFkVGGuWGpdusK2YqVtJckunpoBSaAJ5Wwl9ZCmSWQUEu3lmQwwojPkpLd6az29FRoLSeIkStyD2MiS5OUqSxURssuxNlHwB+Yhx5DDvDEtJGvSPdWCKUGyPMEQOTvFH4ZD/xc87QREwk4tsi5iqgmeJI63ZBuy2WsiIZ4cYw4BTzvnRAqeeQS1aC/XZDjiDIqKqKnmgPLOoXObwcau8YRgCIlCZp5u4+8WRIK/UlMpwajZQ1PZC4yOPjP1mcSPJhE/hsZjkbGIt5BqOyvhSMgbHJ8K9BXYli7J+mxl2oZgxOsI9AfC3vapLcdHn3MFBuk5VvssdKnG/OqM26/N+7Vrcr+cbVnoCAy4gsPu4EgkEsq31WeYSryhCXo7PbUtFAkU2paY9WnarguC8AkgC1iCMH8hT2NjqGEwEuz391Oizg3iKFgpT0aDo92BbmzSarBOS+o0xDtRilxDriox6U105Yl48A9P2GNMMSJPg4HBSnPl+ZVCkW3MxlS6/d38Ia/IFhZFYNiwWWemZzqkBHGhUDWJRLTbUmB1OBCbzHpzmj4NWURbqe+KaDex4jkVMB4sDblJlNdEEq+fx/DYWZvORp/0w+hYGmapFsWYFgp5QpOJ0ESsTRRa8VdkKkL+CFsV0gkWxujDoWFMi5dExWO+MX/alM4ETUTXxoJjvYHeDn8HgssOsgtI27S5SlyBIv6J4ARx8kdlIuEIouA0oQfcdzioneHkD6umfwQ01vLcEHkwHOQ40ht98sfhHguNMS0cBXUBv5p/KnOM6Fw1BMKgcp9f+zIClslLqvGoBRMa59AQPI4+4B9gzjMNmbFm50CvN9lNuVmWSldwZMjTgEGmmQr5cwVHvcEpk9424D7a6zxg0tuLbMuthqy4QRr1toq065dmfzbXumjY00iE6aYSmyHbbsgNR4JD3ka81mrInvR3jfpacq3VdmPsjS0IgiDMJO4PfHpPBifxhwx9BjllpX1lliGLrEfmSjWk2vX2xAuXSBal5tJKSyWJVfuuXHQ5huRi1Bt9Ed9ISLs6mDpYBP5QZa66mJUapIV8SkLsC/QRCSmGtELaIsUwxEnPyaPuo53+TtJlrEEUmqhdIFR2gVxP7rYb7JRctsmwUyQXcpnmLSmaP/CSfSwwFiywLKDnkcAI02Iz2KZ9rZJN6gyQyuzElq5LJxgVAMEwz+wUe+eP+LVVpAst6tED0+INe0m7nb5OnpBemUx2hFll81BwiKnmADHzsTbRY4pQzTyCmmNcrskAdZgNYkZOaEj8CCSzVGGuWGBegFEgEkwdVsCMxdqoXTBmVFuqtaVDnZ4K7DuD4g/M6mRYuwUBAVMTFaFz7Es1PBd6ncFqzM4yV/hCU4OeE5OBHpJ+Gmaot/hCjgxLeaFthcWQEaudgEFnKrQtXZL9UL5tMeLhDU2mm4rthhz8gT6HvE2OQJ9Zn+bwD/R7jqabCrMsC+LuIQjCFUcWsARBSBkLjZ32nS4xlaAs2AB/+ArqhvBhfkgPnpG4xEMFBHSJdUmOMSduUVadFSmhIb6IYVj1VrpVF9SMBccmQ5NIj6oJiVc8AZqSb8hHXk+4T5zAKkKTRIJ74UzaNVbR5vTmCDmQsHhbDCYcCdt1dsRIlRCkN+JVUoX24Un4NG6E5eQYtDN1uCMGRkNVP05iPJhlKCWkaXRwAv0lAHWylD1lp5SrMRBDa9cWJXRFhRprTZ2lTpPpM9OlXQhmynOH3fSG2SNePOeJP+xHuWYNJg4dUrPD39HibcG/GY4J1/ZuxlwlKj67iecxbnxamAGGY2imRa0ZZRozEUH2BdHH6RHZafsyDSaTY4FbU5Pm6DiR04QwiIc/VY2AEVAOQWJPDMFAjd5G9qLB28AcEjA7UmwudoS1A1pkLBoODNOWmsrUp/0zIxGjzpJhKiuw1Hc6dh4fe6HbuSfDVJJtqYpEQoGIe8Lf3Tq1+cjY0wdHHuty7vYnfMeTGOzG3FRjgTMwdHLiFU9wPMNUmmYqLrQtK0ld5fQP2I15JamrWybfZYgsc6UrMDjqbUVzIwnv23PPkCAIwnyEjHDccxx/IN3zMa6tgOjTSEO9gV78gbyjzvfEakcx68ymFO0UyCnvqW5/NynSbrDTPNWQ2ufvI1uRuEkxasFFS8TRq6pjjWcj25AdTAmSE5u8TT2BHvImg5IH+cTWlp+Cg+2+9j2uPYSkFZ4NiQ//IctXmCuI/JJMZiaaJOh0NKEy8kDCpWe17MJeu0Ku0/7TTZ4mpsWii92qSaFplal0MDB40nuywdOAhGQbs8mV6gwTHTI57OZAYADBIM8OB7VvXJ4/GCZwNDR6ynPqmOcYldkLwuOPYJiWVq92Tyt1/i/WIMqsR5ApvWyTiUMdNIDgS8wlzDMTQoR0gk0RyUBwgG6LTcXx5U4ta+vs7C8leEWzrxlhyDflYzJFpiImlsPBLPGEynTFPDMt55EZvc6UbirKty7udR08Pv58+9QWiyENfzDrU6vSN15f8K3StDVGTfNmwWLISDUWeoJjx8deHPU200+6uaTAtmRh+s0Of59BZylOXdnl3IWK5Flrg2HPiLfFG7zAARIE4fKQBSxBmO+Q7PEPDKDSXJnoMYYUA5ZQbal2RO99gDfENpwDVKPCUrHWvrbcVF5nqaOEhnXWOgy10dvII6MgLrHKCTqLamBCfYE+Y4qx2lq9yLIIX9G0L+TCiRHiBm/DCc+JVl8rSqc1TJQLnid8jLFN/S2wLFhlX0XwPFFfASgzl6G2/OFAIzNu6ZUYT44hBzcaCg4d8Rxp9DSOhEZUn7HN52VmNaPOWG+tr7HU8MiuYXvsEbtMJMzJKd+p8zgoE4i4MwkcmlprLW43HNB+iGfmXI0FxmJt4iQEokWlS0EEr7VfS1dLrEs4RpPBSUSQmcdQiaTd347Rnkv7zHpzgamgwFjAodTuietr4/3w0c6ee274VwezzeNCy8JKS+VC80IasgvEvyFtAweIdwj/WuDfMPSPfdI/+t4Z6HSGZ/8Fn0DYM+nvGfefzrfVl6ddn2etm/T39ruP+sJTkUjEoDOuzP3lG4v+Pwa9+dTkmxP+rrOWn6JvNqsha0H6LZmWsiFvw7ivPdNctrHo/6zJ/401eV+3GjI6HTsL7SvGfaePjj57YOSx5sl3HNFbAse4qHeBIAjCvMAX9g0Hh0mXfJJbE79zHUnJMmTxsU8FEhbJJVaegE1nIxMVm4oHg4MkBfILGYp8t1y7eNZK1qZ5i69F5cr+QP/MtScFQwxGv/lFTqyyVBWaCqdCUyOBERxmfdr62zJuuzfz3rsy7yLpdPg6pmUWMgKxEWGqIbXCXEEJ/Vy8ycwky5hVatLuknnYfbjB08DMxDZEx8IH0Cr2iz6Zt3g/OAAlPf6ebGM2aZ0/s85MBXakzFR2je2aWksthdQcDY2mG9JJwac8p8iVKMG5giG50wOGgAVhIJmGzLGgdvMswlCR4DkEQyFzRUmsWZyzjyCiqJmM9XJMRkFlrKM30JtpzCTpx0qj16x1B7pPeE+YU8wr7SvTzr7xOdAtInTcfRwfIx6mFxdal7qOnWJaeMkRoU99ip4Jb/I0ITNMZqzx2YQi/il//7ivI9daXZ66vsi2whOaGPAc9wYnciwL083FygTPvRQXsRgyqjI2lqWtG/O1j3ibU40FG4v/9Nq8X12b/40sc0Wva3+JfVUoEjg29tyhkSeakBBfZ6ypIAhXDlnAEoT5znj015RRGbtBuz9UOBL7IWer3lpprkQlESAkDH2JNTg3+CLyQVehlBACkWvMDUZ/zgZzQkFafa3+lLNutaBAa9TVVXgnw2GK5eZyV9iFM9FQu7OSsSBNn1ZoLMwx5vAETVENiZYRsSuGUyWMYtFbTNGv/hF2gamAbtkdLI1H5EndXAPfOs/pXL1OTwDV5mp60M5/GrRbcqTqU+ncd+aXrXmkGhY1zbRmhXiYijxTHu44Gb1gSrvIKOJjophVnPVcwTAtuCkzgC8utS1lfjgQXf4u+pk2V0hhrE30MiiTXvv+BQHzklADKQH+qUAYlDOZRIJr6nTauU11Rpr5IST11QDVyUyY+aX2pdo5akMaks0ecXTsejvBB8If3ZWM0bV/xpyZFX9Eu1NYuj59mW1ZlbmKvSCMgcAAh4wn6kR3T6CHroiQvcOqM/QZHHr+QRLr4my8oYkhbwPuWJd598rcr9Rm3e0KDp92fBAM+0x6W4a5vMBWX5W+MdNU5gqOBBJ+3juAzXubRr0tdmPOitwvlKReSyd97kNsSjXl5Vlr9Xrjqcm3My0V2eaqXtcBv3bflsCpybeGPCdUD4IgCEIiU+EpckexqZjPcD78SQGknuHgMPml1FzKB362IZsPdhJfrEH0rAYvqZZjyKm1anfCikS0X6kjVZFn6YrH8eB4uiGdys3eZp4Y9cYOf4cnMouE0MoRdmiXFxlyr7Ffs8isrf4wRH+gH1UgtZGmVVYiZ5GP4tlKQcAkQfI4yYiaqvDyTEbBoCXmknprPbqi+YMxj3RJmnOGna6Qi10jD5INTSkmdjmuLvQ/GhrFUgh+iXWJ0h4mdjQ4SvCZxkx1tmkoMERUzpB2Uyr0Bltr87dplzzPBpmXmurs1xLbEqUKTAtzS1fMKmNVW6sZmoysxAbOcwTPYzLesPc8JqNAZjiIZr2ZOYl/T5DmTGyjpxHdYiyOviqPQzzsdYO3galYYV9RY61RhwlVIBjmlnkjMCaWmJmWXFMuNQeCH+1RIv6wa8TbNOZrXZRx2zW5X67Pfogs3+H40JmwzggzrS4UCYz7TtPWYkhflv3I4qz7EQ/8IYxcGbPzrHVWQ2aHY7vNlFtoX4ZpTPg6Iinhtqn3e937Y10IgnDlkAUsQZjvICL4X5G5CGnjJUZFyXHPcVRAXe6ElPB/2ACehG3gE6rhrGgNdNqPZAdTggiWL+zDMzCedH060oNvxeqdjVqTwmJpjK6p5wxEYLgUmlVnrUMHeY5BUpknmCgDoTIMQc+B6M0R0DUGQhbphz+ECZXhCYJFNSqjs3aD9ivUid8ZhMSX7C/mh7+iU1WWKqaFeSg2F7Mj+B9DExgmyoTg3zxSEkjRbnsRaz8bep3eH/YTDNXQQQLDtwpNhTyikueaUl1Em3aguTatCVCYOFdUoxMOENNOnJglodIz+0IhhwM71L7akEJHsUjS9GkWnYWmiCyuzCbtIrtz7AT9uyPuAf9AhamCaSkyFvFOQEMLjYU05K3C/PPH8eIlYwXDQXpT7xzVnEei5SVxqpc8548ghwPDGD9eyyYi5xgxP1ows0PIYWzSE5zwBid8wamIJs26dFMRZukOjEz4u0Y8LZ7QhFm78Ypp1Nva5z7sCAz4Qs7Tjm3Hx57rcu52BYbcAY5FmArEp0vRY7Hjvo4hT0N15h12Y24g7Mkwl+VZa9zBUVdwxtVtgiAIQor2BT3yb6m5lLzDS1L8VHjqiPvIeHCcl3zC82HOo5Z3In7lD2SKHn9Ph7+DbMUmPtCpo3KZlhR0OpIXf7mGXGpSolaCyLOkFW3IGVCHx8Qsw3OyjyPkaPI1kZ60QVMCvCTlUSHRZBh9KDBE9mEI1Y9Ce37pJgOMS3ql1RLbkoWWheYUMyU0HAwMnvafZly1p4zOE+JUMsMTxqOQeHjCdFGHQrVTlNAJWkLlclM5z206TWayjNptqpg9beAZaDsQ3UGtw6hi0T9jdfo7O3wddEIA7AhDqOGUydDbuY4gL+lnVpNBus5jMgrcsjfQS021NAnE0OvvbfW1UlJrqc015jIKPdOt8gee022br80dciOBVeaq+CKj2il2ZzQwyjxQTn2s5iOZOSf0H0AePMFxH7YbPudaJDUn/V397iOT/p5QxN/nPnR87IUOxw53cMgRGMQZ8AcCYTgepwJ9g96T5anrM0xl/pDTZszOt9b5Qg7nOU7FCYLwcdA+jwRBmM9oshjSZDGahjUtQBq6/d1dvq6BwACiiaHmYW467YThaGgUp1QNzwUahABl6DP4s+gtSkFQRqtu+p3gFRQihQa9YSQ00h3o7g/0jwRHEEpsBuNs8bUQBiXdvm7NmYzZSBIaRCRYTqYhM82QRpB9gT7+kLkMQwaGRLdUxsDwRTSLQjrEKYkE/UL+1NBxtKW6M6j+233tWBp9jofG03RpxabiHIO2gnbad5p5ICRjihFtwv+oPBmaPI/RKtgFpIqdImBUmGlErNFiJnbWaQGsTjkfhq1FEhxnR4pMRUa9cdpc4cd0xUsOFp0zCpNAw75gX5e/i3GZqPg5T+InWmYy1ZCq/l1BJGgue6QqzITJ5E3S5G3qCnQxIrtP/Gh9gbkg06h9MYHweM+gkvwLgSAnw5MDwQG6JRgE1xHWvhwxFNT2AstkaOXTHEF2CvXkGFGNQkKlFU/UP4dmYtanZVrK7cbstqn3T46/wqNZn15sX5lvW5JrqXYEBhrHXzs0+hjemWetQyJbp35+aOSJQc8xvc7gC011unYdG3u2YezlPtfBDHNZgbVe0+CUFHdodMB9xGLIKE+9zmbM0euM3tCkMzCkTzEYE+4pKwiCIMTxRDxk1TyD9su2qoRk0RPo6fB1kCZ6/b3IgJb19GnkU1IAGZk6WEeHv4MMRR3+KMEx1Ck0EgRpgnRAzlLfSSTt8keiVFljGoxLssM0yNTkoMHgIAmOmnRIKu/0dfJHZmQTepBvyp9mMtSZiP4CMnlZdRjnUk1GQTX2qMXbQtbmCQOREwuMBew4uZg/lQfJfURIP0wRdcjIjEJz8iZbCZisSgmToLolUTJ6jilHkxmdJjPMoTvkpvNZpwWoSRplQgiDPkcCIzQk1ZKOO/2dKhKmgryvLuaKmUz0DNPMI6jCg8swGQXd8h4g3dt1sVt2Eskp3ykmilDZHfa6399Pb/wRNuMSFYVEQit2czg43OfXlIzZUz1oq2y6lBxjDm8YdkSTmdD5ZMaos6SbS+3G3NNT25vGX2ueeIeoimzLbYbsWI0o6kQem7qcuw+N/LjbtVuXog9FfL1u7c5ZJ8deOTX+htWQhT8YorfdCEW8g57j1ClLXWM35Rt0Zn/IrZau5LeMBeGTQBawBGFeQ4Y2pZjSDelojTrDhpEgWyvsKxq9jdsd23c7d9dEf5raoDOggAP+AUxFtQUsAW+I64jCFdJWxEpMJdbo7bqxvXZfO9KzwLogvoaCYagngPQQwDW2axh6h2PHVsdWBIURK82VRaaiHEPOftf+nc6dzb7m61Kvo0MCOO07PeQfwpww15W2lZjZXtfefa59eAytECm6ZdfQHfaOSBgXEQyEAy2+FhSt1lY7bX0kMR4CXmRZhD5uc2zb69yLOS2zLaM+hQRzxH3kQ+eHRFhtrUbgsG2CGQ2Mxr8LwP6Y9WbljrGSKNghc0h49J+pz0TXTnpOos6Edy7ZYncYlNnb7ty+xbEFA66x1FB/5lyVmcqw7S5fF3vHvjDEavtqXu5y7CLgNalrmEl14ldzskCX3WDPN+Zz7LL0WTRp8jZx9PNMeeo9MBP+aYFt86445DrEu6LV17rEuoQeiJwIsck9zj07nDtovty+nPln9tQ/GHi+wLKAo3bAfYCGe1x7aMUkqMlh9qhZbipPNaQSTLo+HZc95T3FE5RaDT0NiyGjMu2G6wp+F1Nud3xN262/AAD/9ElEQVQQCLuWZn+uNvPuLFPZspzPV6XfOOA52uPcn21esCTroQxTqT/k8oTGgmEvzro46wHtfquB/papn6ebi5dnP1KSujrq3BFXcNQZHFqcda/VkGnRp2VbFgx5GrqduwttK/KstbGx4aO3iSAIwnyHFJCmTyM7xP0hz5C3IXVDZ6CTD/xdrl0krFpLLR/vg4HBPn+fN+QlpZI1qIldfOD8oN3ffo39Gj7wVYYiKXT7uotNxXSbacwkd3T5u8ielNgM0888Keiw3lpP1sMTyNp0WGYuI++oL9ork8EQ6mx1FM40GbWsw3DqZZyLMZmZWHQW3ICQPnB8wA6SOq+1X4uokPXoBJkhUeIVRFhqKiUdE612SiklnGvMxXDon3T/oeND5hP1YmJVt0PR77hVm6uZN2TGH/aTKJkW9siS8BvEiaBVddY6sjDGgj+MhcdqrbXl5vLF1sXsC2EwLUwF/lBsLI6bDAlx1iNIb6rbyzCZGBFNrphqdYoRGM4T8mAgzNWrE6/+bOJnmx2b23xtxExg6vI3JscdcR/1HH198nUq8IjSuMNu1QOORwyImSYzxizKOdyEdy5/MOntpfbVawt+02bMandsmfT3VGfcsTjrvjRTIVvZd6shK8tcYdemXUfA/rAbf/CHXSa9rSr95pqMO73BiYaJVyO60JLsz1akXW+IvhP8Yc+Uv5eX9GPSWXKtNe7QSKdzZ65lUZFtRXRkQRCuJLrW1ta8vAv/hrogCJ92nE7nt7/9bR6XLFmi13+0TuGP+EORkPp+mSpBqrAZ9C6UEsKizClmc/T3nqlJHRwlvsyBdQXCAZ1O99HKVErEG/Z6ot/1QyN4id84Qg4qqDUdevB4PI2NjVNTU0uXLs3Pz1cNGYuu8BWa4HzUpzLPCSNeqJ1sjF5hTiS8VL0RPC+pw3NT9Id+1I4QG+PyPM2g3TaLl1gRgbGn6fp02qpxXS7XD3/4w4ceeqiqqkqVAH36Itrua32maLeOogfGDUS/qMgTJoGB1A4SIb3xXI0LzB410cr4qVFGx8aowyRQja0Ew0TZDfYMfQbl1PH5fAcOHLDb7XV1dTyqhmpEmvM8Puisc6Udi0iAOioqNS0UMpyqoMKj7XhwnJlkWiihDpHwiJ6igPGAT5482dXVtWnTJpst9m8G+tTeFdG7gKlB1S6HI9q3EgiGOlqEejOdUJMA1LRQnwrExhMVTPxULdUYnXGVgtP5ZFA7A0wwNp2NY83R6ejoGB0dtaWXla/4Ymbhcp2eDsPBsNcXcgQjXkOKxWxINevTeBOGIoFA2OUPafdJMeotFkO6QWeiWijiN+vtRr0trN2uy42SRiJBXpr1qVQjD9KhMzDoDA7lmKvM2k9oR9zBsXHfaepnWSpTjfnqLCvseuffagtGv/Od76iXgiAI84THHnvslVdeISkYjR+tU6hkl+gPoDIFj8of+MDniUoByh9U1uBPK9FpeY06NOQl1chQOdHf2+UlWXIyNEkeIXVSjVFCoVBLS8vAwACJsqioSF09TdbQ0lD0S2ckINWh6o0/tlJIiRqFmvSjIuGlN+JVWxN3QQ19fpOhGjLz1FNPbdiwAa1SDYHcp42bon3/UWVtbZejCdof1nTLqP9ol/EH+lcdqskkR1MeT7I8Z3QSJY/YAl3RgyOs3dyTCoSn2vr9/kOHDjE5RJKdHbueSGmAys5xVdD8IRqJdqWS3ogMUEjniSYz6xGkE/bigiYDk5OT27ZtY1pyc3NVCTAE8xk/ChDb34SvQCqZZCw2ETAdxg5rwilGmqMZjM67aCo8Rcxq8ZGuOEAcTQTPrrfTNhAIdHZ28lYx2wtLljyUU7ZOr+ddofmDpgphtz7FZNH8IV0Xc1reK2xyIwZIBa/9YVeIadFbTPrUSErIH3KzFdMw6rHitOjvFUbfQqHJCX9XuqnIbsylxBeaGvd1+MPODHN5mqnAqIutMB7Y+iOjY/ezzz6jXgqCcHkMDg7G/q0iCMK8BV2wnX0zcp6jCGmGNBwFFbDotR975g/RUW4Rqxe9IQJbKYy9jrbVTlcas5TK8DJVn1pgLMg2ZtMnL1W1mSArNERElHwgJRSq3uiBcmUklDCoVaf9DrTqjULipwJ/RBgfgmrphnS1eqVesjtEooRP1TkX9MlwsT7PrEPRM3uqChkxvoNESIfxcYGXVFCtFDzPMmQRj6pG8NmG7EJToZJjVWdWqKl2n2mJDzrrXDEEux+PikI20Za/xJmnmna2+cwP/bBHOYacQmMhvSUGPBPq04/afTWo6oH3gwqGP56oTtjKvMWD0dbLohX4Y8R4MFTgraKWR4FqucbcfGM+/Se+zaaBIJo4OqaCTHN5urnQwqxG/w1j0JmsTLK5KMOMR+aoVSe24pTG6I0z9ETFW9pUqL5EgH1qnUU7TDXmF1jr2UpsvKR5sX1FiX01ShpfvRIEQRASUcku/pGuoJC8E/cH9WFO+oj7g8oaJETqqAwVbUcvWpbJi96yQL2kczICeSExuc+EvIMVqBQT75D6jMhLVahSD390FY8EaJiYlRS8JMLLMBmgibZ3+nTG1XKi2uVogibzZhoz43lQjRLvUE2m2ot4uge2qrlSXVHOc/WzNucPhpqqw0RV0PxBF518ozb5qlBFwvN4JGyadgSBvbg8kwGaEIM6NIrY/hrS4n8MSgUiZK5UMDyhMLEO8ajRiUq9f1RvNOR4aTJjSDtPMMof7Mb8qD8UWwyZZ1avQGfS23ADtXoFZn2qjUmODqEjKpTSVJBhLk01FtAJXalqlOdb69TqVeylrb7Efm2GuSS+eiUIwhUk/h+tIAjCdJQlXCq0SlwK4SUykVhyqdDDBSOZtQKDJo7L83NFknh+L865Br1gMLOCbJ0VjE67zdOswczk8kaEmQ0pYRISy4lkWsn5ubLBMAOJ5URy0cFoK01aH2cTbXv+5rO8nfTamWdzvCE9GxBoTZQv6gAJgiAIiVzwY5wKM+tQQgqIvYjCy4tMlDDroBeMZFZolTiuCuziI5kVOrm8YBg3cWieX3wws454MZHMWuHjmMwVh3ETg1TTcsH9UpDcL7Lm2cz6pmVcc4ItEIQJf9CnXGBRTxCEyyM5nziCIAhzCnUJjyAIgiAIgiAIgjA3kQUsQZj3RCIpoVAkGEwJn/07euFwhPLQ7L/QrBGJxCrEL1/iCa0CgUhiVzyf1vM5rniKMVt9NVbs+Uxmi0QrmbZTs/Yc5XzxzOx8JtG5OqtzWgWDWgAJIZ0ngAszs/+ZOzgNdQQ/oajonK7OMy2Uz3YIYq3iRHfknJ2cn7B2N4+EttrdLSJBX7Rwxh5pexpMCfo/+qMaPUAomBKItqIHBSVUmBnVZYUpCILwi4n2uTpbLjhv3iQrqa3xP62a6gp/SGwVLZy1k9lR9adBMOdJc2eCmTboxZjMRRGdn/O1jQZwVoV4po4XqpAuLwCg4bS254nqzLH76I9qBPDxo4ruKX9aQ1DNEweaNg9xotFqW1VDiAeTUKK1vZRgpqtCGGPx8xcTg7Og86hvTPMHbdCQ5g+JwkCJ9vKiIxEE4RIxPProo/G7BQuC8AuM3+/fsmULj/n5+fELjiI+X2hsLDA4GBwZCblcOr1eb9LuUBD2egNDQ8GhodDEREoopDObdYaEa6GxQSrQigqTk3gerXRGY9jl8g8MBIeH6TbWBMcYGQmrl2fuHB8MUjbi8/kKCgpSU2P3L1BE/P7g4CDN9TabdqW2KgwGQ+Pjgd5eY1aWdh19IvFIhofDhBoO6ywWBgo5HAEiGR3FePTRSOg5dOZlvGcIBAKHDh2qr6/PovMZ0DmdEFJwYoK22vfbEu5fq4HpTU1pY7GbLpd2KRcTGA7zkglkbqkSC2lqirmivt4y+z0RQqFQX1+fyWTKy8vjMVYK7KPH4+/t5ak2LYlRjY3xXIuK+okXkdHE7daiYlqmpgjqUqMaHh6enJysqqo6KxIFu+x0aqPTucOhzTlHP/HtQZVZ31fhsHp7hJ1O7Q1DCW+PiQntJcGc3YOCozMxMeHxeEyWjMzCZda0wo9uVxHwBbuOhQZb9Bn5OqPWVXhiINh5NNhxODzSpUVlTdMZPgo+4pkK9jSEOo+FBlpCg63a31gfDqoz24Jt+0I9DeHJIb0tQ2eyUhjsbQiP9+nsWTrjR/d3g+62vbmpnjvvvDP2WhAEYX5w+PDhpqYmkkL8R2BI/VpqVrlgakpLf2RbnY5ySignC8RTsGoC+IC2tbdXy2LRP00z9PoIGSpqHaQVLSOoBDE6Si7TUsyZzBuJRMbGxpxOJ4kyLU37+Q5VDkoV+NPb7XHf0FID2bCnh6eJHqKh/EGpzmTUZKKhXqTJADJz7NixioqK+M/RJEI8TEvMlJxO+pmmH7HYVKJ0OLRMbTTyEBwfDxIAsxcMquRISJqE8PLMz6pMA3/o7+9ncogk/tMrGgzh8zHbKJA+Tbu10/mj4nhhBf7ubnY/doDYcY+HlE0qv8iosLvOzk6m5aN/YIbDWvPoW4UDpKaakJj8QF9ffCDNRpTnxGcpqlgx34hu1Q4B+X9kRHu3jI9TotmLXq8Fo16e2Z1wmBaTvFUMprT0/MW2jFJd/NupdNt/KtTdoLOl6SwEqYs4x4LdJ4LtB8ODrRGvM8Vsww1ilSHgD/Y3YReh/uaYP4x0RQJezR86joR6jodHe3UWm9aVTq85xlC7zpKm6UTC4e7rOKT39zzyyCOx14IgXBYul0sWsARhvjDLAlY47O/q8pw8qZkBitPTg0sZs7NRAV9LC39hpxOl8J0+bcjJMaSmfqQ4gYCvtdV78iSiiXqiEVgXFfwdHb7mZr3VipTojUZ9ejr+5zlxQp+Rwda49s2+gIV5EVxfn/vQIV4ZCwtVfcbCtOiEEa21tZrUJkATX3u7FgmhRgXIkJaGzVCZXUOINZc1mylEjHwdHYbMzLPc6MwC1uLFi2dZwAqFfG1t3sZGemZPtd3U6w0ZGR/5K2ro8bgPH9amzuUKDAzg61SgU/eRI4yhLTAhT+npxEBIGKoxK4v5iTU/m9kXsCh1uXynTnmOH0fKTQUFWlRMPlGNjxMVoskkGLKzE2cGofQ0Nvrb26mg2eHYmLb2dylRnWcBi7cKo2tvD69Xk9GxMQJLfHvM/r7KzORQOvfuZbvyV95pxMm7KzarF7+AFQlHgj480rvlh6GOI6ba63XW9IjH4d/3kn/3M8GuY8HmXeGxbn1umT6jIBYVR2qy33/odf/hN4PtB4Lt+wNN28N9TdrvMpks3rf/NeIYDnYexT71uRUR97hv/6s00hcuZKvW/AzdrbKAJQjCfGT6AlYkwic8iSk4MKCtRPT388FOhiUT+To7ScrkXLIDaVeflka6iedN0gG5yXvqlLYAMTDg7+zUzk5lZpKVSCskaDSAz22akOzIWZRoCeL8C1iURlfNPEeO4CSmkpJ4QtS84vRp1/792h3Ao+GpctASUFsb6VXzh7ExMrguagsXaTJw/gWs0Oiot6mJ3sLMT19fhDyYk3NWAD6f+9gxZkALYEA75ab5g8GgzR5yxd/kJD6jhdTVRYRsJdvGGp/N7AtY0QUyHMlz9CheZy4poewCUbFLw8PehgbNHAYHOTTe1lYKtRg6Oy8yqpkLWGgMfTLbxMP7BCvQRc+Z0ScHnXcC7x9CQvbozZibG59kDp+mf0SLb/T3a47Hm0Gnc+3bx+HDu4hHKzGZAt3dgeFh2l5gAYs5CvrC4/3e7Y8HTn5gLF+qzyxCKvzHf+7b9njw9MHg6UPBziMIibGkLkUf05KIzxk49nP//p8F2/ZSJ9D0YajzCKPoLKnet/4FZ0A86NiQX5USCWEakYkBQ3EtWz/yIlnAEoQrhMvl+uhTWBCE+QZCoC0fpKSkrV/Pn7W6GrPBHbVFmaNHzeXlqevW8actzVDo9caa4SIOB0pkys9Pve66tBtuMGRn81I7jTkxgUZYFi1CblCxiNeLSvKHgE6/cGkG4UAAR3Ht2UNX2ljqYuxwGKd079/vaWhgUPwgWvcjkCHPyZNaqGvXpq5ZQ+TqvG5oakqfmmpZsECzMSLx+7VFE79f06wE+4wzs2eKGBHPQ6TSrr+e3URniVCdIVQQM76FflkXL2YCCcCLgUUXjNgFU2mpubKSJ5rHo1ljY0y1JuUXTzQGz+HDzn37OC4IulaCCLa0MM9aVBs2GAsKmCL+Yk0AZ/V6vcePcyA4QPbVq73NzdjhlYqKJtinddGiNI7+hg2U+Lq7wz6f2gp0PvN95evqCoyMYJzmsjJDVhY9cDiw9vDUFB58wbdHIpGAL9TX5HnjO4GG98PjvZGw9hvhobHuQMuuFLPNevs3DeXLgu37g+0HI4Ezb1pdis6WaVxwrXnl3eZV9xoXb9QurcI+U7OCvSfDjlFT7Q06iy3Qtj/F7wl2Ho9MDhqKa/TW2E8RCYIgCInwYa5d1+P12q+9lkRDCiahaKrgcjl37TLm5KStWUOOSAkE/D09YYcj1ox0k5ZmW7Ei8557+EvbuFFL00YjFkHDFIOBtIVakGVI7hhFaGRE8wfzWVfCzoRg/F1dzt273Q0NWj8J3yMLjo/jDwSgEmisNAo1/e3tRkxm3TpCRQ/QD+3qp8nJyzaZj4hEyIO0Yme1PLhwIT0jDPEYiJmk7DlyxFxRQQC2lSu9bW3+gQGVmomKTK1N8tAQKZWa7JQhM1O1vUg0E2hqQqu0E11K4S4UFTtuLi3NuO027QDddZd91Sq90WguKqL88qOKnkr0tbVZa2u1t0p0qv2dnciVfeVK9U5I37jRVFzMhKNziUuEjILeWGtq0tDRG27AJZTjcexMBQVU5gm+pz0STDB41rm02dBWrwZaPa/9X//B10ND7doXBiO8E8aCzbsizjHrxl81r74/4p4ING4LTzItZ95IRouhfKnpmrvwB9PyO/RpOSnhoM6eGRpsDQ60mmo3GLKLQ93HI56pUNeJ0ECLPrtEn553/kgEQbhsZAFLEOYvWAL6Yl2yBHfEzPQkfoMBIwn092NppsJCQ3q6MTs78+67bYsX6xKu0Al7PDqLxRitoJ1czcwM+3wICppCn4gOj5Hohd/ekyetdXWaUlwI7TRsX58RIykri68xhZxO/+nT9G+trp5FBUIh3As/xncNGRnqxB1NNFWNRFQktNKuw5qYQOAslZXqpN9MYmdxE4kuHqWwm3SelYVvMUuat6F6Z0CI2UdDbq520i8tTc905eRoauV00qE2D9EzgZpbt7VRwZSwaxeD1rCrK+z325Yu1a6Mi6I3GKz19bb6eqZFiyotLaLTMaLaCtpFT/392CjBaEcwJwfP0wyPo3YlosIUdampHCnt0POXkcGEU/iRAc/2vsJ9OV6xt4fBwHNq+js62C/mbZaDe25C/afcz/1ZaPh0ij0r5cyXBPU5ZdZNv2q981vG6vX6woXoZorfo92KInbbKp3enmGqvt6y9mH01Fhck2I0m+o3GsqWabe7Ylosqdr3DaP3rQi27DbklOqzirUfoRIEQRBmoCWTwkItN5H+op/zerM5NDmpzqZoixFZWSSp9NtvT12xgmShWmnoyRBWTR5SU0NjY2TM1GuvVZIQSxBGI1mbpOY7dcq6eDGdXDBBkPICvb3UtC1ZkpjOIn4/5Sp903ms9AwEYF+1ylpTQyKjDomJ+tri1xl/4PFSTSYOrbAR5MFcUsL8mBcuTFu/3lxMWonti3aNT05Oxq23mquqtADonLQYvQUYNZgE7Xv3VMZzopekmUpLZ71O+TwEenqQH0t1tTEvtphywah4wo5ryT16Woscba2tNVdUEM/0qPr7LzYqnY4dtK9caS4tjU11aipTjYSodwITGxwaoqJtxYrpK1AcgHCYatpBzMhgE95FQ55oIRmNmnhEIsRJNUtV1QVlJjzS6X7lb4Pdx3S2jI++JBgKRYIBXVaxoWiRoXSxLj0/JeCL4AZn0JksxoprLNc+ZF79gGnhtWH3hLFmvbFylbaNd4slNcVk0VwiEvaf3KozWgxFNfGrtwRBuOKInQvC/EVnNptKSnBQ5QTaClQohEyEHQ6MxHPy5NS7706++66/u1tbmUpUClB33IzegJOt2sk9nQ4fCkdPaYZcLr3Foi2a+HzGAu1rXFq1BGZe8WQqKLAuWYJKonHxkbAW/NVSWxtfvklEExu/X6sfvQOCpsUWi7aSYjAQCSZNJFG3sAQnJniCT2uhnh2JYmY8GlFL0/Yx+sfzsNebeCZZ8zkaBoPxeaCjsNutxaPT+Xt6CECT5kgkODWljy72aeKVcHL4/HAUTGVltmXL0D52LVqkS7FasUltVqMridolVNhhTo62NQpDMAnaRfXqQnqDwWC3a1FFvfPjR6XNlJqTM28AhuNAqK0w6/uK40uQvNRurjE6asjL094ebrc+M1P7R0LirVgvBN5prLvJdvcfGIsXf7SAZc0wLlyLNQaOvhNs2KJPzTKULNaZ0NMz7ya9UbvbRWp2is8dOLVLn1dpWrzRkI2w1jDP/pMfhKeGDYWLAm37Io4RQ+kSncUeCfiiS2AJXGyMgiAIv9AYDKQhU3GxtogQPZmEBpCOtU91q9V3+rTj/fc1f2hvJ0fMusahfUMt+pUxS1WVzm7X2no82tXc/f1aBvd4eGksLk4xGrX0et4EYczJsSxebKuvN0YTipb4IBTSrih3u8mYdBgrTICcqJ2oS0sLjoy4jxzh0VRURDx6MubFmcw5QSl8pI9wyOFwHTgw+eabrl27NA9JnAcyt8VirqrSm82kRc+hQ+yFOu3ElDI52oXMeIvNRkMeiZNEebEBRDEWFlqXLjVXVmq7D0SFqp0/qjMwlr+3l0fLggV65gTRuuyool8I1fqJrgBqwjAxoYuuZGkHJRIJDA0FhocN2dnm8vJpK1BMkTEry3vqlPvoUef27bzkkDFLHOXAwIC/q4uDyOgcIx3BZGVpLnFemdFZUo0119kf+D/GRetSTLHzsrrULGPpkohzzLvjaf/OZyOuMUP5cn1GPltUhRSdXjvLlZaVEvT6T7yvM1lNS2415FfpCxfp03MCJ7eGBtr0OWXB7hPhkQ5DYbU+q3gWfxAE4QohC1iCMI/R63VWq5b+fT78CVnB3ozZ2chNCL0wGk3l5ca8PO/Jk76uLu3M5BlQFrZqNy/o6NCunOrtxRHpDfmw1NZGwmHtDhRmc3B01LJoUcjp1O5I1d0djn8xEBmYoZKGzExNJc++GIdOsEbtBOw5TvFpImUyfWQ8+GUwiCsjxNo5Q7OZXaC74PAwsaGn3pYWok3cF8XMeChChZHX4MCAr6VF283+fsQrUdTo35CfH47eh4sK/tOnNYmP3irVtmQJE4sKm0tLtROeuJrVytDajT+GhzXHuhj0es1o8/O1ezqcgb2jKzpnzr3NzXTOEKa8vNhmQFKn3aveYIgEAsRwRaJiWviHga+tDXdkl/kXiObEif+6mO19pR3czEz7NdegvOrKf4LXlhSjt/Sit9Dk5EUuohmyS6wbf9m0eKMuNeHMPIPil5GI9qVCj1NbWQv6tZ8dPJuI1xHoOh7sOGRatE6fV6mzphlKl1hu+Q1Dab3pms8Yq1b6D7+hzylNMVsDp3YGjr4TGmiJ+D2xxjDjbSIIgjAfIWuazfyR8gJDQ54TJwzZ2QgDWTIUvc+3qbiY9O3l4729ncJYqzOQpMgOtLXW1Gj5At8oLrbU1NBQu7g7MzM0Pk4S15II6fX0aa2Hc69hkXO1FENCUTIQTYKkY29TkyE3l8C0sugZF21rIkajVtft1i7cJpHhD+zWRZvMedAuS1c/UWK1WhYupITmSMhZbaNzyC7TOX9kQzI1uZt5IE2ToJkBlb7ZQVItmTomMBcRANAJ2ZacGzccdOXCUUUJezw4DzNgyMvj6Gj1p0UVVZ2Ljcpo1EUX0dBLUj9zaykvV+tZ7D6zypPYOuPZaEdNnSTzeEJTU9oQej0N7StXaqffUlM1tRsd5S3Ee8bf16fJTPRmBbH2M9BnFFiu/6Jp+Z36zALdmYuktCdmW8TnDg+dDo10oBCIljZnZ2d8KgR7TgaO/9y46DrtFlf2DGNxne0zv6cvrjMt2WSqXhc4+YE+vQCFCHYeDhx9O9TbGPFNf+cLgvDxkQUsQZjvYGPe9nb3/v2m/HwERbu626T9QhxyY1282Fpfj6/gMdpXwM6AN7BJF4l4T5zwtrSgF9o5Q70eTcTztHtYFBWhXCn4X2Gh++DBwMhIoLPT39amFV5ZdESR4Ew8Rzqi6z6W6mp2x5idjfdQB9HBZbWbfLW3+4jkgos1Oh1NbEuWYEU09LGbkQhToZ3dPYPm3Pn59uXLg+h7Q4N2A9GsLJ3FordYUDEmEAlmrsJuNzPj7+lRyzQIPWFc5GLNuWCnPE1N7IulspI91a75ihOdgbNUUn0hwmy+IlGpo0wTz5Ejvo4ObUFtttvKTn9fRe8eYl6wgLYYJ6aOjPK28XV2BsbG8FfeSNqp4IvBZNVna19bmOaW/E9nS7Nc94j1jt/SWVK1k6LjfdOUOjTSFWzbnaI3Gqqv05ntKXqCzzSvvMey9mFT3YbwWE94uNNQtjTQvMt/6A3f3pd8O38a6m+ONRYEQRAS0M7fdHQ4tm0j66mv+yEP5CBzZSUvtUuisrLwh+mf7ZEIGSQ4Pk4KMEXvLA7qIh31RwVtJSs/37l3L4k10NtLntJWji4SnS7kcJCUI9EvzmtLNuqOWpPaTw3G6pyBVIKo2FatIjkGBgcDo6Psxcc3GS1DRb8kqHnU4sXkPm2lr7d3WkrSsrPFQh5PXbtWZ7X6urqCk5MMZyZT19SQbbVdsFq1e0hFf3GFR+YT6Yo1vwgSE6VmAhcTVfS0H5s4Onp1+wi9/uNGFQ6za669e/Ela12dtjgYvaFYKHoHfWNmpjE3V7OXBOhQ/USA7ZprbEuXpt14o3bKra+PEm2RkWAWLtQul3M4aM5R9jY2hsbGkBntC4kz9iiG0azPKtYZTYkjIQahrqOGvArLzb+u3UazYEGgdV+wr3maEYUn+oNt+yIep2nFnTp7lnZZli3DtOIzljUPmZbdHvE6wiMdpoVrQsMdvj0v+Pa/ij8EO4/EGguCcOWQBSxBmNeEnU7PiRNkfU3X6uq0C6CMRm09wmzWTopiYCaTzm7XlnsSrzyKLuVYly61r1tnv+YaJE9ns2krX7iRyaR8AlOkHDVB9bS7LaSna9pxkVceXSS4TvSHnFPOdIvu6KNXFbFJZzbrbTZ8NOzxaBccORx6k8lcVkaoge7uaWdiz1oFO4Na9kLX1A1W1ZlMfeL9SmkViSDZ9lWrUq+9Fh1EyAzqu3t6vVYZ2erv1xOJ2UycTIJ26jIYxKRnHfEiCU1NeY4e1e6kHhXQaSctOQrqWw8xm2Sk6JlS7d8VVygqRJNdtq9da1uxAhXW5vzsm4vN8r6KiinvKAIgHm9TE/9K0U4LR98e/PGGUT+SfbGcHWl4pMt/7N1gf4s+s9BQsVxnTaUk4qbDs+qFR7tCvacMuRWGrOLYZX3aW8WmS82K+Nz+o+8YF62jh8h4nz63zFC+NNjTEB5qjzYVBEEQPiLs9fpOneJz3lxert29KFv7MVzNH3iMnrHgT/vAj15YFGtzBu2r5eEw6UNLTAo+imkYvQVScGiITfQfIX0XFZFxtMtqEn4q5AKQyMLhcPQuS77WVl9zs3Zzz+7uQG9vOPH3Rjwef0+P9j1Bm82YnU384UBAMwpi+dgmQw86i0U7oRUVErKtpisJV38zLXTua29XCVq7lVh6unapUfR6dloRFQJDKtemwu3WbKSqikLtgqlLWcBKTIHIyfmjihMcHmYGzroj1XmistvPHxU7Gxgacn74IU+s9fWaiZ057tptGYJB9eZRJR8RDjPzOJsxL8+QmckjE8Xx0t5O0WDYHY6ppjdWqyYzdru5slKTGd5dl0LEMRKZGtZlFRnKlmoOkF0SnhgIT01fBaMw2HeKrYb8Ku13YEB701rwh5RIONC43VCyWF+wIDzRj1QYK5aFhtpDvY3RpoIgXElkAUsQ5i9IgPabO4OD5tJS7RoZTCUSQWiMhYUpfn94UjtXqV0GPzJiSE/HLcI4HGoVClHoa2lB/rQbG2Vm8kRbmDhzp1VaBaemqG/IzaVDbZPdjjBpkvQxVm3iaNo3NUUkah0NxQlGfycI08WJ8S3tSvVoJAQWcjgwG+0OpuGwJpRsNZtDKOzZkWgrKTMJBLRr4wcHjfn5xowM9Ein17PL6FGYAKJ3uNBWao4dY++oQy84nCErixFVB4yuGV5GBs7HVr3FQngRvZ5dUBUuA231p7ExMDJirqjgTxuLfeHvTFTsICrME+0IRn/pj38MYMZXKipm3tfWxhN1F1jN/u12TSs9Hu1bGIHArO+r+ISzlcPHm0G7eUrUnqlAc0a/tGk5+4iFXeP+o+/4d/000LoncHJ7eKxXn56vs6YGTu307X8l1H9KqxSJhB0jYeeoPr8iRbPPj7rQfjyo9yQKa15+hy41JxIO6e1Z+vTclID3rK8QCoIgCBAOB/r6/L29xoIC7UrtrCwtjxqNWiqM/uqcloP8/uDYGGmaFEPS0daG1NJP9M7oPJKYon0lQEKfmCBbxG7sSJ82G39agriUy5ZJK7YlS7R7tNfXmxcsQFTMxcWmwkIijJsMEWqXDkV/EjcSDJLLGI2kpnzgY5lM9LbldMVYoei340PREbW7eUavPtO+rhj9Zpx2YdfgIKPTLeVqhUj1EaItAkOCjt68nHSpXQNutWrLZxcMIIGP8tzFRHWmZw6cNhXk6LOZPSqL5XxRRTv3HD/OZFprarRr7tTN16NohyMc1iTzjIYx81ohihVdpULkePMQrVaObdL2zD0lmECOGvGrSSMMzSWit5JQFS4SVCHFYAoNtgW7jgVa9oaGT+ssdr01Ldh5xHfgZ7GrqCKRiGsiovlDlXb390RpDAVCAy3h8T5T7Y26rOJIKKCzpGIglEd87lgdQRCuHLKAJQjzlahS+E6fDgwMBEdHPUeOuHbscEVdypiTYyov177/deiQ5/DhFJNJ/dCMdscrdQLTYCCVe1ta3EeO8Ec/5tJSg7ofJ0rhdlOi3bsqujDBQIH+fnTWmJdHJ2cGP4fooDDU0Z+5CesZtGu7olebQ8Tj0W5K1d8fDgY1K62o8Hd0uI8d40+7aUVhYcz/IhHtMvJQSCtRN4j1erUf5Zma0iw24ZuAMHs80WjZZabFdfRoKHpDWaQN52MqQuo7EUYjzoeZMQ/ehgb2Gn3XzmpG8Xd2si/aacNU7U7zaJ+vW7sjvrbKdvYOXgA1LTTh3wzDwxw1dftb94EDrg8/dB8+rM3wmajYNf4tYaqo8La1EZXn6FH+JWAiqjOnNz9uVBx9drmhwRU9+jQ0FRWxy0H+MdPZyfTO/r468yUF3h7qlmQIq/b20OnUrVgN0d+xUiNcHLoUozl6FlQ7lLq0XH1qbrDjqG/7T/z7X8EvTUtv1qcXBFr3+g+9HhpopU7E74l4HNoVahkFvKWincQITw0Fu08YypcbSur0qVl6WwZNgh2H9em50Tu5nuEcb1tBEIR5BflUuzVkX19wZIQMyOe8e98+f08PKdJaW0s5iUnzh0jEVFbGR7222tXdTRpVzdW5FpUCVIkiEgyS0LUbV2VkaIsaRiN5nD8tX8y8QmcadEVmj/qD3mLRzqBUV2t/lZXG7GxjURHZmcHiJqMFYLGQrTSTOXSICE0lJfiPCuliTOY86KxWPCqi09G56/Bh9XvK2ncSo3eQ1C4oi0Q0M7Hbvc3NzBV/jIvPaHeZjKKtrAWD2JeWqaNXGPm6ukjx9BNfwbko2B2lVRcT1ZmlH7K8tmA3Y84vIyrEDGPhsCo34H3i2rnTc+IEL7Wtfj/zqWX/M+8ELIK3VjD6AzVKqLyNje6jR1379lHZXFysXT4WhTcGDqMuXtOWupxO7bbukQjvFlXhfBiMmkJETUCXXWZcuCbF5wrsfta/+5mIa8JUu0FfsCjY3eA//Gao+wR1IkF/xOvQ3lrZxdN+YRC1CHUf1+eUGcrq9fZMfWpOeGo4ePqQzpqmVRYE4UpjePTRR+2z3b5EEIRfMPx+/5YtW3jMx+GiooCyaFffZGcrTeEPAyDxa0KTk0MNbdnIbLbW1JiLitgaCQT0Npsmc7TCD6KmiFuYiouxrviqjTq1qF2eE72TN2qiDWS3a18Ziy6RBINo0ojP5ysoKEidtmaBHFit6IghwWtpwohopVEtPGn35w4ilFokZrN2xVP0ZhM8JwxULKZckUjI4WBcbXklunfa+dtQCC3W7psQvfiIWoFA4NChQ/X19VlZWVqrBOhTc+joJU7Khs2IuMVCAPRDAOr8pOZtYDQSszV6yw8aaiXhcGhsjH3RfJe5ZX4iEW1BLT8/FuSZHVSEQqE+BNpkysvL4zFWGt19LZLoTWrZHe0o2O3Mhja6OmrRXwKiMBYVARsM+Lp2BJkZm027EUlu7iVFNTw8PDk5WVVVlRiJgn9RaDbPk+jZ0dicG42ahkYngdFnvq+04xU9pvy7RXPQykrt7WE00on2L5noLwBo/7o424A5OhMTEx6Px2TJyCxcZk0rVLqpodPrrOmG0iXG4lqd0azHFHPLDDklurRcY2m9acWdpprrtbtUaGfyy7QL+9NzecfrTFZjSZ1hwbWGzIQ1rEg44hhJ8TrNy27VZZemGC06kz0S9OjNdtOy24wLVusssXdpd9ve3FTPnXfeqV4KgiDMEw4fPtzU1ERS4INfex29Hop8py1kRD/ndVExICNrmZrUA2Yz2VbdR4nMRR3tNEk0p1BBS0OYxrRVj0AgNDFhqahQNUklmj9Ek3vsJ2sjkbGxMafTSaJMS0tjkFjDKIxISNr30VSQUaijJc3oORstB8VNBuHJyNDSEJX0elKvZdEilacouKDJUAeZOXbsWEVFBVqljZSIutyJJAhk8MxMtY7GFlKelqntdnrWEjFdESGuxVzhGGp1hkw9McF8EoA2D9FMTeqkhMnR6py94/hDf38/VYiEnB8rVXDAUlO16+Wju3aBqPAKpi4SYVBjUVH8xGSMi4sKu+vs7GRa1D8wKWLqNJuK/jCONpm0tdu1l2Yzw2nLi3FFgejVdtoBik4Rj5RRjT9GwcR4p2nVCMbh4HBrbTmIylWCQaP6cUyzORwOozG8VQymtPT8xbaMUvZZqxMFGTAUVxtK63XWNJ3Zps8uQSF0tgxDwUJT/c3IgPZzLroUQ0ahobhOn1WkS4noDEZDwSIj/sCmxDUs71R4csi0aK2+cJEOfzCnpoS1X9401W80LVpHn6pWX8chvb/nkUceUS8FQbg8XC6XrrW1lRwQKxAE4RcXsvi3v/1tHpcsWRIT0AuCoUbVKvZyJuqS/rN7087gBYOaYaiGSITbrd0UA9eJlng8nsbGxqmpqaVLl86ifZfHzFCjXkWJpjXRcl5qJdF7P6kqwOfgD3/4w4ceeggvjxXN5ILzEIl+RW7arLLjPt9HXkWBx6MtvSGIZ64mSwTnO3DgAMJXV1d3Zc4rqKimRX5xUZ08ebKrq2vTpk3TVTjOrJ1fBIyl/fsh7t+hkPb2iK55zTx/y9Hp6OgYHR21pZeVr/hiZuHy+M8GnYNI9IeroyfhLx7eKl5HxO/RFrn00UkIBsLO0ZRIWJ+WE/+lbdj1zr/VFox+5zvfib0WBEGYHzz22GOvvPIKScE4W/6aBRIEXGKC0DKCz6clCPUZHoloXzxUCSJaEgqFWlpaBgYGSJRFRUXa6s/Hhqyk9XN2ArqgyQAy89RTT23YsAGtUiWzg0KcJyUxUcoxEuuw4z4fhdqOR9HuCOb366zWRIGJ4/f7Dx06xOQQSXZ0QerCnD+qWbm4qCYnJ7dt28a05Obmxoo+PjM1jCMSvXorLjPq9Jj2ndPoWzQQCHR2dvJWMdsLS5Y8lFO2Tq+P1TwHkZQg0og/GM8a6ELELu62Z+pMsZW1iGssEvTpUrO134o5w4GtPzI6dj/77DOx14IgXBaDg4OX+MklCMK8Ark5fxanwgwB0hZHEk8PRs/+abpzKUJwycwMFSG1WHQJrslzLZLZ5C+iVPtcXHAe2DpjHrQdj565jb2kwGo1pKXNunr1iaCimhb5lYpq1s4vAgbSn7n8TYN/mUTP+s5cvbosiMo4y7E4P7xVrOna9wrV6hUYTfrMQn1WUeLqlSAIgnCx8CF/6QlCywikg/hnuE77OeCzSj4BtPQ3IwFdSZM5f/B0yOjT6rDjVmt8nQi0TJ2ePqvAXCaXMaVXIapzQbTTZn6GzKB86MTHUCxditGSYph+dfwF0Zmt+oz82OoV6PXaPQ2yirVbZQmC8AnwCeYDQRCEGJchfJ8Q54jkipzFnYVp3fJyLkzFXItqLkzLzBi0EkmRgiAIV5eZH8VzhKRHMnemIpE5FVVygjmXP8zJ4yUIn37EzgVBSAIXuOLpqjPX4hHmKPI2EQRBEARBEIQkIQtYgiAkgU/qiqfLZa7FI8xR5G0iCIIgCIIgCElCFrAEQRAEQRAEQRAEQRCEOY0sYAmCIMhXCAVBEARBEARBEOY0soAlCIIgXyEUBEEQBEEQBEGY0+haW1vz8vJirwRB+MXF6XT++Z//+fj4eF1dXXLXa7xeb3NzM/EQSW5ubqw0Sbjd7ieffPKee+4pLy+PFSWJQCBw+PBhm81WU1NjtVpjpUmCA9TT07NhwwZLwg9mX314q/T29o6NjVnSSooXP5CeV6/TX/YvZF8B9r///5aUub/zne/EXguCIMwPHnvsseeff56kYDAYYkXJIBwOt7e3Dw0NLVq0qLCwMFaaJMhQL7zwwvr168nasaIkEQwGjx49GgqF0KrMzMxYaZJwOBy7du1at25ddnZ2rCgZMCf9/f28VYy2/MLquzKLV+n15ti2ZHBkx5NW35Hnnn0m9loQhMticHBQFrAEYb7g8Xi+//3vHz58ODU1NVaUJHCs8fFxv9+fk5OT9JUaFKexsbGqqio9PT1WlCTw8uHhYf5tkJWVZTQmc5kGOEBOp7OkpCS5/1bhreJyuXw+n8Fos2VVme150Z+mThqTQy0b19c9+uijsdeCIAjzg9dee+0nP/lJdnZ2ck+ARSKRyclJt9tNJDabLVaaJMhQzc3NxcXFZO1YUZLAH0ZGRpgcIknuaSfA7vr7+4uKipIbCXPC+wT11RuttvQyc1qxTp9Mf3CMnK6pTPu7v/u72GtBEC4LWcAShHmEMq3GxkbSedJv+YRYEINer58L391Dtkwm01yIhGNEGExL7HXy4ABB0tfRnE5nX1+fw+FITU2rrFpotdmTe5gy0lLr62uTfrJdEAThKtPb23vo0KGpqSnxh0QCgYDBYJgLWRt/4HGOTEswGGRakhsJasebdmJiwmq1VVRW2e3pOn0y40lLtS9cULFixYrYa0EQLgtZwBKE+QV+g2wl3T4F4WLgjerxePr6+hBQm81WXl6enp6eXCHm3wZGozG5V6UJgiBcfcLhMP7AY+y1IMxteLv29/ePjIyYzebS0tLMzMzkrjOKPwjCFUEWsARBEIQ5TSSKLkqsSBAEQRAE4bzE/YHnohCC8IvB4OBg8i95FQRBEIRzgXTOke9ECIIgCILwaSHuD6IQgvCLhCxgCYIgCIIgCIIgCIIgCHMaWcASBEEQBEEQBEEQBEEQ5jSygCUIwqeVyFy6G/2cCmaOEL37hEbstSAIgiDMAeZUbpIsORN1gCD2WhAE4QxyE3dBEC6ZgYEBq9WalZUVe33VCYVCI1EIo7S0lMfYhmRAMP39/Q6HIzs7Oz8/P+k/MePxeAYHBwkmLS0tWcH4fL6JiYn4D67b7fbc3Fybzaa2CoIgCPOT4eHhQCBQUlISe33VCYfDo6OjhKHT6fCHjIyM2IYkQb4eHx9PT08vKCgwmUyx0iRB7iYe5IFpMRqNsdKrC2+PyclJFEL95KXFYsEfUlNT5T5WgiCA/AqhIAiXQCQS8fv9x48f379//5o1a9auXRvbcBUhhrGxsR07dvDZZbfbg8GgzWa76667sOGrv1hDMB6PZ+vWrR0dHXq9nslZsGDBhg0bkK1YjauOy+U6fPjw22+//fDDDy9dujRZS3ttbW3btm07deqU0nGm5ZZbbuFRBFQQBGEeQroMBAKNjY27du0qLCwkQ8U2XF0cDseePXsaGhrMZnM4HDYajRs3bqypqUnKyhH+wGyQKHmOzJSVlV1//fXFxcVq69XH5/OdOHHizTffJF+vWrUqLS0ttuHqwr9Ot2zZgmqiVbwsKCi49dZbFy9enKwFNUEQ5hR8RMhXCAVBuCjURU8ffPDB66+/vm/fvsnJydiGqwsG3NXVtXv37rq6OlRv+fLl3d3dhw4dmpiYiNW4imCcfIzu3bt30aJF69evR4KZnM7OTuYqVuPqQjzNzc3vv//+6dOnOUDq7GVS6O/vHxsbq66uvvPOO++6665169bl5OTI6pUgCMI8JBKJkJJI3KTInTt3DgwMxDZcXciJDL1//361VHTddde53e6DBw+Ojo4SYazS1YJ8PTw8TL4uKCjAH+rr67du3drS0oLkxGpcXZgcbArHI4bx8XHCi2246jA6M1NZWXnHHXfgDzfeeGNRUZFazBIEQQD5OBAE4aLA8/bt29fc3FxaWopvxUqTQUZGxsYo11xzzbJly3Jzc3t7e51OZ2zzVQSjysnJQbBuuOEGIlmyZMnQ0NDU1FSyVo76+/ubmpqMRiO2l9xvMvLvAZPJtHbt2tWrV/PvBCYniV84FQRBEJJIMBhsiII8oBCx0mRgs9nWrVu3adMm/GHFihUlJSVkK7J2bPNVBH8gLd55550333wzkeAP6ntzyToB5vF4OEAcqcLCwuRe6+RwOJColVHWr1+/atWqvLw8WcASBCGO4dFHH7Xb7bFXgiAI5wB7SE1Nra6uRrl6e3tx0IULF8a2XUUIg48sRlcXt/f19W3btm3x4sW1tbVX/6OMYCwWC0YeCAQOHjy4efNmJuemm27Kzc29+lcbeb1eYkB/8eCenh6OFGqelK9FRCKRvXv37tmzp7Ozk6Nz4MABZqO4uDjpdwcTBEEQrj6kAKvVWllZmZOT09/fT95Myi0IwGazFRUVZWRkkI9Ilzt27MjMzFy2bBlGcZWzNsOZzWaC4fHEiRP4A/lafYXw6i/WhEKh5ubmpqamurq6kZERFKu8vDxZtyBoaWnZsmXL6dOnd+7c+cEHH/h8PuaE90xssyAI8xuXyyXr2YIgXBSoVVlZWVVV1dX3vESUB2OfGB72uW/fPuKpr69P1n1YlYPyYdrX19fT04NpIYJX/8sI4XCYABC+2tpaVC+JBwj8fj//SKipqeGfKDfccIPdbj9w4ABKevWnRRAEQUg65OuCgoIFCxao3B0rveqofJ2enm4wGLxeL/7gdrvxh6ysrKQkTQYlV5IxBwYGuru7PR5PsvwBm9q+fTuCV15entxTTcFgkHcIb5U1a9Zs2LChurr62LFjjY2NyfpmpSAIcxBZwBIE4WJBtpIieTNBcdRtPkdHRzdt2lRZWZmUS40A10T+UlNTly1bdscdd+BYp06dcjgcsc1Xi/HxceXi2PnQ0BBPeEzWlxF4k6xYseKhhx66++6777//fhyUfyowLcn6ZqUgCIKQXOaOP5AWh4eH33vvPbLSypUr6+vrk3V1D/5AMEajsaam5tZbbzUYDE1NTeTu2OarxeTk5J49e/r7+202Gy7hdDqZH+QqKWtGvEkwOswBf7jvvvvuuece7C6JtwYTBGEOIgtYgiB8yvD5fKdPn3766ad7enquv/76devWJet70BjVyMhIc3Oz1WpdtmzZpk2bCgsL1Q3UYzWuFlNTU93d3Q6HY9euXTt27Ojt7T1y5AjOx1zFalxFwuEwRyQ7O5tp0ev1mZmZvLz6i3qCIAiCkEgwGCRXPv/88w0NDcuXL9+4cWOyLr8iktHRUcKIRCK1tbU33XRTaWlpR0fH4OBgrMbVwul0tra28uTgwYMffvhhV1cX/nDixImkZG1mw2w24w9oA8clNTU1IyPD4/HICTBBEOLIApYgCJ8mcL7Ozs6XXnqJJ6jn0qVLTSYTZnP1r7oHdSHYyy+/3NvbGwgEXC7XyMhIenr61T+dm5eXd8cdd9xyyy0rV66sqanByMvLywsKCq7+rVg5EF6vd/fu3du3b5+cnAyFQjg6JSUlJXPk9LsgCIIwDyE9DQwMvPnmm06n88Ybb1y3bl1qamqy/IHkiDA888wzLS0tfr/f4/HwknjU/T2vJtnZ2bfeeutdd921evXq2tranJwc/IGUnZQL09CqhoaGrVu3MhscmqmpKUQiPz8/ufeVFwRhTiE3cRcE4dLAKpqampJ1E3dsZufOnW+99ZZeryeS48ePHzp0aHR0NCsrC/OLVbpa6HQ6HPTYsWOdnZ0dHR379+/3+XwbN26srKy8yrJlNpsLCgrKysrwTp63trauXbu2vr7eZrPFalwt1CpVX19fY2MjXs60IKNFRUX8UyEjI0PWsARBEOYtY2Nj+ANJKik3cQ8EAgcOHHjjjTe8Xu/k5CS5CX8YGBggNyXlJu74w6lTp06fPo1CEInT6Vy/fn1tbe1VXjkymUx5eXnKH/Co9vb2ZcuWrVixIlkpW12Y1tzc3NPTs3fvXjQGf5AfIhQEQeFyuWQBSxCESyMYDPJYUVGRn5+vSq4mPp9vfHwcvVPLVfgoCpiVlRX/XcKrCTqFWgEh+f3+cDiMlKN9Vz8SLJNgFIQBixYtys3NTcrdWI1GI0eH46K+Spmenr5mzZrKysrk3hpWEARBSC7kBdJTcXFxVVVVrOgqwuhjY2M8UV9PQ2aAfF1WVnb1F2tI1larNTs7e2JiQv38y8oolMRqXC0S/SESvS0X+bqgoCAptxYlhkR/4Mm6deuqq6vNZrOqIAjCPMflculaW1vz8vJiBYIgCMKlozwY25M1mjh4sFJho9GYlLO4giAIgjDHCYfDfr+fRAmxonmP8gelVeIPgiAkMjg4KFdjCoIgfFzwTqvVKqtXiaiTumKfgiAIgnAuSJT4g6xeJaL8wWw2iz8IgjATWcASBEEQBEEQBEEQBEEQ5jSygCUIgiAIgiAIgiAIgiDMaWQBSxAEQRAEQRAEQRAEQZjTyAKWIAiCIAiCIAiCIAiCMKeRBSxBEARBEARBEARBEARhTqNrbW3Ny8uLvRIEQZgfhMNhp9Pp8/kikUisKAGr1Zqamnr1f1WQYM71mzuhUMjhcExOTgYCAaPRmBEl/rtFfr+fTbwkbLPZrAoFQRAEQbjiuFwuj8eDSMReJ0AKJhGbTKbY66uFkplZFUIJD5KA8+AJ6enp+EM8QqRiYmKChmlpaRaLRX74TxCEuczg4KAsYAmCMB9B4w4cONDV1YW6xYoSWLRo0fLlyzG82OtPGLyTeJBL3BGznLZwprb29fU1NDQ0NjY6HA7qVFdXE2FFRYX6nen+/v5t27ZlZmauXLmysLBQr5erawVBEAThE+HIkSPNzc1erzf2OoGysjKyc35+fuz1JwyGoM5gYQ44QPy0Vhz8YWBg4NSpU/jDyMiI3W7HcJYuXbpgwQKbzYY/DA0Nbd++PRwOr127try8fGYPgiAIcwdZwBIEYZ6C7X3ve9/btm2by+Xi5bRTl/fee++v/MqvoKHq5ScNfnny5Mk333xzzZo1N954Y1paWmxDlGAwyNbHH3/88OHD1FSFqCqu+c1vfrO2tlav1x88ePDb3/52RUXFb/zGb6xatUoEVBAEQRA+IX7wgx+88cYbo6OjPJ/mDxs2bMAfli1bpl5+0gQCAf4pRzALFy68+eabc3NzYxuihEIhtv74xz/es2eP1+tVoeIMmMM3vvGNdevWYQvHjh37y7/8S/r5/d///Ztuuslms6m2giAIc5DBwUHDo48+arfbYwWCIAjzA1wTS6uurl61alVpaSmfhmjcfffdd9ttt1133XXXXntteXm5xWIJh8PBYBCx4xHzo5WSVFWuSvx+Py/VJkpUZTUKT+KbeMlWbJIKPPJSXSdF4cmTJ59//vlDhw6hvJWVlYnX8NN5S0sLrtzQ0FBSUnLPPffccccd2dnZTqezs7PTYDDgrKmpqX19fe+9915GRgaRFxcX07MaiADUWPEY4DybiJZNaiuB0U98kyAIgiAIYDKZSNbXXHMNqjA6OurxeG6++WYStPKHBQsWkJcT/WGaCagSMqzaSjnPVTnwhBISNEQbxVqpBD0tcXd3d7/44ou7d+9GBoB/06lyoD5bn3zyyX379mVlZRHhvffeiyG4XK6enp6hoSGUIz09nSfvv/8+465fv76iooJdYwhezhwLzrPpXPsrCIJwBeETTBawBEGYjxgMhtzc3KqqKoTPbDYfO3YM0/riF794ww031NTUlJaW2mw2lLS9vZ1Nx48fb25u7u/vx9gopz7Cd/Dgwb6+Ppxyz549bFKX4p8+ffrw4cNNTU0Yrc/nO3XqFHUQWT5msbrBwcETJ04cOnSotbV1YmLCaDRSPjk5uTfK8PAwKmm1WvPz8+P3saLaa6+9tmvXrqKiol/6pV+6++67a2trlyxZQkOHw8EuLFq0CDElAAQ0MzMTdaY5rYj56NGjjY2N7MLY2BjdAh0SGIVsOnnyZFtbGzWZCnrDnp1OJyVsoi0RDgwM4KBpaWlyPZcgCIIgxCHtVlRUqAUjUip5/L777vvMZz6DP1BO3iTjd3Z2xv2hu7vb7/fjCRaLBTfYv39/V1cXRsET0i6F5FlKjhw5giQgGF6vlyxMD6RmxgoGgxgCRnHgwIGWlhbyOIkbtWAUjGLnzp2YBpEQWEFBgXoCjLhly5bNmzfTw/333//www8vXry4vr4e08AfaF5XV5eXl0fPVCPdX3/99WVlZfzjMFESGIvY8AciQRjQGzY1NDQQ3sjICIUMRzAE3NHRwSZ2mf3t7e0lNoagrSxjCYJwBZEFLEEQ5ikYlclkwsnMZjNOtmfPHuztrrvuqqysRDHVGcjDhw8/99xz27Ztw+GQNkSzv78/Ozu7tLQUe3viiSfUGtaHH36IbmKNPT096kJ97A3/Q0Y/+OADBHTBggVFRUW43Ztvvvnqq6/ioEoBBwcH2TQ+Po47Uoj/4ZSMu2zZMvUtwkgkglm+9NJLdHXLLbfcdtttJSUlxIx9FhYWrlix4tprr2Vcok1cwEIl33vvvWeffZZRMF0G2r17N3UIm3382c9+9tprr6HUBIYosws4LsLNXu/bt++FF17YsWMHqs0uoMXsEZtwXyQ1Om2CIAiCMN9Razr4w+Tk5IEDB8bGxjZu3EhS5p9U6vxTa2vr888/Ty7mCfmUVEvOzcjIKC8vp8kPfvCDnTt39vb27tq1i63kcTzk6aef3r59OzJACcJAhZMnT+bk5NTU1GAab7311ssvv4x7sJW0TtIvKysjs2/evPnYsWNOpxN/IIwlS5bEb7/ldrvffvvtI0eOrF+//o477sA3lD8wHJpxww03YAWUoCLxBSy2ojREos5j8YjSIAnFxcUWi4WxEBLUiH1Bctgp/iWJltCKsNlfnIfI29vb8Qee0H9ubi5OouIRBEH4+PCxI/8mEQRBmAWPx/P+++/v3bs3Ly/vwQcfvOWWW7BSrHHfvn1s9Xq9Q0ND6B0V6urqqqurdTrdM888gylicrfddhsiiGiidMPDw8gfaojIvvnmm8Fg8Pbbb7/xxhsp2bZtGyWpqaloZVZWFiZKV8qAVQzUGR0dnZqa4gkimJmZqcoZCwGtr6+nUF35pcohFAp1dXURCeExyv3334/78hxLxnfZhKcODAyg2r//+7/PThHbiRMnEM3x8fH9+/ejpOj17/3e733lK1/Bm9lBVDUw233uBUEQBEGYibow6sMPP8QH7rvvvgceeIB8qk6DqW8CjoyMtLe38xJ5IO+npaW99dZb2IXBYNiwYcPNN9/c19dHOh4cHHS73TTBNLAF0jRqcccdd1itVnL6888/T8bHH3Jzc/GHRYsWrVu3Ljs7OxZE9F6fNME6ioqKEu+NxfPFixdXVVUxbqI/EBie8NJLLzU3N69atQrzWb58OT2wI6dPn8YcduzY0dPTs3r16kcfffShhx4iWoKkMkZ0PApm8tu//dvf+ta3iKq7uzvxxp2CIAhXClnAEgRBmAW73f61r33t7//+77GxTZs21dbWYqJOp3N4eDhWIyUFU7ztttu+9KUv3XXXXR6PB11DW++Ocuedd6KhSiVRzI6OjtbWViQPKURnP/vZz65fv1590c9ms9XU1GC3CKi6qCq+gIW20i3NeU6hxWJR5YB0JnpnHL1eX19fT9h/9Vd/df/9969cuRJzxTLRZboiAEBqW1pa0NC1a9f+5V/+5R/8wR/QhMipwA5SfuLEiYyMjG9+85tsvfXWW+PfZxQEQRAE4fyQzW+//fa/+7u/+9a3vkUOXb58OSme5EsiJq2rOhjFxo0bv/CFL6AQJFn1HcM77rjjwQcfpO1NN92Un59Plqf+4OBgc3Oz2+2uq6v7/Oc/f8899+Ak5OuDBw8Gg8Hq6uqCggJ6II9jHYkLVdShT57gD5iGKgS6nfWqagoXLlz4F3/xF//4j//IQGvWrCktLWVf0B6Hw+Hz+egQf2hra0Mhqqqq/viP//gP//APqRYOh5U/9PX1HTlyhFC/+MUv0s9nPvOZxHEFQRCuCLKAJQiCMAuYHOI1NTX14Ycf/uhHP3rxxRfV+hS+GKuRkpKamrpkyZKSkpLMzEzUDb0zGo1lZWV5eXnqDKe6ZgoBpR+Xy0XzkydP0tvjjz9+9OhRhqAQHUQQ1X0isEykNn69PSXqFhI8pxpSqMqB5xMTEyijWt6KQxOaWywWFPPZZ5994okn9u3bR2AMTTmxLVu2LCMjo6Gh4ZlnnvnhD3/4+uuvY6Jszc7ORo6Li4sx7Ndee+1//ud/nnvuOfUFgbhwC4IgCIJwfkjEZGES9J49e0j3jz32WFNTk9frJdXGakQXlVTOLSgoUGtD5OjS0tLCwkLSsTqtRTXyL+ne4XDQtrOzk95QiN27d4fDYVoNDAzQCoVQxoJy8Fz1D/HzXhgIPahCYCz8gW4TfUah/KGvr+9nP/sZYW/fvh0HoBphEBjCQ1Tt7e0vv/wy/vDKK680NjayX1artbq6ury8nG7fffddGj711FMEybjiD4IgXHFkAUsQBGE6KNfk5OTrr7/+7LPPqpUm5Ax7w0pjNaIYjcbU1FRVGLc0tJLnEAqF4oWqBLOkfnp6elpaGuZ6991333jjjZjftG7jMC4im5WVxUAdHR1DQ0OqQ2zy2LFjOOJLL73U09PDiKo++P1+RPm///u/3377bVSSmBcvXqwuoVK9ffazn/3Sl760Zs0aPBUNff/99xFNJJXYrrvuOjbdcccd+PTIyMjevXtffPHFJ598MnHhTBAEQRCE8+D1enfs2PHTn/70wIEDgUCgMkri0hKQgu3Rn0/hucrsUU2IMc0feKS+8gdYuHAhmfrOO++c9h3AaWRkZOTm5qrLu/r6+pQq0PPJkyefeOIJFKK5uTlxTQ21wArY9PLLL6MW6rRW/BIqxmJEJGHDhg3EQAXMgX188803iaG+vv7zn//8XXfdVV5e7nQ6Dx8+/LOf/Qx/QKVUc0EQhCuFLGAJgiBMB8/r7e3dv3//6OjoqlWrvvKVr2zatCk/P1+55kwsFguaaDQacUH8D2NTAkdztuJ2eCd1sEPc7uGHH/7sZz+7evXqkpISnA9HREzjPcedFWiIJqp7uh88ePDYsWPqeihkdNu2bW+88cbRo0enXSE1NTWFm1KZER966KEHHnhg8eLFypsZfXBwEOm0Wq333HPPn/zJn/zRH/0RHqxuMTsxMaF+NmjlypV/8Ad/8L//9/++/fbbiX/fvn0ejydxCEEQBEEQzsXY2BgCQEpdunTpV7/6VRJuWVkZiT62+Qxq7YnynJwcZQhtbW1DQ0Pk3IaGBvK1qkPKBrREnYJCIdavX49L0HlhYSH5XfUD0zI1rWpqavLy8o4fP44VjI+PU0Hdyur111/nEVdJPAHGuMgANSm8++67GWjFihVqAYuG7BT+gOfccsstf/iHf4gkYEddXV2ESkN21u12E9K3vvWtP/uzP3vkkUf8fj9d4ULiD4IgXFlkAUsQBGF2sK6pqSmM7dSpU6ieOlc57St7CgyytLR09erVOOgrr7zyve9971/+5V8OHTqkrl3S6/XIa1VVFTaJR7733ntbt25FH3mkT7bir0ihz+ej5P3332dQ1S2kp6ffeuutixcvxgJfeumlf/7nf/7ud7/7b//2b+qaqfrofdynLasRNnEiwagw+kiHyCU+SuT0/Pbbbz/77LM0749Ct0SVlpbGVgJ+4YUX3njjDaIajULP6u7ycT8WBEEQBOH8kHNdLldfX19LS8uBAwdIr16vN3G1KA55Nj8//5prrklNTSVBf//738cfyNEOh0Mt/eTl5S1YsMBut5PTf/azn+3cuRN/ILMfPXqU1ExzcjRJH0t59dVXSeuqW8Ar1q5du3LlSuzirbfe+qd/+if84V//9V9pSySLotA2VjsKIwaDwZGRkY6ODvrHSSYmJtADtTvbtm177rnncJjOzs7h4WE24TxYCg1bW1uRHwJDcihnK11lZmaazWbxB0EQriyGRx99lM/E2CtBEIR5Blo2ODi4e/dupO3mm29W3xMEg8FAeVdX18DAAI/q7hVoGaJ54403YqU0Qd3WrVtXUlJCZZ5nZ2djeN3d3TRBCjHOyclJPmCvu+66yspKq9Xq9/vV3dybmpoQxLKysk2bNpWWltIzTU6ePKnu8IrIZmRkqPBwU+xQ3QuDMGh7+vRphkhLS7vlllvuvPPOoqIi6hAPSoosEk9ubm5vby8lxA8055HmhFFRUUFIxKDCOHHihMfjufbaa++44w7CIPienh7K29vbCQYPJuwHH3ywvr4eD46GIwiCIAiCBv4wPDy8b9++sbGx66+/vra2Vi3WoATYAsmURNzZ2Ul+J4eOjo5mZWXdcMMNoVBo8+bNPK5Zs4akzCaEgfTtdrvJ3WRheigvLyc7k9xXrFixfPly/MHn87H11KlTbW1tdIur4A9VVVU4A/2TzYlkfHyc+vHbHfBos9kwE56T0FtaWkj9iAS6sn79+gceeGDhwoVKdbZs2cK+EBsmQG/EQG80MZvNhE0kaAkmgCRgIHRCVw0NDewjw+EhhIHe0DPlhNfY2Ei1goKC++67b9myZeomBoIgCFcEPoh0fLzm5eXFCgRBEOYZSCT2lriAFS9HxY4dO4bMIZGIKYVYY35+PtVwu/gCVnFxMQqI4WF1KB0GiYxSyCfsyy+/jHf+zu/8zurVq9E7xO748eNqOSk3N7e6unrlypW4HdrKJiR4cnJywYIF9K+MU4GeEgyf1XSOv9KP3W7HMvFCrJGhqUP51q1bMWAGQlgZpbm5mZAwSEZhR+gBN8WJiZyt3d3djMXQVMBK6+rq2BdkFO+kMk+YDSLEbletWpV65j5fgiAIgiAowuHw0NCQuttA4gIWWZukfODAgZ6eHpJvWVkZ5tDZ2ZmVlbVx40ay9ubNm0my1157rVrAIq2TlEnNIyMjNC8qKqLn1157zel0fvnLX37ggQcCgQCCceLEif7+fp7n5OQof4ifGNu7dy/JnfLbb7+d4RJTNgG0t7c3NTV1dXVhBTQpKSkh6YM6NYXk4A+MuH79etyDmjA1NUVvNTU17Ai2gFosXboUNyBI+uEJDfGlxVFwEoTn1KlTNBwbG0Np8Af8hB1ES8QfBEG4gvDPKFnAEgRBOCdoqM/n4zF+H9NzgX3++Mc/Hh8fRwrVstQ777yzffv2+vr6b3zjGxieqqY65AkV9Gd/9Q/LRC4ZSK1JzYS26kIwBNR0oa/1Icd4rcVimbU3tjIWnVBhWj9YLBFSASU9VySCIAiCIJwHle7J7KmpqbGiczAyMvLss892dHRUVFTgD9nZ2cjD5s2b+QfaL//yL2/cuFFVo0NSMw4wM7OTuF0ul3KDWNHZ0JaGKATuMTPvT4PeMARqztobe0Q/PEESpvXDKIgHbdPS0uTCbUEQPglkAUsQBOHKMDAw8Nxzz73xxhtIW3l5OdrX3t5us9k+97nP3XfffZmZmbF6giAIgiAIZ5iYmHjllVdeeukln89XVlaWlpbW1dWl0+nuuuuuhx9+OH5huCAIgiALWIIgCFcGvLOnp+fAgQMdHR3q5GRqaurChQvXrFlTXl5+/rOdgiAIgiDMT4LBYF9fH/7Q3t7ucrkosdlsCxYsWLly5aJFi6ZdrC0IgjCfkQUsQRCEK4a6vB8N1e4vqNNlZmZmZ2dbrVZZvRIEQRAE4Vwof+AfZg6Hg5fqx1tsNpv4gyAIQiKygCUIgiAIgiAIgiAIgiDMaQYHB+WqV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LGAJgiAIgiAIgiAIgiAIcxpZwBIEQRAEQRAEQRAEQRDmNLKAJQiCIAiCIAiCIAiCIMxpZAFLEARBEARBEARBEARBmNPIApYgCIIgCIIgCIIgCIIwp5EFL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rrW1NS8vL/ZKEAQhSQwPDw8ODno8ntjrBFJTU4uLi7Ozs2OvL5dwOKzXz75q73K5WlpaOjo6vF5vRkZGTU1NZWWl2WyObf4YMGh/f39DQ8Pk5GROTs7ixYtLS0tj2y6R7u5uZik/P7+goMBiscRKrwR029nZGYlE6Jb+mW0K/X7/6Ohob28v5TabjbCzsrJ0Op1qci6oDOeaZ/ok6YRCIdXbuaoJgiAIwhXB5/ORhUlnZJxFixaR4mMbogma3Dc2NkY+IvE5HA5SXnp6Os/T0tJilRKgvtPpJIuRjklntKqvry8sLDSZTLEaHw9Gb2pqGh8fp88lS5bk5ubGNlwKZFgiZF9UNr8iJhOH6UIYlBWUlJQgZlhBMBgcGBgYGhpiaKPRuGDBAib5gvmdyeRx1mocEWaYCphYZmamwWCIbRAEYd7DvxYNjz76qN1ujxUIgiAkif3797/++uvvvffevn379uzZs3v37r179x48eJBy1BONQ5UuuHoyK8hrR0cHveFViOk0WwoEAmx9JcrWrVupduTIkZaWFvwM+bNarZc3aJy+vr4XXnjh2WefZafQu6KiItwutu0Seffdd1966SXiLy0t5XP7YwaWCJP8wx/+cOfOnSdOnEDKV6xYQedkiM2bNz/zzDMcC6aIyFHq8yip2+1uaGg4efIkXov6zxre1NTUY489dujQoYIoHJHYBkEQBEH4BCAL//jHP37nnXcOHz6sXCKeesh3r7766ssvvzw5OVlWVkYKe+qpp4aHh4uLi2ee3SfHHT9+nCyMq3zwwQe4ytGjR5ubm0OhUFZW1sdMynTS29v73HPPIQx4CLkSVSBLXkafHo+HvWB/0Ziqqqor+6889p0Id+3axVSw1+Xl5QaDgdl77bXXkKgdO3YcO3asurqaeT5Xficqh8Nx4MCBrq4us9mMlcU2JIBIsAtYU2VlJSYmqiAIQhyXyyVnvwVBmBPo9Xo0CHw+HwL09ttv79+/H3VThedZN7kgp06devzxx//zP/+zra0tGAzGSqMEAoHu7u5///d//973vnfo0CGEta6uDklF0f7lX/4FReNTMlb1cjlx4gRi19LSsnTp0htvvLGoqCi24dLB+YaGhvDaaXvx8enp6Xn33Xffeust1Py9995T18FRiAG/GWX79u0DAwPqfOm5wOb/67/+66c//eng4OC5auLo4+PjIyMjDIHFxkoFQRAE4RPA6/U2NTW98MILJOI33nhj8+bNY2NjsW3RlNTQ0ED6QwDIrZ2dnWTAAwcOkKdiNc6gaiIS//Ef/0GFnJyc8vJy0uJTTz31D//wDx988AEDxapeFtjIzp07ScHNzc3Lli1bt27dZV91Tm6dnJwkEbNHhB0rvUI0Njb+/Oc/ZyYJFUnDlygcHR3FH5QtsFVdiqXqzwSBQa6++93vUpkJjJWeDZOJJ9CPqIIgCDORK7AEQZgTZGRk1NXVrV27tqampqenB49csmTJX/7lX954443XXnstpmixWJSWtbe3d3d346CpqamJ18ajUKdPn2YT0oMhWa1Wg8GAwG3fvv2VV17Bk+gwPz8/8SKs4eFhvPbpp5+m8Nd+7de+/OUvb9q0aenSpXR+/PhxDJWQss58bw6jJaquri68ymg0xi/OYiwCZivDOZ1OYiAAhiBg+tm2bdvu3bvp/7777qPz0tJS6vT29qJlBE8/Pp+P+kTi9/vVKVyeUIF+eJyYmKAOXVHOQITEXtAJo0f34HKimrkaeOzYMbSe5rRlVq+77joGovDll18mvHA4nJeXd9NNN1VXV9MbO0VvjIgfMwodUshA/POAfwZg4Uwa9dVeMDQiyyFjR2w2G0PQW1VVFUeZJ/TAAVXldMXL/v5+6ptMJvqMBScIgiAIlwVp5Y033iALk/29Xi+JhgQXv5qYhLVly5aGhoaFCxdef/315KydO3eSYdevX19WVqZ6ULhcLnVZE9ntW9/61uc+9zmVE8mGra2tZMwVK1ZkZmaqynFR4Qkv1b+zyIYkZUSFBMdjR0cHsfEcEyAb9vX1vf3220eOHMnOzn7wwQexBQZSX2kk7Gm2gAuReWnFEPRDW1IwJfRGEmcraZS9WL58Oe4U16RLjWqmKsD7779/9OhRRgGGWLZsGftOqyeffJIpIiTCwHYqKyupQIeMqPpnE7mePokfW/j5z3+O9dED+8tRoA6HhrBPnTpFPwSANXFQ2AWcBOtQXwIlZuYBu6A+ccYNJBacIAjzAD4iZAFLEIQ5gdVqzcrKys3NxW8OHjzY1NSEGn7zm98sKCigXLlaW1vbM8888/rrr3/44Yf79u1D2jA8lJEme/fuffHFF9UmniNYKA4C2tjYiCrxEkubmJjAipYsWcKjGhTr+v73v9/Z2Xn33Xd/+ctfXrx4MSqGeDHiokWLVq9erS6/x67Qyueff/7N6LVI9E8kdIIE41K44P/8z//s2LEDLUNA33333V27djU3N7P1wIEDlLS0tOCduJcSvuPHj6svKRQVFaFuaBl6jRSiqgRAb4jdc889h1Xj3Pv371d3KkT1eE4J+1tRUYHSsYOXFxU9UEHNgEItYDHVaWlpdIs1EidjQUlJCV0xIcg6M4NcPvvsswTMPLP10KFDGCThsaeEwZ6SVxiRacSzf/KTnxAhk8xxwfLV+hfBoJ50i6oSPP9aQJSZCo7Ryy+/TJCEwctpEQqCIAjCJRGJRMh6aMPg4OBXvvKV8fHxsbExEllNTQ1SQYWLX8Ci4Q9+8AOy4f333//Vr34VN8jPz6crcvGKFSvWrl1LDzabLZ6XyXrkX0SFpEnqJ+VhI+REkjUq8tZbb5Ho9+zZc+LECVIemZGX77zzDsmRHhiFjE8TXOjJJ58k7PLycgYit7766qsffPABiZ6xSOsMtHXrVvImA9E/BoVUkFvZRFqnE0zmsqOiq5lrQ2oBC4vAClAvZhKpQE6ICn9QZ+buvfdeIjl8+DCqQyRMKX1iPmzCDSjHylACt9uNxXEg2F9iwB+wHYJEHvA99R3Durq69PR0hJAK27Ztw8d4ySaOKXtBb8yM2IIgzCv4h8blfytHEAThCoJLIUPYEo88VyXqpSpBjF5++WXkBpVxOp0nT558+umn33vvPdQHvcPqXnrppYGBAfwGyUPCKMGN+JhzOBw+ny8YDI6OjlITMVIjYq6UdHZ28mTZsmXIqBoOx7rxxht/8zd/884778zLy2NonJJxf/rTn6KASF57e/uzzz77wgsvEAl+TGAY8IsvvkgJijYyMoJXUZnYOjo6CJWhGQL9pS1PUDQkcvfu3ZQQBoU8RxyxOq/Xi20/99xztCVmJBWlY+gPP/yQauwy1VBtdopxLzsq9lrNwDRwWZSdrqjPHNIh4rty5Uplh/TJvtAbnRAV6snUqWnnCZMM7J06RczztrY2trIvb7zxBorc3d3N3LIVUSaw/v5+OucAoezUQbUxWnaHVgw3U5oFQRAE4ZIgJZFTyJU5OTn33nvv2rVrKdy1axcmoCpcJGgDeZO0ZbVa16xZk56eTpKCtLS0+++//3d+53c+85nPZEe/8Uf+JZE9+eSTJ06cIMWT2siYP/nJT8j7+MDbb79NxiQvnzp1Cl0hGz7xxBNbt26l5tTUFBk2FAr5oz+fQg7lOT5AZlS3xCIF87hnzx6SJjmann/0ox+RTMmqbEIMfvzjH7NrKhFTjcxLHUzgXFHx8vxRIVfRvZ+FgoKC8vJyJpbsz2TSLXNSUVERX0siudPnM88809vbiy3gDLxE4Sjnpdo7TAZboLnaTULCGRAP5plWmzdvJjCe0BtTTTnixF7s3LlTiQ1DIxWyeiUI8xBZwBIE4VMAioaGIkNms/nXfu3X/uIv/uK3fuu3KH/zzTe7u7u7urqOHj2KFW3atOlb3/rWb//2b3/uc59btGgRGldfX79hw4aS6G/lPPzww3fddVf8y3derxd5QhZ5npeXFy8HexS1cEaFffv2YVdZWVlf/epX/+zP/gxbLS4u3rZtG7KFhFEffeSJyWQiqj/5kz+57rrrGBqVrK2t3bhxI52jel/+8pcffPDB/Px8KmPDwBM1nCrhMRgMsps4JS740EMP/d7v/d7Xv/7122+/XV2AFq9Gk48T1eDgYHTY6aCkCCh1GhsbmVJ8MTU1FeOnB7aq8Jg0Sn73d3/3T//0Tx944AF2jcp0uH79espzc3MrKyu/9rWv3XDDDWgl0dKEfeeQff7zn6dzppRC4ElpaekjjzzC4/vvv4+IcyiZbaYo8RI5QRAEQbg8sIKDBw+SB1etWkVuuvnmm8mt+/fv7+zsJJfFKl0E9NDX14eHYCDohOHMKRYSWWZmps1mUyUej+eNN954/fXX09LSfv3Xf/3//J//Q3Ymx23duvXtt992uVz0A8jGN77xDVyFZEfCPXToED2T6Emj9EbG/NKXvnTLLbfwnD5VxlR5XzkATE1NNTc3H4/eRp00iiowHHqDt9C/asUT6sO5otqyZcv5oxoZGaGrWSHXk9AnJiZQhd7e3mPHjhHJwoUL46e7SP14C3vxh3/4h4z4mc98hqnbsWMHtrBixYo1a9YQzLJly7AFdpz6BMygRUVFjz76KPLDJNMPhWyin6VLl/7qr/4qM4PhqEuxcnJykAoOa/xYCIIwf5AFLEEQPgWga+o6I5PJhGlhn9gP7siTnp4exCs/Px9Vfe21137wgx+0trYuX778gQceWLRoET6EtmZkZCB2FNbW1sbP1+nOwHPN8hJuFIp7YU7q+ejo6MmTJ7GuTZs2ffnLX77hhhvuu+++Bx98kJD27dvHVtUQnaJ8w4YNGNU111xDeMRTXFyM5GG3BICrMTrPqZw4ViLsUXZ2Nm27u7sff/xxRA25xEqBHYxVivJxomLvVCfTYG6RWqZrYGCATk6fPo1AM2lqOYnY8vLyvv3tb2PAqampTU1NHR0dmLHT6fT7/ZglMMnEv3r1arVWRSvCfvjhh9FxdkGVJELY999/P3r64osvMug999xz2223EWRssyAIgiBcFiTx/v5+tYBFaiNnUUg6Iz++9957bFLVLhKlChB3A0UgEFAlPPb19TU0NAwPD1933XVf/epXb7rppi9+8Ytf+MIXxsfHCQOBIS+jKyRlch9Jee3atbz0er1oSVVVFUHykrS7dOlSEjGZUQ0xEzaR3IEs/OSTT7766qukVwSABEphrFKUjxPVtD1NhIDJ+KR7HGzv3r3YCONSopaTCAbb+YM/+IOvfOUrvDx16lRXVxcdjo2N+Xw+rKysrMxsNiNIDIenRbtMqaurI6pf+qVfuvXWW5UpxcnKykIhfuVXfgXH+PDDDzmg3/jGN26++Wa1xicIwnxDFrAEQfgUgEip6+QnJye3b9/+zjvvvPvuu9je6tWrEamSkpLPf/7zDz30UFpa2s6dO7///e//zd/8zb/9278hZ2qxJq6e8SeAAubn5yNqFCJhTqcztiH604GvvPLK7t27MTy3280mtIzOU1NTqYxa0ZAnCBkVlOQRBi5FNdQtIyODl+dapYLEMGiOjanntFq5cuWXvvQlzIz9RbK/+93v/u3f/u1///d/46mJHX4SUQEzWV9fPzg4uGXLFo/HU1FRoe5KxiY6pNvnn3/+hz/84dNPP71161Ylvmw6T59IKupJD4m7HId/SyxcuJD4eU5shYWFBKk2CYIgCMJlQw4liff395O50AaS6Y9+9KO+vj6/37958+a2trZ45r0g5NDi4mKSLGmxpaUlEAiocrpCOV566aVdu3aREB0OB/mXfEdSU3mZ/FtQUECKVCd7eKJyMR2S/nJycnhCP5TPmiLjxFOtUhry/tq1a7/5zW/edNNNY2NjP/vZz/7+7//+r//6r3/84x+zg6qygucXExVhzBqV6mQmdFIWpbm5GR9TtkC3cVvo7u5+4YUXUJcnn3wSnYifVFNt1ZNpqBNg07bGXxLYqlWrGIIS5K2yslLOdQnCvEUWsARB+BSAFaEsPBYWFt51112/9Eu/9NBDD91555133HHHwoULscmqqiqef+ELX/jc5z63adMms9n8/vvv79mzB9tTAjRTxfCh/Pz8RYsW8eTYsWM90R/BoRzTeuutt5BdHkdGRqxWK86HkE1NTSGCVMDVhoeHeYJvKZ3iOY9K3XhiNBrV81lhE3VQZ9yXlwSPXKrweKQtlqZuE/vggw+uWLGCwJ5++mlsO3EXMOkrG5UCR1+8eDEifvLkSeywtrZWiSzwjwHE/bHHHjt69OiSJUu+9KUvPfDAAxwOtVWhBk2EEnqYWa4g+MOHD/NIwMzDwYMHT58+rZbeBEEQBOHyIF263e4tW7aQZ9XaEymMtFtSUkKKbG1tPXHiBLk+VvtCkDrz8vLKyspI1njFYPT374Ds/NOf/vSf/umfXn/99fHxcZImokIKIykDMUxOTlKZ5uRrxlWpUDkAj4gKTxIz+zTYCgyk1tp4ou6ASbokoa9btw5JQHvuvfdeVKGrq+uVV17hUbVV0PyKRwVUKC0tZUJ6e3uPHDlCP6gUDdVW4jx+/PjLL7+MM6xdu5YIsbWsrCy19Vw9M3TcN+KoygTP9L733ntjY2MoGfEjeOzpxS9BCoLwi4QsYAmC8CkAZUGVkDC8raioaOnSpWgo9olNYk6o2Jtvvrlr166FCxf+1m/91u/93u/hTB6PB9XDezAtwKioRpPE9ZHc3Fy8isd9+/Zt3bq1sbERr0WStm3b1t3djY0xorowngCampr27t3b2dmJ+PKETQyH1GJdqjdGUU/ODw0BA6OrgYEBJCweFUGqO7W3tbXddNNNv/u7v/u1r32N8KgcX+RSXPGoFPEVPaSfIWpqauLNCaCjo2N4eDgzM3P9+vVLlizh3wMcDrUVtFnW6fg3Q39//1T0jrOxDeeGmD/44AMc9Prrr+ew8g+D7du3K8OO1RAEQRCES4QU1tfXd/DgwfT09EceeeT3z/Cbv/mb+AOpinTT3t4eq30RYBp4BYkVQ9i8eXNDFPXzvuonSmw2G1lMfQ2QDE46JmOiFjt27LDb7QsWLMjKymJculKPcdTLWbMeCZ1uJyYmenp6ent7SfRoDDWdTuexY8eeffZZhrjttttwnl/7tV9jFLInO57YFZ1/nKjOBVsLCgrolieYAJOszEFtxWSIlmCoc/vtty9btoyQKOQRaMJ0ARXU9XGq1ayoMNjfAwcOvPDCC+zdihUriPzll1/euXMnM6OqCYIwr5AFLEEQPgWgR6tXr7722mtR0n/8x3/8j//4jz/90z996qmncBqPx4M2HT9+/Omnn/7Xf/3Xxx9//H/+53/Q1pKSkqqqKqPRiP9lZmaiff/5n//53HPPud3uWKfR9ZovfOELt9xyCy713e9+FwX86le/+sd//MeI6cqVK++8886ysjKaM+5NN920f//+v/7rv2brn//5n2/btg0ne/jhh2eeMDw/DFReXk5gTU1N//Vf//UP//APP/rRj1C9+LIaSrdly5Yf/OAH3/nOd5544gmMjZLly5cjgoljIaNXMKo46qo0wqOHvLw8lDRusWpTRkYGEvz8888zyUy4umwtEAhgpRwjFL+xsZEDhNYjmqrhrIRCIdTzxz/+MT185jOf+du//dv777+fycFKOXbnbysIgiAI52F4eFjdoXzBggXkRLLMHVHuuuuue++9Nycnh9TZ0tJy8ZfwpKWl0XDdunUox5/92Z/9+q//+te//nUy1/j4+KpVq2699dbS0lLq3HbbbRs2bEBIyMh/9Ed/9Dd/8zck9KVLl9KW/Ki6Il2qJ4nEU20ilZWV1dXVR44cwV4Y6//9v/83NjaGLZArJycnybOUfO9730MVfvKTn/h8vrq6OnaNrbH20W7PFRW2cMGozoPZbGaXi4qKGA4xIFR0S23CH1QYJ06cIDBs4dVXXyVyVEGtrzGoxWLZuXMnnkPSV61mhcq0wpcwNI7p7bff/r/+1//CfNhZeqYHDCRWVRCEeYPh0UcftdvtsVeCIAjJBi9BU1CfFStWbNy4Ma5iJpNp8eLFiJHX6x0ZGcF+brzxxi9+8Yu1tbXZ2dnIU2ZmptPp7O3txS+rqqo+97nP3XfffagbmmW1WhFZnGnRokXXXHMNbVWfuB2b1qxZg4RRjc5tNltZWdmdd96JnlJTXRKPiiHB6enp1MeW6BNb/cpXvrJ69Wq6QshOnz5dWFiI2paXlxMwRkskCxcupAT94jnxMAp16CErK4tRKKem+hbA8uXLGQKbvPbaa4mkJPojRwTc19fHE3WrC2ZjaGiI0emnvr6effk4UeXm5qoZUDDhyCUWzih0SFt8FN8FGp46dYpWPCdORiFmYsP7+cdAQUFBXl4eDdlBNhEJrklOYV/YTbfbzdHhMDEcO8JAbFVRrVy5sqenp7u7Gzv/2te+RjV133cq0CczwA7SmwpPEARBEC6e0dHR/fv3YwVkcxIrWYmEAmQishvZkEyHUWAOpD/KSfdkJXIfWXLJkiU8zz/7h1OoQ1Ij+ZKjyeAkWXrAKNAMbIG0q2yhtLRUXdZEUibL08nNN9/89a9/nSxJQiTPUoESchyVJyYm1HCkdXojxZMByYkkfTU6/RAtzsPo7As7QiJmX66//nqe0JDyqampwcFBRqcVA5F8yaTkWarRLVmbJ+eKit1UURHPrFHRhJJE1Bf36JbhmASeU+e666677bbbaMW0k8p5zl6oOVcXWFGZvI8trF+/HsXCFjA9tlKnrq6OTYRBn8ySkhNa0VVxcTFRIQPHjx9nH/EQppqY8Q3mBCfkWHAEqRANTRCEeQH/BtG1trbygRIrEARBSDYI1uTkJDZjjf62YKw0Cm6HWrEVkDnEjke8DQ1ChhwOB+WoGHKptA9JwuTokA871JA+0R0+8dRiShx8jrb0jDBRmT5pzmN8nQvi/dMJI2ZnZ9M/FRgagRsZGQmHwzRhaCpTB6dkFPohZvWc+uwRW6mJ59GEaipU1T9b1XPVnDoMRysKgUF5SSE7BepU52VHRWVK4jA/+CLV1HIYHWKHmCU1mRzEkWlUE6ImigrEkJOTQwDsIJt4ydTRP/PM0OgyA6nhqKaOEQPFo2IgnjMuPRM2FdRx93g8yChbcVMVmyAIgiBcEn6/n6RGeiI3kVDIRKqcjEahuhqIcraSp0iO5F+yJxmNl+QjlUlVk0TIU2RhUImMFEn6o5/ElKryMomSNKq6BZ6Q3QiJVuREsi1PVFKmLf2Q02lFzzxR2ZauqEOWJAWzO2RkBiJj0i1h0wMDkTQZiH5IoxSqhuwjMsNWlUwTbSExKlX5/FHNTMT0QJA0ZCuzQZ/0TMPc3FzVFXXoSu0OlYmETYzFLlCfONkRnlBTqYU6fciI9Ek1NZOJUREDk8CgWARdUUEdQTphB9kRtYOCIMwT+OiQBSxBED5lIGdoDd6j1kQSUZsoZ2us6AxsgpnlcVRbnszas0J1wtZzVbh4LtgVW8+1m9O4YFdXlvMPF59D9VIQBEEQfsEg05EH54ItXDCSRM7f1RWHsc6jMWILgiBcBrKAJQiCIAiCIAiCIAiCIMxptIs3Y08FQRAEQRAEQRAEQRAEYU4iC1iCIAiCIAiCIAiCIAjCnEYWsARBEIS5SzAY9EbhSaxIEARBEAThvIRCIeUPgUAgEonESgVB+JQjC1iCIAjC3KW/v//IkSPHjx/v6+tT93wVBEEQBEE4PxMTE8gDdHV1iT8Iwi8MchN3QZgvBAKBAwcOtLW1xV4LwqeBnii66O9nL1y4MOm/WFRXV7d27drYC0EQhPlBc3Pzvn37Yi8E4dPA6Ohoe3t7OBxOS0sjdxuNxtiGJFFaWnrLLbfEXgiCcFnIrxAKwjzi4KFDz77x8kDQYUm3X51fUD4Xfpdn6HDLquz8bHuSIwFPIPBhc/Pqioq89PRYUZIIhsPtQ0Nmo7EkK4vHWGmS6JuYGHE664qKLMmOpHtqqtvhSNHp7HZ7ampqrDRJuN3u8vLyr33ta6iw/Pi3IAjzhObm5lfeeeNIb0tqXlZys3YoGBo50b4gYi7NytIn2x98weDutrbawkKydqwoSYTC4dMjI+FIhGlJtVhipUnC4/c3DQxUFxSkW62xoiQx4vG0jY+HUlKsVmtaWlpy37oejyczM/MLX/jC+vXrk76UJgifXmQBSxDmEW+9+85zO98xrirPripOSWoWdw6MHvnPl79eXL2ipDS56yPBcLh3fPz/99Zbj95229KSklhpksD5Xj1yJMNmu7G6msdYaZLY095+tKvrwVWrijIzY0VJYntf34f9/SkGQ25ubk5OTnIFtK+vT6/X//Iv//KGDRtEQAVBmCfs2rXrpz9/dazCWnxNjc5giJUmg6DXd/yJN291mm5ZVGM3m2OlySAUDg9OTf3zz3/++TVrrlu4MFaaJLyBwJvHjgXC4Y21tSXJztojTucze/fetXRpdWFhchcZT46Pv9XZ6UtJycrK4l+7yT3txL+63W73Pffc8/nPf96c1LeuIHyqkQUsQZhHvP3zd18+8kHmHctyayp0+mQqxWTP0N6/feIPiutuqFyQXAH1h0Jtg4N/8tJLf/XAA6srK2OlScLp8z25e3e23X7XsmU8xkqTxJampt1tbV9et64qPz+Z75WUlFdaWl5rbU0xGktKSsrLy5MroJ2osM/3hS98QRawBEGYP+zatev57W97VxVVXL9Mb0zmAlbA7d3/r8/dO254sH5ZRlIv8AmGw50jI3/x6qu/uXHjzXV1sdIk4fb7f7p3byAUumf58src3FhpkhiYmvqvrVs/u2rV8rIyQ1JT9r7+/sdPnPBEIvn5+QsXLjQkde21p6dndHT0tttukwUsQfg4DA4OyjcgBGH+IL/AIgiCIAjCpTOnDEJ0ZjbkEAmCMB+QBSxBmD8k90oaQfhFQH6KWxAEIcnMKZ2ZM0lhTs2KGKcgCJ8QsoAlCPMH+Ye3IAiCIAjClSPZ95IXBEGYV8gCliDMH8SxBEEQBEH4lCPn42ZDZkUQhPmALGAJgiAIwsWS3J9BFARBSA7y/bQ5j8yKIAjzAVnAEoT5g5ycEwRBEATh0plTBiE6MxtyiARBmA/IApYgzB8+1sm5SDjsc7gd/aPu0cmQPxArTRKRSMTt8w05HBNudygcjpUmCYKZ8nqHpqYmPZ5wsm/mymw4vN6BqamkT0sgFOLoDExOuny+K3vj80hKJBAJuEIuZ8gZ//OGvaFIKBgJukNuVUIFf9hP5VizM4RTwt6I1xF2+CMfbfWFfZPBSVfYpUrUEHRFh6pCHLmJuyAIwgWIpAS9fs/YlGtkIv7nmXCGArFPVJ64x6e8k67L/ET9GDrDiB6/H38YdTr9wemf8JfDx0sKpMjBqakRpzP4sbP25c0KtkAMOAxZO1aUkuL2+4c/nmJ9HOMMhkKTbnff5OSUx/MJyQwC4Aw7PWEPSqBKQikhXiq14BEriG9S8M5BKuLu4Q7HDIHHqdAUJfH6wZQgXWER6qUgCFcWWcAShPnD5TtWOBgaae5qev3Dw0+9fezZ97p3n/BNumLbrjoYZ+fY2BvHjz+9Z88rhw8f7+31XhEHvSxQq9Ojo28cPfr03r0vHzrU0NuL9sW2XXWwq/7Jyc0NDS/s3++80stGl8SU13uos/OFAwee3LPn5w0N3ePjV9BBkcXRwOhxz/Ej7iPq77D7cIe/wxV2jQZHG7wNRzxa4VHP0f5AP7oZaxYFZx0KDDV6Gk95TrX52iaCExRimV3+rtP+0y3elrHgGBbLEIPBweHgMPVVQ0EQBOEiCYdCY+29J1/bfvSnP1d/x57Z3Lp5r3NgTEtU4fB4R3/jqx92720I+69q+g6Gw32Tk+80NOAPz+3fv7+jw+H1xrZdNpf7vfJgKHRqYOBNZGbv3mf27dt66tSww3GVEzeDjblc7zc2IjA84WXojEj8dO9ekvjR7u4rMEWXgsfvx+tePnz4yV27cLzWoaErs854hkhKZDI02eptbfI0NXmbevw93rBXKwxO8vKw57DmFZ4jHb4OVR5rlpLijXh7A72xCu4jiAT9IAz0cNp3utXXOhIcQR7CKWFEYjAw6Av7Yi0FQbiiyAKWIMwfLv98mGt4/MiTbx/40WsDR1tOvPj+zn9/vudAYzj40cm6q8nA1NRjO3Z85913tzU3o33//v77bUNDiWcOryZOn+9HH374+M6dHzQ3//f27f/3nXeaBwc/oROG54dBO0dHXzp06J83b35s1y6MM1nLV4y7//Tp723d+pPdu/nnwX9s3frKoUMTbnds88cGO/Sn+CdCE/yNhka7/F17XHsGAgOesKfD39Hsa0Yc2YRZeiIfnVxV9Pn7DrkO9Qf6qdzmbTvqPsqTieBEu689FAkhnSe9J7Wzr2EXdou5GnXGWEtBEATh4oiEw87B0a5dx9ve38/fiRe37P2vl1rf3esenQj6AiPNXYd/8tau7z7Tse1Q/JqsS+Ny0xuZ6Pn9+//55z/HH149evTf3n//cFeXLxnnwIKhUM/4OPn6Pz/4YEdLy+tHj/5/X3317RMnxj9GrrzUWUGcOkZGfnbkyD+8887ju3aNOJ2RSMTl85G7yeCbGxuf3LPnH99552hPz9VUrJahof/+8MMndu061tuLVhFD3+TkFVzX80f8OEOLr8Uddo8ER3Y4d3T7u/1hf1+gD3/AJZRduCKuUMpZe41U0KrN1zYWGqOCI+zwRXwoBNrA41RoqsnTRB266vR1UiL+IAifELKAJQjChQkHQ6kFOUsevmXj//7l6tvXecenRtt6gr4kXJyCaLYND39w6tSCvLzfuOmmW+rq2oaGjvX0XOUzhApvIHB6ZAT1XFFW9o0bb9xUW3uku/tEby/+F6txFRmcmkL43jlxYsrr1VQveZdfOTye/R0dQ1NTdyxZ8uhtt5VnZx/v7e0YHb1SAmrWmUtNpbdk3HJ75u3r09YXmAoWWRfVWGosegvuuMC84Ia0G27NuJUK1ZZqq94aaxY9fdof6HdH3FRYm7q2ylI1GZ7EVnmkbbG5uMhUhJUitcPBYUqyjdkmnSnW+AxyE3dBEOYjl/LJpzcaCpYsXPsbD970v76y/ncfKV1Tn11VUrVpdWZ54cCx1gM/eq3zw6MBrz8SvtykcFkfw6FwuHt8fEdra2F6+tdvvPGXrr2WbHW4q2vc7b76+TIQCo26XIFg8LbFi791662fW73aHwqROnvHx2M1Lp1LnRXy8lN79vzs8GF39JJt8AeDXaOjbx8/XpiR8as33PCZpUtbhoaOMEWuq3TRvS8QONHXRww3Vlf/0V133bBoUfPAQOvg4Mf/fmWcYCTY5murtFSuTl292r7aE/aMhcZ8EZ8z7Cw0Fq5PXY883JZx23Lb8jR9mi5hUr1hbyASWGlbuSl9ExWuT7s+35jvDDkNOgMeUmIqoQc0YyQ4Ek4J5xhzzHpzrKUgCFcUWcAShPnD5RtaakFO/QMb6x+4KRIK+5wuc5rNmpmmNyThA8Tj9/eMjbn9/qUlJYuLipaUlBgNhubBwUmPJ1bjKkIYuJ03EKgpKKgvLl5VUaHT6TpGRhzJWMDS7sPlcFTl5hZnZiZxiQUDHnU6+yYmMq3W5aWldYWFC/PzOTraAlasyscFocQXLTqLPkU/GZwcDg4vsy3LNeWyaTI06Qq5+v397b72Qf8grplon2xCVe16e6Yh06q3puvTzTrzYGDQmGIMpYRQT/6sOiutxoJjxcbiVH1qYnNBEIT5y6V8guv0+tT87JLVdeXXL7NlZ4S8/uKVNZUbltuy0ie7hzwTzry6Slt2uk5/uR+wl5VOQuFw/8TElMdTW1hYV1S0rLQ0024/PTKirc5c9VM+qEtJZuYja9Y8tHLlkuLi3LQ0jEpbQ4ptvxwutS3JeszlIkeX5+To9ZrR4TPtTIjbvSAvj6iuKS83G42UjFz6Atbl7Yg7EMDxrEYjjledn3/N/5+9/4CT47rvfNHpquqcc/fkiJkBBpEASAAkRQlMEiXZsmyRlnbt1XVa22ut93rDu7t33+dz3/p6/d7Ku/7cj6293iutZUmkREvMpACSYiZyxuScumemc04V36+6GoPGYABO4gwEnK+Ko6pTp6pOnSrU/9unqk7V17OCMB2P8xv3CBjMwUE78kI+xscQ6+ESiPtIzwgZDFCCieJEgA3AFpT8ixSlYpJPQiSmSlPT7DTGYQhaSivVSDkxlxEzMAocQDiJiTLZGBs2VFmSQCBsKOSfFoFw77D2n+KMVm1r8uksxqHXT4y/c0FjMjrb6hjtFtxc4kURfoMRr8Wi12h0avkBmWAisSUPPcGossWiSqWyGQwoiUGjwXgonS5sRTdYbpPpm0eOfO3AAdTMmrvk2BBKglDieYNW6zCZ1DSNmpE7qd3QVwAUskI2yAXttL2OqYODCpJQFOVnrPqL/WdzZ0/nTmO8uhdVjFMqavGeqvJ4P6TTQlswgswxIVanqSsK8iNsJtpUEkuLvbQusuF7QSAQCHcfKlxtaRrBaOqjy9lwvOGBHlujT0VT3p6Wg3/wq11felBnNa09VK1pOVy7ixwnSpLLbEa8RmyiKSqUyaz3Ce41BQUER5/N9vmenu21tTmWvTw7C73BuA8RfK2stlYaHI7fPnwY5gBtoMrHAmWA1Yii6DAYUEWwLKQjfKdXf49wbYdWEMUCx2nVarvRyNA0RIIVhHA6vYFPYCH0d+g6ZtiZK/krF/IXDLTBzbjVlFruIpMPDxYHz+XOncyenChNVPehKdVIkAFYxxQ7dTl/+VT2FBbPiln4A/QjykexrEftgTZgMNJGURLhD9UGQiAQNgrSgEUg3Dus84e3xLOc1mKw1LnZbC4xOc/mt6Z/Sukmj4HZbEmzAjYJ2apMqMqUU7agKDU1TpNpf3OzSastl2IrwcFQvsaolAPlQR0JG32AYJNJIRnn49267sX3BNu0bUctR5+2P/3r9l+3M/ah4lBCSCCnMldhSf1groEy7Dfsb1A37NLtatO0LfALNsaWE3OX8pcuFy7DSgVpa3pYIxAIhF9eRFFIzSwEzvYbPQ53VxPF0Eh0bWus3ddJqzG+BaFKdoUbgxFCthKw1s5aYy4Wo1SqaDb70qVL7w0N7aqvP9LW5llHA9ZqqbPZdjc0GDWa6h2o6FR5p2SrUakQvtdbRSsGm1G0SikS6gfF2cCtI+KzIrvALahVahttszLWoih/lRh//Yz/EdMjkIevO7++Xb99vDQe4kOL3WhCA6AKuw27n7I+9Q3nNz5j/gyWgmPwEn+/8f5Wbet23fYObUeQC2opLV1DX81fhUJgcsk9MAKBsH5IAxaBcLchCEImk4GSVaavs0bHAmy2kJ6LqijV3n/65MP/9p8Y3faxd86lZhfW3oHFWoHNaBj5wZkcy/KCgAElsBkMSuImQ1OUXiM/MV7kURCB5XmMm/V6NS1r+uaz9gO8oWD3MXCCUOA4VAiqRkvTFt31vqg2BE7ionzUTJtdahelkmOZiTZ16brcavlWqp7SuxgX8hSE6/eN4ZT4u/hhQaVhS6/SY3Gsp1HTiFVNsVPwWqqG6i/0Y4VYZKo0FRNiyiIEAoFwFwNzyOVyCGeV6fUhlPixt87mwglfT6ul3lNJLbeJVMbXzJrUA1vV0DS2XlD8AXsrimadTnmUe/MRRDGQSPz9iRMnxsaOtLf/q8ce6/T5KvPWxBpqZcmRgGKhNvC3yHGoH47nRUlC+N60KsLh0TIMNo0C1EhSiecZijLpdChSJcf6KImlABeIc/E9hj0HjQcPGw/bGfs0O53hM6261lpNrZbSYnDQDqaGyYt5pTUPwAo8ak+nvhO2wKgYK2210bYknxQkAb5Rp67D3CAXhE4YKMNkaVJSSXCJGXYGg7IGAoGwUZAGLALhroJl2ampqZMnTxY2tE+o1Gx44KUPJt45X0zlRHgfxwslThJubiP71IHZOE0mmqKG5udhfhig2p1er81gqOTYRFCYWpsNXjUVjc4mEpPRKKyrxeWCEFdy3IOoVJBdu8GQzOdHFhbmUqn5VMqi1ze7XBvwo6UKXuLTQlrpZ115JVB5th9/pRpJlERO5CCgEE34JSuxYo2oo3RwUCxVlIqYLEgFzPKqvXQNjXR4Z1EsjpXGnIwTS2ElmOVT+/gavrovjI3dCwKBQLhDEEVxfn7+7Nmz6XS6klTN6q98AsfNXRqmaNpS71HrtZXUDWFNl2GKouxGIwL3WCSCkD0bj+dYtsXpdBiNuLJXMm0WoiQl8vkfnz17vK8PRTrQ3IzEcDqdX0cXBOvfBw3D+KxWnVo9HY1Ox+NTsViJ52E1bpOpkuNTRnG8fKk0Fg4vpNOQKxSp2elkNui+ICK78m1BjUqjoTRaSquuUXMSlxNzATaQFJJwA/nGm8Qj1sv+UCP7A1QBJhDlosiDEawEGTBgccgDDIRW0cg2WZp0MA4TbUIeiIRf7ceGUmJK3jCBQNg4SAMWgXD3wPP89PT08ePHX3nlldwyPW6u6ZZlGZHnF66OXX3+F4OvfNj303cz8zFXZ6PBad383/J6jabN41E+bPdmX9/HY2NatVruilWvr+TYRExabbfPV2uzXQ0E4KDvDQ+jGF0+n1m7oab+SwXOCJfJtM3r5QXho9HRn/f2Ds7P11qtbW73Rt1BVYA7wjjNlFl5rgpCWRJLE6WJKXYqykcjQiQhJBxqh5k2p4V0mAsXpaKBNtgYG0x0mp2O8BEkQlV9ap/yABcWn+fmdZQOAqqn5NNJafnCqmGo8iYJBALhLkUUxUgk8t5777388svxeHzxwZPrrNIgsAauyKZmQ1qLUWcz3dD0X1nV2p1kbYvSFNXkdGIYWVh4u7//7YGBPMtur611Go2b7jLyF2kG5uZevHhxOh5P5vNv9vd/5/33X7p0KRCPV3KsnnVUaAW9Wo3w3eH1jkUib/X3vzM4qKXp7X4/wnolx4pZW2EMGk2n18vQ9KmJCfjDh6OjNr0e/rBRD7bLD09RVq6GC/NhqAIGGIKFsiD0B9ngeGk8wkXgDzAEpNhpOzRjgVvISvKNsaSQHCmNzLKzcT6OxaEH9Zp6rBCr5SQORqFWqR20w0SZ4AyKP+BfgaIoBAJhAyFSTiDcJSj2+eKLL7711lvJZHIZ+1zHzTlHW33rZ/flo6mTf/384GsfO1rrur74oNHr2PyblpRK1Wi3/85DD0Gznjt7djQc/tU9e7r9/i15BQBG7jAa/9nhw6lC4cdnzwYTif/lyJEdtbVb8j7jnQN+JDy8bduDHR1DCwswcpNW+/iOHR6zuTJ7gxBxykuibIrl5if4op2xt2nbzubOvpZ87Y3kG3DHdm27mTbPcXO9hd4Un0KeRnVjrbr27dTbyDPDznTq5NcBKg9widmBwkCnptNKW42UESlDxaFLuUs4ykiRN1lmuX9ZBAKB8EsM/CGfz7/++uuvvfba/Pw8Jisz1oHIC4Voki+xtFZDLx+g1+EPa1oUC7lNpmcOHnSZTD85d+794eFDbW0HmpsNmvV9kWZNQSFZKKAA8VyuxHF9weCb/f1vXL16enJyDd/7W2T9QoZ4Z9Pr/+iRR6x6/YsXLw7Oz39t//77mpv1q6+itRUGBdhRV/fZzs6ZePzbb74ZTqef2LGjyencqBtgapXao/bcZ7zvSv7KK8lXXkm8gi2269rrNfXN2uax4tjrqddfTrw8WZrcptsGqQhz4SuFK/jL1DDIY6WsryZffS31GkzDrXY3aZqUBqyiWBwtjjaoGxyMw0AZkIg1XM5f5mo4n3pdr4USCISbUY2NjblcrsoUgUD4paVQKBw7diyVSmUymStXrvzFX/yF1+utzCtz7K3jL17+wPpYj7OjcbXfrsaP9lIql4sk2FxRRdMGu8ngtq35K4SpQPjMn3//T/2dh5ta1iCOoiTlWDaUTueLRY1a7Tab4Vt0+QvQq4UVhPFQ6N++8ML/8eUv72tqqqSuBtRMtlRaKH95UMMwXovFotOtrTBYzw9PnbIbDE/09OBvJXWV5Fk2ls0WOa7Z5VrPHct3h4ZOjY9//eDBZrd7DdrI8Xw8n0dJUMPwYBwjuZvYNQnoS6Ojr46N1TBMbW1tQ0OD8qlvIEhCVszCFOGjSoryEBYSxRpRVaPSqDQmykSraJglK7F6So+cWKooFeWOLWokdY3aQBu0KvlxOUwWxEKID/kZv5bSYg1pIZ3gE5hlp+0WxqLcRJ2eni4Wi88888yRI0eYe7uZkkAg3DXgsvb2229Ho1GM9PX1/emf/ml7e3v1FfvkyZP/+MGx4j5f46EepS/2T0aS+BKXDkYoNW1w2TSGG96sL2XyuUhSbdCaPI5VCQmXL5776+efStC/0t2zhq4V4Q8FjoM/ZItFSqVymc1Oo3FtsZIXxelo9D++8srvP/zwI52dldQVwwlCPJdL5PPVzYVGrRbhcg1ehND/3JkzWOcXdu5scjorqSujxPORTAbaUG+369RqWI1SRZliETWD8iCIr6qKYET//b33vrJ37876+jXoECo2mc9HMxkUA1XhtVpxoNfWgHV2fv7v+/oKkuR2u1tbW+nyXiiqkJNy8AFMwgEUkWBFFv7A18h9rkMPTLQJiSWpBIXQUTrlS8cFqQB/QAaqRu7rCl6h3ACDV0S4iNJ6hUmsJ8bFIBIW2mKjbUojVyAQiMViR48e/drXvqZZZ5spgXAPEwqF1vIri0Ag3IEgHB46dOiRRx7Bj3wlSN/EWsK/AkRWZzM5Oxp8u9q9PS2Wes+aW6/WDzzGrNW2ud099fWdXi/sc20NRhsCasas07V7PD11dZ0+n91g2MLCANheg8PR4fWup/Vq/ajLbXndfv+u+voWl+vT+DYiraKttHWx9QrAI2GZLsblZtwYMBd5kI5ESKSSEylGyqhksDN2pfUKKMvWq+u1lBbjdA0N6azT1DVoGqyMlbwCQCAQ7mLgDwcOHHjsscc6Ojo27Ke1SsXoNI62Olujb0nrFdCaDY7WWrPPudrbaRXW+iAs/MGo0bS6XAjZO2prfRbLVsVKbBdRssvn215buzg0OZ3reRxsbbWiZZh6ux0aozzJjmCNMjSXq6ir/PLgJlcRQ1HYaKffvxuO5/PZ9PqNevxKQQn3Ttq5qAqKHmgojYNxLOqBkghJQAZFFeAPJsqkZIBpGCiD0noFNCqNT+1TUjCYKXOtprZeUy93Bl9uvSIQCBsIacAiEO4SaJr2+/1Op1P9ab5MB9fc8JaItYFClMtyJxWmMkWogCrZWO9cIYtOeRtuzkPVUBDWxXSMwFmRgnQlRYEcZwKBcJdBUZTP5/N6vdrbdOB4R1351l2YO8cfNpAN3B+samutRi7Ap3w7EFH+ZhNYNrGaZTMs8QcgdxKv0ihdHBAIhI2F/LsiEO4dSN89BAKBQCAQVs8dZRBEZ5aDHCICgXAvQBqwCIR7h9vdUyIQCCuBdOJOIBAIW8wdpTN3TFC4o2qFGCeBQPiUIA1YBMK9w/KOJQpiLpqMDE9LgtyTqCSKbK4QHw/MXxmNjsyUMnlJXLqgyAvZcHyhbzw0MJkNxTGJRDabj43OBs4PxsYCAschRShxmflocmZBYOXJFSJKUjyXG15YuBIIzMTjJZ5fsnm5R3meDyQSVwOB0XA4UyxiEaQn8/m+ublLMzORTEYo94qaLZVmE4loNrtmu8R6lML0BoOhdJoT5D1dQpHjpqLR3kBgPBzOsSwKw4tiOJO5ODOjFEYpXqpQwO6gMMpSawPlwUqCiUSeZStJ10C1pIvFsXAY1TIRiRQ4Diko8HwqdX5qCuVHAZTGl0Q+j2pBvSkLroESx6EMV2ZnB+fnY9msUtvVIAWHA0fn8uwsjhSqCBsWRXEumbw0OzuysFBJkSRUyHT5KFeWXDESy/LRKBcM8qGQVCiUv0koioUCFwqxc3PyMD8vpNM1S9YsSWKpJC+IucmkpMwVRYyzwSC3sIDVyr9GsKpslo/F5EkCgUAgLAe0IR9PL/SOKRqwiMDxqdlwNpwQbwqayJmLpkL9E3CM1GyIK5SQyBfZxMRc8MJQeGAK4/KFmuNhF/GJoJJhhSwbByvzymCC5XlEIsTEgfl5xPeKLRSLI6HQhelpzOLLZWYFIZhMhtNpJYLfjlu8aXc9Ds7MLMbBZSny/EQ0CsfARlFgxGgYBfxhLpVaLB6iNqK5kn+1wASgItjf6oi8hE0zGVQvarUP9T83h11WarsabChdKIxHItg0/sJ2UCeIySgMyo+lYC/KYVUKA9NTFlwtskVEIkujvCQJiP7x+M3RXxIESEVFMObmuHAYyiGfq9ksh8n5eQlahYKhcIUC1gDZqCxJIBA2FPpb3/qWYa2fuyIQCHcaLIuf7fOzs7MPPfSQ0WispJYZGx8fXJjStXkMTmulZwOpRmC52MjMyLGTcxeGGw5uVzF0Zj46+MrH0yeuJKcXQr3j4YEJe5NPbdBV97QaGZweev1EZGAy3D8RG52lNIzJ45j66Grg3EApnYOAak0Gnc2UXYiNHj+td1iwxervFiFP8MPLD5hdDTb7ks5BEfdn4/Fjvb3npqbgUpAVSqXymM3V2eAuZyYnX758eToWg8ospFK1NpuGYd4ZHMQkEmO5nFGnM+t0MFQorMNotOr1ywomVDGRy709OPjZzk6/zVZJrWI4FHq7v//0xMRYJAK7RTF8Fkt1v04lnv9odPQXg4OQVMgW/BIZIM0vXboEtcIiMFGXyaTXaE6Nj8O03GazRa+vLHwjMFc4t16tbvd48LeSWgWsDj79o9OnoXE+qxU7VZlRBpt7q7//xNjYeDR6fmoKtYQ9imSzPz5zBgsOzc+jqHJNUtT7w8OxbBZruM2HsSejUWjuzro6m9G4pOpQTqz/9atXp2Kxy4EAjpfTaFySDUfh7YGBj0ZGUGAcBczyms2wzH84dQpCj4MCn0ZF4YfE6clJDgW7dU+6Q/H4cDxeQ1Fmsxk7rZy68MJiX19pehqOCHFkg0HKYlExDDszU7h8GX8Vm1TRNI30qsoUUqnS2FhxZIRPJLhQqIbnaZsN0lkcGJAdtJxCGY0Sz5fGx3E6Yrx68VQqxfN8T09PY2Pjp909B4FAIGwmoiiGQqHp6el9+/bZ7fbqHpAgFf3TY7zfZG3wqK5d+kSOT0zOjb55evTNM80P7WG01y+V8bHZ/hc/EFneWu+hNdfTJWyid3zotY9DfROJ8cD8pZFcOOForYsOz0x8cKmQyCxcHVUxlMFlKyTSY2+fVeu0Rre1eg3Y6Nzp/m0Fqsvt0d70Kdib4yD0QOmbXKHIspdmZl65fHk8Ehmcn5+OxxGgDVotFvl4bCyeyyFmGbVam8EQSqUQnjBiNxiW7cwRgTWVz783PHxfU1Pzct9zvzkOIuoxN0U6XhQRoJ89cwb+40WMq6l5s79/IhpFhJ1PJk06HcpwJRAYC4ftej18prLYjSCkYhNQmm1eL/JXUsugnGcmJo7390MwoFUQFchAnc1WHXM30GQAYj0qv9vv997oSwqDCwvwh4H5+f65udFQCPLmvxbZFeAt0DmIylwqdX56usRxMIQiz//Pjz9OFwqollyphDWjJrEVWYcsFq1avcwRqqkJZrOXw2G+pgY+jFP6etSWJLFYZCcmCgMDarebqqoxmAB8gJ2dVbtclFZb3TopZjKQh8KVK7AL+eZZIkGbTJReX+jtFZJJ5Y6XvCqKKs3MiPk85qqqLCudRvELra2tO3bsuMWnlggEwieTy+WIfxMIdxV6vR7q+Xu/93v4qV9JujUCxwcvDF34/htXf/x2bDwAeeXyxfmrY30/fafuwPZtnz/k290RPD80fbK3lM5VlpEFVJr6+DJXLLV+7r72Rw8Ukhn4ayoYjo7OQEH8u9sphgr1jReTmeT0wkLvuMnroDUr/QiLIIqnJiagR/e3tDy+Y0et1Qr/g6DAwJQM+L9gKvXs6dPNTufRrq4dtbXvj4wMLyzMxuMQPqfJ1OHzYQRWBMVBep5lIXPLms0ngo2+2dc3GY0+tG3bY9u3Q20/GB5O5KqqQpLgx8+fO9fkdD7a3b2/qemFCxf6gkFo62Qk0uHxQCUDicRsIpHM5/uDwVyx6DKbKwuvHigm/PLdoSGss3DjvUG54S+RODM52VNXh6Lua2x86eLFkYWFiUgE5Udind0+VnbQaC7XGwjwgmBe/QfIFeCmH46MoKqxyxhwsCCRUMzK7HJhTo6PQ3kfaGvDQTRqNDBjuU6iUfxtc7vx8wASnOe4SCaDEqIkN/8OuQ0Sx/HRaKG/X+3x6Lu6dB0dcnMVfDGT4cNh+KKus9O4b59xzx5NbW21PgJYaXF8XNvcrNu2TUXTxaEhIZ2Gdwq5HONyQTdLExNiLqc0ZkFMqZva+Ko9m0AgEO4aGIbp6ur6rd/6Lb/fv8yF7sYEURCjo7NXnnvzynNvhfsnrj+BJWGWMPjKRzMnr+YiySVPZhUSmYn3Liam5jseO9j51BGdzTz10WV4SHRkRiix3h0tBqd19lRfIZ5OByMh+IPPweiXC1XLXYaXjYOIUHzVM8KxXO6lS5ccRuNnu7oe7OiAKlycmYE/jIbDWHxHXR2i0nAoVOQ4BKxQKmVd6yfwlo2DkJmbH32Cqxzr6zszPo65nCBEs1mERa/FAn9AYWAUisyk8nnvJ3ndzQVFMWLZ7M97e7Gqx3bseGrXLq1afXp8fGhhoZKjnGfTTAZa9fHoaJFlP9fVhW1hhW/190MqFqsFIyjb1UBgd0PDEzt27K6vPzE2hsM0FY0OzM01OJ0es/nK7GyqUICMoXpRevkzx5WlVwZ2mGWLg4O5c+fY6Wmxyl4wqzg6CrsQEgmYRiXxGhADIR5nnE7D7t1wDMP27bTVKqRSfDxOWa0YZ2dmBBziQkFWEYpS3eaTCAQCYR2QBiwC4a4CAupyueCgy30J+wZxkkQpMjQVOD+otRh9uzsqqTU1Jo9j+6890nRkl7en1d3drLebE9PzXP7662bJmYV0IOJoqa3ds612f7d7WxOXKyYm50RO0JgNJq8TK2TllPnI0HT7YwewhsUbtp9IPJcbD4chKFConbW1+5qaRFEMJpPKU/QgXyrBqOL5/OG2NvjNnsZGZIZ6zqVSMA+7weCzWLBInmWVJ8+7/X6Io7LsqoBmQXwhcG6z+YHW1r0NDdt8PqxwLBKp5Ch7J4wqXSzCsfY0NBxsaYF0TsfjMEXlO9CYRDbIGYzNrNfvamjQraalZgkQSvi032o163RLfl3APofm5zU0DWXfVVd3f2urRa9H4dOFgpam3SYTCgMzRu0d7+vzWa1dfv+tnnj6RKaj0WShgP3Fj4QDzc3NTudCOo0DByfEXPwHC4f62/R6HKMdtbU99fU4fDhGqAfsPsQXPwlQYEGSzk5NYXdqbTZ6lU8z0Wq1bvt2TUuL2udj/H7KbBayWbFQENJpxu1W19YydXWahgbabldVVbjcwhWLoeq0bW2a2lqN31+jUnFzc2KxiGy00UgZjSJMulTiFhbUHg98tIbcJiUQCPcGuDbabLaOjg79sg/X3GAQNflocurjKyqahirI8ejaXL7Ejhw/zeYKJq+9+pmsRTzbWzq/cNi/d5u3p83ZVo81xCfnsJTaqDN6HAaXtZTJZxdi4cGpxsM7jW4bRS8XHW4sjMKycXC2/MackoEXxdlygIZaIITtbWxsdDgCiQQG5aYO/AHBqMCywUTiwswM8lhuirYrAaXDVm6Og0hRAmU1ZyYmcuUnxZQbOaXyi+0OgwH+gMIgbvbPzSF8Yw2GT5KZ5WpFPq77m5s/v3MnqgUlaXW5OGhVIlGZ+6mZzLKFgVahtltcLmwImgetypVre7FaUBhIoIZhUIxunw+OoVOrUW+pQgHS4jSZ7EYjDih24cPRUaR0eL03P9R2eySeLwwN8YkE43Te0MYkiuz0tJBKwQQwVBKrgCrAEDSNjbAOTX09TIPS6yWOwxlCGwzys9s403ge/kBptXBxnNuVJQkEwoZCGrAIhHuHGyVMVaN3WBru39H68F5ne4PiGoxW42yv7/rig1qjXhLEQiKdDScsPhejux7jc5GkiqENDgulZmiG1tvlG3FcvkRrmNRsOHBuMDm1oLeZs6EYFLb+/h30cm/D3YpMuecFh8mk02goijJqtTRNR9LpxQYsuB0k1VN+fB3WAotyGI0wVDVFqShqJBQ6OzmJdCwISdJrNNDT6w+NrwYUI5rNQoVhb/AneKTdYOAlaaZK+wo8v5BOu81mk06HDMjmt9mwFMaLPN8bDJ6bnISWod7HIxGYcZPTWVly9UAlr8zO+q3WTq8XpaqkXgMlkZ/wN5shuEpJIHnJQgEjmVLpciBwNRDAOExxNBRCMeqWe19yhcTzeaNGY9XrsSHoI0ZglqlisaKf5S5I8Bf1hsJQKpX8A4CiYtmsx2RCTuzFRCRSZ7en83loK0qCDMqiKwRSSFmtus5OymBA9YqFggjjLG9FfkNwejp39mz23Xdz589jEiWpLFa2T0kUabNZfiuwfHdUxTB8LCavp1iUXwqYm2PsdhFunMsxbjfWWVmyipt/fhAIBMK9hlqvrd29reXhve7OppprTTxCiUtMzU+8c969vcXW5Ffd1PakMRlq93fVH+imaJorlCAYXK5ob/brLKbsQmLu4nCod9xS6y4kMsVk1r+3U13lHjewXJvSsnEQoZO91hOiKIoIT4hZtrI/QBtsBgNCNlamUatn43H4AxwD/hBMJhGttiHaruSe081BQZIQE2+Og9CS6ggCsUHK5dnZNrcbMVF51Et5NW8oFDpfLoxVp5uKxUxabbPT+YnPgt08W6VSmbXaB9vbd9bVMRRV4Dj5KTBJ8pTbpBRWbjKI3Ss3mWXLqjSKwfEgDzgE0CqsOVT1lD0OVoFlnUYjjgIKD4uDDeKwImeR4/qDwaH5eRxW5EFhkKg0rq0OimIcDl1bm7q+/vpD1uWur0pTU7TFoqmX21Ur6VXIN7cikeLoaPajjzIfflgcGcEphfySIHChEPwBdoHdEZJJymymTKbFfxcEAmFjIQ1YBMK9ww2OBTOw1nsa7t9ha62VO6gqx1mM6Kwms9+JrInJudlTfUantXbfNq35egcBAssxGjWtrUR9FUOLvKCqUfl3d1hqXYV42lzn0jsshUTW3uIXSnzgbH90ZHaF/bCKggCn0V/rzgC6pjxOteh8giRBdOTWk7IZYC+QP1MowHL2NjTgLzLsKt/qhKU12O3KC26T0eiiHq0cjudhToZrN+hgXUjJFgrKJEDZIFtKUw4mUSANTcvuZTI90NamdIO6zedLFgrwQgiZ7MdTU/PXumVdISg3pPO9oaFcqbSzvl7p3gIVUr0/KAm2ZSyLMibxH4rECUK93f5gR0csm4WFt7jdo+Fwo9OJNYyFw5dmZyGFa6gWXhBwgFDtyqTsuBzHXrvFjdUhg5phcCyUFBQJ+1sShFq7/XB7O0qF+rmvsfHE+LhisdB3DCjMjft0a8ptTzBF2Tjj8WJ/v0qjUXu9NThtcCxMJvneKUWxs7Py+4D5fGUplE0QYKWqxWap8lGTikUIKOP1ShxH6XSa1lYhlZLvytI0GwhwgYCYy2FDyhIEAoFAAFqLsf7+7c5tjbIMIOSo5JcK03OR0TfPWOo93p5WjVlum5Cv6lXXT0arhlRAM6AEgbMD0dEZR0utb2ebu7sZwlBK5/R2i39PRzacgIfUiNLs2YGFq+NyJwYruAYvGwcRNxcDLtaBcZNWW4lf8AeKgmAgPsIfEByRudPnw1JjkcgOvz+Wy12cnh6PRKpfQlyGm9opsKFl42C2qldvFBVR7+VLl6AH3bW1Bo0GS6G6YBT3NTXJviGKKAwMJFss+qzW+WTy9MSEXJjlPiZzG3RqtdJlFfb03OTkdDTa4nJ1eDyV2asxGeM6TEYBG0JtL3YagN3kJSmParl2kkDhUJ/Ya9gdJuX/yt/tQQ08un07SgIr211ff2V2FnvkMplGyi+BRrPZlcsMNEB+fqqhQe6v6tqxk1iWnZ7GttS1tVCCctINpy78AZkhGEq/V0I+XxoZ4ebnKa1W09CAWSqG0TQ18ckkDiIy8KEQNzsrf0lmxQUjEAgrhDRgEQj3Dksd61ZIgpiYnBt45cNiKrvntz7vaK2r7sSqujf3CjAASlW7r7PzqcPND+3ueOygwPGSKJq9zks/eGPu4vDE+xcWeseRWMl/GxRnqUJOqErDGFJu0AFJQgpQepr4Qk/P9traGGym7GS/GBw8NT6OvwPz86uVLaxzicEoG6pMlCdhpZCV6jIjESL4pV27Hmxvf2rnzi6fbyGZbHO7J6PRY729Zycn3xseDiQSK5ctThBOjo+fmphQbuTGczlYdSidhtRWcpRZUm8AJfFYLE8fOHB/a+sTO3Z4zeapaPRAc3NvIKD0LPvR6GhkuS45bo9cA1WVAKpT8H/y5I1gGsHGqNWiMEe7uj7b2Qn1vDIz0+J0Xg0EsGvvDA5+PDqKnaossBJEkQuFlM5TjQcPMn4/bTYb77vPdOiQ6cgR04MPqr1eLhAQEonrR1Ap2JKaR3G1Wl1Xl7a9XbdjB9xUvn1qNJYmJpQOs5ResSqZCQQCgbAcxURm5lRfeHDSv7uDL5QKsVQ+ksyFE/xNnyFms4WJ9y6MvnnaWufe+fRRvd3ibK/r/MLh5of3dP/KQ2qjns3kTW57/4vvzV8egT8Ezg+xueu3jmRuEbeWxh4lHlWFJEwuWRRRFcPexsZf3bv3aHc3RtKFQiqf7/T5ft7bi+CL8HRpZgaBuLLACsD2bhUHF0nm8+8PD18ov0cPV8EkwnG4/Lz5Qx0dKMnne3r2NTVlyk9So0hvDQxcmJ5+q79/JBy+VWFuE80hDCfGxt7o7W33eh/fvt1e1W05iroJJqOADWHVlYkyS+pKnpSjdNVqMVulgv88c/Ag5AEK4bVaYXTbPJ6FVOrdwcEPhochM4F4vJJ/Jdx0dKATiPjyjTGVqtIjAexI+SpxGZSB8flgF8YHHjA/9JBx374ami6Nj4scB3/QdXTourvlLrFiMUqn4+NxmENxYqI0NsZXPbZPIBA2BNKARSAQboArliJDU5d+eAzRuvPzh2v3dlZ/AAioDTq+xHK5SuuJyPG0htHbTJSaMbps9pZasdz+Zalz55OZcP9k7X1dNMOEro4LpaXfJL4ZDU3DzGBair7A5GiVyq7XL74GyFAUhmgmw5czIBsrCB6LBXKDZWut1gaHozcQyBSLbR7PVCyGRIhXkeNOQSNW04AFu8E68ywrvxBXBhvSMYy7qu9SlMSg1cayWcUmUSDkdxiNWBDG2eh01jsc45GImmEgi6OhEEPTO2tr5xKJ8XB45a1pgiBMlD/bNwFx7OvrCwaxg9DH6SpdU9M4CAwMWL57WS4Jx/PYKHYfhWlxuVAqWG+jw6FlmKH5ebNO1+x09geDs1hJtSmuAOxatlSCcCuTvCBYdDqjRrPog9gE5uIQKJOodhTPZTLhEKIwOEA4mu8ODe1pbETNzCWT27zeeru9Nxis3qPbI4kiFw4XBwcxbtizR9vcrLwIAHFU3iVUMQxlNIqCIF4rJ5D7wxIEafGZLBwClQrGifxYirbb8bcwMECbTDUUxUcijNfLOBxCIiG/ingN/LuojBEIBMK9wydd+bh8MTMfxQVy5lTvyLFTob6JuUvDgXODhXimkqNMIZmZeP/i1AeXPNtbtn3hsKO9Hom4COvtZnuzX2s2Tn1w0eR3ciU2PDBVd1+n2euIDk8XkzesZNnC3CoOqq/5AxZCTEwWCojmcgZJQmC1GQzyM1nlzp6anM7pWCyRzyu9uSP6IzwhWL83NLQY8lbIreLgYsGVl+BQ4CszM28PDChPEp2dmsJ2kVhnsyFWojBzqRSC9Uw8jtLua2xEYSAASj9ZN3OrQxTNZt/s739ncLCntvbJnh7ISXUg2xyTUcCGShyXu/YVGmwRR0T+0s618tAI3yoV6g1RHpNiuVnNaTQiHVWKOjFqtWcmJtrcbqvBgGpxmEytbjdqD4ajrGFtCNls5Q3BgQFuZgYCwOJvVS8EqH8UjFY+7YIxrVal14uFAmao1GraZqMMhuLoqPztF5NJiMcpi4VxucR0mq/qL59AIGwIpAGLQLh3+OR2CoHjYyMzl390nKKp1s/e5+pqglZCI8r9YWWKqZwoiOZaN0XT6bkImy2w2XxqJoQVW+s9in/wxVJyegGL2Bq8NTA2g97W6DU4LVyhiNUoW7kNVr0edjKfSsVyOcjfQipV5Plamw2SpDxzBLFzm82pQmEqGoVjxXO5QCLR6nIptxNhGBC1iWjUrNfDabAUfBHyh9Wu4g21MtgdbJeiqLlkEusscFwgHkdiu8eDgiEFW9er1S1OJ9aMskFGkTgWDtdarUqnTqiOaCaDpfxI0etRkygMXBAWiGVXXhhY78Hm5i/s3PlAS0un14vd91gssFurTpctlVADRY4zajTYSiSbxRahtuFMJphMovywT6wBJUEJMUt5OQIl8VosEEG4I5ZdRaWU8VksqAFUOzYEv8eGYJ+Q3VSxiKOG44VxvUaDY4cB1o6jifzNLpdyhmApLILhQEsLKhAHtN5ubywXBnWobOL24OwSM5n8Fbn/YG1Hh/z2H9YsSUI6ne/t5aNRiecljhMyGVkloZgsKz9CxfPwS0gn0pFTzoC/xaLa76+8S8jzQiolxGK0ywVDxcoZq5Wx21E/cs+sBAKBcC9z+1Ah1ehspqYHd8vfL97V5tzWaPTYzT6npdbF6DXFdA4KIXICly/OnOidPnHV29PW8sg+s88ldwpwLRryRTY1G8qG4vYmPzRDbdDaGnzmOhfMRLjxa4bLFuZWcRBRT26NKr/+jyhcZNmZWCxXKmVKpUAy6TGbnde6K0KeyWgUgWmH34/gaNPrmxwO2AVC2+oeNVKpbhUHxfJ3TiAzJp3u4W3bvrhr176mJngF8iO2IrIbrvVagOAOz4EwIFhj28gAmUFhMkXY1PLNRjcXESnwjbf6+89PTW3z+Y52d2N/kYjdWY/JNDmdiN23N5llZ2C1OBzQKtgLKkFpmIMD5FgWlZznOBTGUe6YDPWGQmIEvldnt0OEsDhSwuk0DuvO+nr544Mqlc9qRWGQjgOqbGJtqD0eXVeXpqEBRkFbrbAF+a9OJ0IVsln5USyeZ+fn8/39cr8E0NlCASPyh2KU5tGylsj+4HTK98BUKtpslv2BpsUbH5YnEAjrhzRgEQj3DrKf3ZKyaxTi6dnTAyPHTgksF+odH3r9o4GX3p89O5iPpxd6xyNDU3yJNTmtzo76xNT86Ntnhl4/EZ+at9Z7DG6b8mphNpwI9U04OxpMPofWbBRZLj4WzITiOotx+W8J3YhZp+v2+eArbw8MYDgxNuY1myEoyULh/ZGRiWiUUqkaHY5tXu87Q0Nwsg9GRpDS7nZjQSwOTbw8M6Oh6W0ej7Osj7CfkVAons1iJfKz6ysGmbGGnrq6dLH4+tWrx3p7p2MxqDD8EoU5NzkJA4PAwZza3O5T4+NvDQwgD7YIQ10U0IszM6jXFpcLwofMKMxoKMTxvGyBKy4MQ9O76uuf7On50p49n9+5s9vvx7C3qQklgd1enJ6GmuvUahQDm3h/eBjVcry312YwIANSlJX0BYNIgSaiJBBBqCEMFUvBoVdRKWVQk7DJs5OT7wwOvnblCn4toBJQ/0Pz8xemprCPsF75qTeef7239xcDA1dmZrBRbFrZ5UT5Q5PIAJGFi8M7p2KxkYUFaKuiy5+IVCrJL/eNjAi5HLewUOjvL1y9yk5PQzEhlIWhIcyS56bTap8PEgmnlD8tlM9DRiGpKq220NdXHB7m5+cpo1H+DlFZQGGZpelp2u1myvKKFCGR4Mo3deUusa6x8pZHAoFAuHeQe8U6sL3riw9i2PbEA+7uJu+udv/ebXqrKTYys3B1rJTNJ2cWJt67sHB1NJ9ITX90uf+l90Z+fjI6PCMKcotMPpaa+viKq6vJXOvSWY0iL8Qng/GJebVOw9z4JPiyOoP4u2wcLHDcx2NjQwsLrCAgfm3z+U5PTCA2vd3fn8znEaCtBgPWh2A0HokUOQ4rcZU7jUL0H4tEENSwEvraY1zLcFNQwNpuFQchAKfGxhD1tOUP7T21e/cXd+9+dPv2do9nd3393sZGZFNW0hsM5lgWRoTCYNcS+TxkJpzJKI8jKXmWcHOtiOVPH/5icHA4FErl8x+OjLx48SLkCnu6HpNBSdhPMpllZzjN5g6vF+qCyodZoR7qHQ63yTQdjV6Ynp5PJmWZ8Xiwg28NDr4LzRsYkB/cttuZ8i6XeB7q4rdakYLCIBGLwB+U/viVTawNmICuq0u/Y4d++3Z1fT3jcmnq6+EPYjLJTk3JT2FjVyVJiEYLvb3F0dHS5CTMQdPQIH8TBvXMsmwwSNlsartd9geKgoHw8AdBUHSCQCBsIJ/8e5JAINwtLP/DW6PXOVpqa/d1UjTNl1gVrarb35WZi05+cHHszTPjvzgX6htns/lSKltK5+SHuilV05FdJp9z4crY3MVhe4t/2+cPMUqf7pJUyuS5QrF2zzad1Wxt9Hp6Whb6xkWO9+5ur+S5LRRFQem2+/0TkcjZyUnI3+d37nQYjbwgRDKZTKkExYSAfv3++0scd3lmBu71hZ07oTvK3TlBFOdSqVa3u9vvN2q127xe7DO8Tc0wD7a3L/Y7vkKgK492d++sq4MenZ+agr19tqvLpNVCQGO5HJwYKzfpdE8fOJArleBeULHfPnQIG1VMC0VFYSCsEEGrXo+dQuLA/Dzcq6PsZ+WNrAiUhCoP2E1YJga5wU6lwnbj+TxqCXmwoYc7OuZTKRR1JpH4+sGDSFHa7FASFBgFc5pMqEzsEQo/HYvtqK2FBd5GQJfFqNE8sm0blsIuX5qZ6amtva+pCQVLFwrYCo4LZj3Q2rqnoQGSemZiAr6LerNf+yg1jBwO+plt23CA3GZzo9OJbNPxOErV5HIpeT4BQZBKJY3fL+KMGBsrDg1h4EIhymTS79wpf09wZoYLBtVut7a1ldLr5YatQqGmXEvqujpdZycfi7GzszVqNWwVGVCTmKU8k6Vtb1e+H8R4vVw0ysfjaoeDXsdHGwkEAuFuRa3T2Jp8jYd2KR1llgOV/JAvrVU7W+ut9R654UmlghgUkxmR5zFicFnN8IfLo2Nvn4VjTH14KTkjP7Ut+0O2kJmPtjy8x+C0mmvdnu0tob6J7ELM1dWkK3/v+BNZNg5CDGLZbLpYxAgi0a/u2YMYfWV2dmBu7r7Gxr2NjdrynR6pHCg9ZjOCtb786hwyj5XvYcAElDzLs1wMvVUcFGtqItlstlTC5pSwjkGv0XT5fA1OJ7arrAtRO5ROu00mrAExd1tZcq4GApi1q6FBu+KPO8NSEJobHA6HwdAbDL41MPBmf/+psbHZeHxdJjM3twaTAch9pK0NFnclELhY7gfz8z092B3lcXLlKWxs+mBz80IyeWZ8PBCPf66rq9ZmU0SFEwTkxFFDTdoMhnaPB3s3Fol0eL2dPl95CysFK6RNJk1DA6W002H91wbaYpHvdZUtS/kqMfRAxTBq1Hx7O7uwwE5Pi/m8/B1DbLQslvIT3JmMpqmJslpVej3jdovZLBeLyasq1xiBQNhAVGNjY64V/mYgEAi/zBx7680XL79vfazH2dEIY6qklpEfKpEqvbOXx5c0dcnmoCQpDoEJCb4pP9KvohjZVssz5Xe7IKBsJm/2l59qkSS+xCanQ3qHWW+3yN86LJMKhM/8+ff/1N95uKnFsPgN4ypQBl6UPyfE0DTcbtHnMLpYbkxCZWioRrnHBCURKdFs1qjVKs/yIE+4/Ei8zWhU3jFcAisI46HQv33hhf/jy1/e19RUSb0RrATWiyKhMIsFkGvpWm1gHLNRYJSknONaYUQxmslgB+F8mBQkKZLJ5IpFj9UqP/quZKoCWvbDU6dQzid6epYtrYKyaWXb8tiNJUFRsSF4J1jchFItNr0eloxJ5Fko9xQLU1feMbyZd4eGTo2Pf/3gwWa3++aiYpPYFlaLqsde4+9iojIuT6Iw5fJUFwZ58qUS9tRlMiniC3ueSyZ1DOM0mZYtzEujo6+OjdUwTG1tbQNcUznZyntdqYoycg0om5Y3LMiTyHktRf57rWByBqSIonyKVi8FT83nKbO58v1sQeATCYxTRqPq2lk6PT1dLBafeeaZI0eOMLf5PUMgEAh3ESdPnvzHD44V9/kaD/UshvIK5SvqogYsIl9mq2JTZbwsD/LsKpSrN+IomysU4ilLvYfCRRhRleWSk/Mas8HostHaSnTg8sVzf/38U3H6V7b3LPvQLrZ1cxysLgxAyF4SvwAWSeRySEGsRE4skMznk7mc1WBARF5cdhEE/elo9D++8srvP/zwI52dldQbkQtzUxzE1jGyZIVLSoiVx7JZNU07yvd+sAiCOMqD0GkzGBbLvEieZZ87cwZK89TOnU1OZyW1DNYrr7y8/grlzcj7WLVRjK/OZCyWWz3BDcH47++995W9e3fW1yuBvhqlPPK3FMtfgaz2B6VU8mS53pAH3lVdGJbnk4WCVadTmvCQYT6dhnkqD6ndXJiz8/N/39dXkCS3293a2oqVVWYsghq4tvLrKHW1mF6dByXD5BJ/QLLiD7AFRQxwBpa7zlQ6LpBTamoCgUAsFjt69OjXvvY1zXLqSyAQVkIoFFp6WSEQCPcgsh1ca+4oj8ttUlWDHKQVlDw1SIDiaNS0hsFIJRHJFKU1G0y+yjtZWIrRahxtdQandany3hZsCN6mYRhZXCpp8jt9i+MAk8igNCpVkspv23nMZvM1XUAeOFZjuQ8sJWUNYCVKYaoLgNHFKYxA0eTCoK6qC0NR2PqiYaOgKFuTy2VaTrNWTnnLlc3gb9WUPI4akOsNJVGSysjVgoJcax7CXKWvjZXfxV0CVq7UP2oGI9WJyjiQC1OulurCYAQe7DabF6UWpYJt+6zW1RUGG8IGKuenPMgp12bJBglPrUq5Pg6UBZFnyVJqNW2xVFqvAFTX4ZC7eL9RNJGxMkYgEAj3Dre68pWvqJXxKpC8eLW8Pl6WhyUDZstzKJXGpLfUe+XWq/IyjEbtaK83+5xLviQjc+vLMDZ0cxy8XoAyN8cvgBjtMBphC0pO/Idx+INtudarFYIFb46D2OjNKyynXU/EUgiUi6/FYRFXubfyZVuvFll2BhKxSLkB7RrXtlX+/8pCGEEhUdSVmsxy9+FWglIebEhzkz9UFwbbhRUsKYyaYeTXGK/ZAg50bblPg2Vbr1ZE1cqvg8Tq9BvH5ZN2iT8gGYfYbK60XgEYstV6sz8QCIQNgTRgEQj3DlX33z415OBe3dcVJhlaNtTV84k6cnMGpMiaWGUVmEDKoiR9eixfGBTlxsIssbFPg5WUBHVS7dNrYyWLL1MYnBJVJcEY6mT9hdkAUKobT1T5vF3TqUsgEAh3G5++QcjR4WZ/QMrN4eGTCvOJAWXZDIhN1eEJ4xviD2tb/ubCIFbevjDrP0Q3rx0pazOZT6kwSza8ITKzAaBQS2xB8YdPqiUCgbAGiJoTCPcOJI4SCOtFfn2AQCAQCFvIHaUzd0xQuKNqhRgngUD4lCANWATCvQP54U0gEAgEAoGwcZCnbAgEAmETIQ1YBMK9A3EsAoFAIBAIv+SQ+3HLQWqFQCDcC5AGLAKBQCAQVsondvxBIBAIdyHk/bQ7HlIrBALhXoA0YBEI9w7k5hyBQCAQCITVc0cZBNGZ5SCHiEAg3AuQBiwC4d6B3JwjENYL6cSdQCAQtpg7SmdIJ+7LQYyTQCB8SqjGxsZcLldlikAg3L0ce/P4T8+/oz/c7mitU23pR4fTc5GL//X5P/C2729oNKjVldStoCQIk5HI//nGG//miSd21ddXUreIHMs+f+6c3WD4bFeXTa+vpG4RH42Onp+a+uq+fQ1O59Zq6PHp6bdnZmpo2uPxeL1easmXqjeX2dlZURS/8Y1vHDlyhGGYSiqBQCDc1Zw8efIn776e6bLV3ddFMXQldSvg8qXL/+Plx5L0k9u6TFrtFoYnThRnY7H/8tZb//T++w+3t1dSt4g8x71w4YIgio92d9fb7ZXULSKcyXz/xInP9/Rsr6ujt/Sl+8uRyD+OjhYlyel01tXVba0/zM3NpdPpJ5544mtf+5pGo6mkEgiEVRIKhUgDFoFwr/DzYz///k9+mBcLRrNxa2+NFbKF8UtDHX6fy2mn6a30CU4QounM5NDk/U1NLpOpkrpFsIJwNRCw6nSNTqd2qxtHZuLx+WSyu7bWotNVkraIGAaVSsIgSSzLVlK3iGQy6ff7v/Wtb5EGLAKBcO9w8uTJ7z/3g6nwjM1p29obYAIvTPaOuTTaer+X2dKmNEEU45nsxMjULq+v1marpG4RkJmrwaCGolpcLtNWR+1cqXRldrbD64VWbW2vkRn81lWphHIZ4A9b+wB1Op02GAy/9Vu/RRqwCIT1QBqwCIR7iOM///mbP/lJt17X6HRQW6oUkUz22QvnjF886NzRotZtZRQXJSkbS338n77/rw4e7vL7K6lbRInn3xkaUlPU/a2tW95sdHl2tn9u7nNdXX6rtZK0RZyLRi/E42JNjdFodDgcW2vD4XBYr9dDQEkDFoFAuHc4efLkK88+a08nd9c30FvagFXk+JeuXI7uqq893KMxbmWglKSaXCpz+ts//u227fubmiqpWwT84cPR0UyxeKi1dcujdiKff/Xy5cPt7W1u99ba5ngm80EoVBRFrVbrRmG29AmsWCzG8/xTTz1FGrAIhPVAGrAIhHuIt44du/j660e93g6vd2uVIpBI/MW7b5v+8PP+Qz1q/VYKqMDxyYm59//4v/7VY1/Yt9UCmi+VfnT6tNVgeHz7drvRWEndIt4fHj49Pv7MwYNNLtdWnis1Na+Mjb0+Pi7RdG1tbX19/dYK6MzMDMuyTz/9NGnAIhAI9w4nT558/4UX9lDUobY2eksvwnmW/b8+/CDwuW0tXzqiNRu2sKslURDSM6GP//V3/l+7Dj7S2VlJ3SIK5S4Iihz3hZ07G53OSuoWEUqn/+7997+8Z8/O+vqtPVvOLSz8oL+/IEn4qdvS0kLTW/nIXjAYjMfjR48eJQ1YBMJ6CIVCW3lZIRAImwylUjEUdScMKkDTGChmKwdV+QVGefSmEm7+AORawTGi6SWzNn8oH6FyYW6atcmD0thaLo6qXElbCcpAOnEnEAj3ILj60RSFYcklevMHxAQ5GMj+wCyJ6Zs60DQqhabuCK1S2onukAOEMihny5L0zR8We+C6Q/xBKQyBQFgnpAGLQLhnILGTQCAQCAQCgfApQ4yTQCB8SpAGLAKBcO9CBItAIBAIBMJdAHk8mEAg3AuQBiwCgXDvQmyPsFrIWwAEAuEehFz47nzIMSIQCPcCpAGLQLhnIH33EAgEAoFAWD1EIO587qhjRE4YAoHwKUEasAgEAoFAWCmkE3cCgUAg3IHcUU9gkcfBCATCpwRpwCIQ7hnW/eoTfrqL5eHO+QWPstwJxUEZ5GohJVmOT688Enb32lBJKnNzyhKWzXBz4u1XQiAQCIRVgViwhRFK3nB585VpBSVR3LLrPTZ7h0RtpSa2vCTlItxQBqWK5LJVEjaGm4P+IsumK/mXDNWzlHGFJZMEAmEDIQ1YBAJhRYiimC4UJqPRuWSywLKV1C1FEsRcOJGZiwosV0laJRtyhxBSFcvlpmOxSCYjwGG2DpbnQ+n0VDQay2ZRqkrqllLkuGAikcjnN7w8JbGU5tNJPqkMRbGoGGRRKiaEREpIcdLyZ4VQI+TEXIJPFMSCopj4mxfzES6C9YiSqKSUpFJaSLPSHXGqEwgEwl1APJcLJBKpQqEyvbkU4unE9Hw6GLnuDJJUSGblxLkIVyhWEjcXmNVsPI7YzYly9FkP64myd4jJCKIYyWZRG/y12pAkKVcqTUYi45HIBsonBAAakBEyYs3SaocPYKhMXAPZoBkpPrVoHdAMxSLgCTE+FufjvMQrmZGCNcMilEkCgbCx0N/61rcMBkNlikAg3L2Mj40tjIy0mUxOk2m1HVHDJHqDwZ+cO/fG1aunx8dhn16LxaTTVWavknSx+OHkuObgNnODh1YzldTVk5ic6/vpu+GhKWd7vcakr6SuBlEQi/H0zLHTT7R2+G22Supq4AThwvT0c2fOvNXff3F6GhXlNpt1anVl9mpgBeFqIKBXq9s9HvytpK4YGN67Q0PPnz//7uDgpZkZDU17LBY1TVdmr5LJaBQ/M3bW1dmMxjU388E1z09Po0gYb3Y6mTUVZigeH47HayjKbDZbrVbl1IUmTrKTV/JXJkoT0+w0Bj2t11E6+Ghvvneem8eQE3ImyqShNMp6FHJibro03V/oD/GhKB9V1agstKUklgaLg3EhjkRKRekpvVAjIBvs00AZ1KrrxyKVSgmC0NPT09jYSFHkDhCBQLgnmJ2dnRkc9FNUg8NBrelpblGSItnsCxcvfjA8rNNoWlyuyoxVgph7enoq3eqydzYy2hsu77eBL3GTH16CMIy+eTpwZiC7EDO6bRqjPnhhqPf5t0eOnZo51ZcNJ8xep8ZkWKEgSaJUTGYDb597yFvfvKbdgTAMzc/DrF6/evXc1FSJ46BnRq22Mns1oFogaajkDq/XtvqfdRtoMiBbKp2fmur2+yGKqzpbJEkKJpM/OHVqNpHAjqAAAuRzbu6n58+/euXKx6Ojc6kU1mnV61d4jILZ7OVwmK+pMRqNdrtdidqiJM7xcwPFgSAbnOPm0kIagV5LVao9wkeGi8MZMeNVe5UUhaJYhG9cLVydLE0q1oHFuRrOwTiQP8yHsaBUI8FD4BWLq602kHQ6XSgUWltbd+zYQa/VzQgEQi6XI/5NINwzrOOWWr5UerO//53BQR3DBJLJVy5fvjQzwwpCZfbmI0lCiRs5dnLotY/nLwyz+eKWPKwN2coWi3A+1AaE7+LMzHc/+mgkFIILVnJsFijJXDL50wsXxsJhSaU6PTHxozNngokE5K+SY9PBpsej0R+dPv3u4OBEJIL6qczYCARJCHJBoUawM3a32o1BT+lLktwOVZSKdtpuoSyz7Cwksvo5LMjlPDc/UhyBYjpoR07MwTvxNykk43wcrokcMNS8mM8JObipWqWubr0iEAiEe5Z1xtgCy74zMPDixYsfjo4iNlVSNwWRF3Kh+OUfHgucGVBrtflo8spP3g6cG4yNBobfODlzuk9F0YVYauCl9yfev8Dm8uuRpZUjP1hULD575sw7Q0MFjhuan//+yZO9gUCJrzzFswbWVu5PyWRWW5giKmFhARXywsWLV2ZnS5wcuzPFIoTzg5ERU7ld73hf36nx8dz6nsNiJfZC/gICPfzBSBkHigOKKmAIcIFLuUtXC1djfKyS+xq0ijbRJhfjgm84GaegEqJClKqhYAtz7Jy6Rk3X0NPsdFbMQkVCXEisEYk/EAifEqQBi0AgfDKhTKY/GHSbzb958OATO3bkWbZ/bg7GsxWtRjICJ8xdGp744FI2khC3rh2tJAgz8fjZyck2j+er+/bta2xEtUD7Nv8VSyjvaDg8FY3e19T09P79O+vrrwYCU7HY5jelLTKfSn08Onp6fBxl2/D3B6GGaSHdrG3eb9j/gOmBQ6ZDPrWvKBYXuIUWbct2/XYMekof5aMF8fq7KtBWaCVS9hj29Oh7atW1WEmEi2SFLETTzbhdapfyUkBciGtojYW23CygcP3KGIFAIBBWgCCKY+HwO0ND07EYLwgbHhFuDyQhF08t9E5Y6t07fv2R5of3FuLp5NT8Qu9oqG/c1ujb9cyjnV96UFWjmj3TnwsnN+ciz4liIJl8f3jYrtf/yu7dh9raJiKRvrm5VH7py2srZy2Pxn1qJrPawmCL/3j+/LG+vkyhgJMEKThPgsnk5ZkZv9X624cP/7MjRx7s6DBoNOs8f5QnrOEM3fpuDHkxnxSSJbGU4BOTpcmUmBIl8eb3CjUqTaOm8aDpIHxjn3Gfl/E2aBoa1A0QD5w5DrXDrXZnxazSiQEWtzLWJQ+AEwiEjYI0YBEI9wxreuxfAdJZ4Lguv7/V7d7f1OS1WGbLHRttzo3KJQgcn5oNnf/eqyqVSms2rr9z+jWTLRaHFhZ4Uezy+VA5B1taNAwDB80UN7srjXSxiJ8HBq222+/v9PkeaG2FgkNJ13Mvdz3kSqWPR0ffHxpqcbvX9ubg7YGAwjUxTLATY8WxBW5B7hJLSDM1jIW2QDQxWGlrTszBTaVrd4IzQgauaaJNJsrEqOScBsowz83TKpqX+LSYxqCjdJzERfkoxBQ5lQUJBAKBsGZiudyb/f15lrUbDPSmv3ytoiiNQWepdaloKrMQY7N5nc2kd1hK6Xwpm7c1+Z1t9b6dbfb2unQgnA5GJGEznlxGbYyEQrCFDq8Xgfu+5majVjsZjUay2UqOzeIOMZmJaHRgfn5nfX2d3a6cJLwgjIZCkE+rXh+EcnLcUzt3Hu3utqy1/woFqoZyMk64QZSLRviIVqXVqXTwyZyUM1LGbl13rbq2kvVGVDiVaigYRYSLpIRUq7bVTJt1tE5SSVkhC3+AeCAbhAR24aAdyK8sSCAQNhbSgEUgED6ZYvlZbqgnwzAamqZUqmg2my2VNr/5ShKlzFy096fvJGdCnU8dsbf41yMI65QLUZLgoKgN6JSaorRqNcbDmQx8q5JjsxBEscCyWoYxa7VMuSRIiWYyW/IEFjz47NTUh6OjTpPpnzzwAEpVmbFBiDUiJ3KQyASfmCnN9BX6Psh8MMPOlMSSkTYyNZXN0Sq6gFqp6oWdl3jMhaEqk5BLrCQrZuX3CGhjlI/mhFyHtkNpCNNT+hgXg91itUp+AoFAIKwWhKFT4+P9c3Of7+nZVV8v9160ube+aDVj9rsaD+0M9Y5f/J+v9/3sXb3V7OpsxKCzmhKTc+GByfDAVDoQKaVzpUxuc0onlqM2LMJmMCBKwqxolSpU7iepkmP1rK3gd4jJ7G9q+g9PPfUvPvtZl8mEAiAFBUNt5EqlvmDwh6dP/9Xx43/99tvnp6bWeWeOUTFt2rbJ0uTl/OXz+fOI9S7GZaAMzZrmvYa9brUb8lDJuhxQAliH/C4h48aq7LTdSTuhDWk+jTVk+AxMw0yZ5ee7+Uj1M+AEAmGjIA1YBAJhlWzdE0+glM7OnOob/8U5/95tRqcVHszmi+lAmM2vxRLWqalSGXlEmS6zKeq7DMp28XfJyCaDCpmNx9/q70/kcrsbGiiKEkQxkc/DhjesPJIsoPsN+4+YjzxieeQh00OYnGVnc2KukuE24OS9dv4u3h3VqXTbdduhnt26bgfjSPAJI20MssGJ0sRocXSGmylI18+uFfYdSyAQCHcTa77wDc7PvzM4qNdo/DYbIgIrCNFcDkFBiZ6bgMDymflYdGTaUudueKCn7r6uUiYX7p/U28zND+4uxNODr340+cHFXDS59p1cE9j/xQ1ipFId6wgxa1uyLDLyxquPxyYdmyr8Vmu3z6euekAPZVAGt9n8zw4f/oPPfCaczX4wPAy7qORYPUKNkBSSiO9etbdF29KqaZVqpDAfhj9ACT7xmSnlg4MJIeFX+2EOSMEi8Ic2bVunrtOtdkf5KNKzQnasOAZ/mGKnMmJGWZZAIGwUpAGLQLh7gILkcrl4PJ5KpcSb+8xehyxqaBpRPc+yWC3L8/hr0mp1G/1kzUooJDLBi4PZULyUzE5+eCk1G87MRYZeP5EKhCs5NhGaonQaDaq1yHGolBLH4RDI9zA3/fsylEqlVat5QZA7nCqXhFapzDrd5r+sgdqQO/IIBmO53Fg4/IuBgWShcDUQ+Gh0dJlzcm2oatQqdYO2wUbbjJRReVa/KBYhppDLxa4rMKJVaRnV9bOUVtFQVVasPJOFDFBPA2WgVJSZNkNn7Yw9wAbUlNwb6ww7Y6ANWHyBW0gJKWURAoFAuFspFAqJREL51molqYo1C8TF6emh+floJvPByMh4OJwqFC5MTyMoCJvVgMUVS9Hh6YWrY/7dHTufPtrztaMCxwfODZQy+aYHd7c8ss9c57bUeyx1brVRj2FzblIgauvUapVKBbPiBAFmpfjDGr5BvMjaKvRTMpnVFgbFkLdYVfuoIr1GY1Crm12u/c3NT+7cCfOcS6WUdwLWBgRA6fhSaXLaod9hpa0hLpTiVxTlC2IBbgDrwLD4oBZUwa12wx9gC/KHjGn9Ar+AI6tRabBmJCrZCATCRkEasAiEuwRRFCORSH9//4ULFy5fvjw7O1sqlZS7auvHajCoKGo2FotlswvpdJ7j6mw2+UvGlfmbCJzAoDd5HdHhmdnT/blIIh9Pz10YzEe3oIlBQ9Nus7mm3M9oNJudT6chf00Oh2l9HTSsAS3DOI1GeHAwkcAxguHBBXGMNFvRyEhRFArDC8L5qalLMzP5UmkqFuufm9uos1GQhLSQnihNFKWiVCOJNSIrsYyK0al0eTGPRKQINUJJLJlok16lx3Z5/K9G0qrkzxhlxAwnccpS+OthPHQNrdx6xSLDpWEH48DaMPjV/npNPRYsite7AtmovSAQCIQ7BPhDIpEYGhq6ePHipUuXpqenC4XCRl3rGJq2G40ITCdGRxErERHGy58cWWdX3CtHEkSuUBJYntIwKppS67UqlYrNF4upbCmV83Q3737m8aZDu9R6ndnvMvucsJ3Kkp8mapp2mUxqhplLJsOZzEImwwoC/MFhrLzkvgbWpmSfksms3w8plcprNuP8wTmTLRbTxaIgigyF5HWtG3qgUWnk7waqaAR6jMMQqj9YXI0oiZgLVVAmIRjz3LyX8SrdXSko/oA1jJfGlS8bIhFqUaepwyYyAnkCi0DYYEgDFoFwNwDRTKfT//AP//Czn/3szJkzr7322l/+5V8ODAzccB91HSG/w+OptVqvBAIvX7r00/Pno5lMp88Hzdr816lsjd6H/90//caLf/mNV/5/v/6D/3fDoZ21+7q+8F//tP7g9kqOTcSs0+2ur/dbrWcnJ1+8ePG1y5cNGk2332/Z9AYsq16/q76epqgPRkZ+dvHi61eu4AdDu8ez+U/JQS0fam//m2984+U//mMM//nXfq3B4Xj6wIF//fjjG9ibe0kqXc1fnWVnE3wixIUglD61r15Tb6AMM+xMmAtjiPJRM2020sakkFzgFgpiAZMOxgHLnCxNxvgYElmJ9av9lEoOhUWxGGSDFsripJ1Yj/yslsTKTVcSIiWJlQQC4e4E/pDNZp999tkf/vCHJ06cOH78+Le//e0LFy5wG9QF0m/s3/+93/7tV/7Fv3jpj//4yZ4eRIRvHjny9MGDm/aoMqPT2Jp8Bpd18t0Lvc+/c/H7b5TScrsV0vtefO+D//yDiz94o/dn78ZGZrw72qz1HhW9GRd82MKO2toOr7c/GIRZvXrpEoRqe12d12yu5Ngs7hyTWQLOkO21tR6z+cLMzD+cOvXt48fjudw2n289LWtqldpBOzJiZp6fj/PxKBfFYKWtFtpSyXEjaTE9x80hP5QAk1ACKIdD7VjyhWJ4BYwC5gB/MFNmVY1K8Qf841rsl5NAIGwURMoJhLuBUqm0sLBQLBb/yT/5J3/4h3/4J3/yJyaTaXBwMJlMVnKsD/jNr99330MdHePRKENRGD/c1qbeiqd7VBSl1mk0ZoPWbNDbzb6dbf7dHRBTmlmLCq+z+Q26adXr/+To0U6vN5LJtLnd/+7JJ3fU1X0a3927PShJi8uFXwVuk2kumYTzfetzn2tyOjf/FUKA3TfiEOl0GHxW64Hm5g6PZwOfSmNUjEft2WfYF2SDlwuXh4vDuwy7WrQtDsax17C3IBQGi4NI9Gv8TZomWGZWzMp9sUtyX+xI6dJ1TZQmegu9giTs1u82Uka4JmYhQ5gPb9dth8iaaBM0FOufYWesjBVrLm+ZQCAQ7jY4jguFQvPz81/96lf/6I/+6I//+I89Hg/8YW5urpJjfWgQEbRahAOLTrfd70dEQLTSMsym3f5idBrvjpYH/+zrnp7WxNS8wPI9Xzva/aufqdvf3fnUYXd3c3JqXuL4nt/4XNeXjqj18oO6mwCiNirkXz366MOdnalCwWOx/MujR1E5mk1/hfDOMRmgV6t31tV1+nzK8+M2gwFiA+GcicdjudwTO3Z8vqfHptcrmdcAraLdaveD5geTfPJK4Upvsder8XbqOxHolQxaldbJOB10JejnxFyYC+eFyueMMden9rlo1+L7gwpc+ePFrZpWO23XU3qsIc7HlY4I6jR1lUwEAmGDUI2NjblcrsoUgUD45QQCmkgkoJvbtm3T6XTxePzb3/729u3bn3zySZiokuet48cvv/76Yz5fh9dLrfLJKcTtIsel8vkcy9IUZdHrIV7MWhtHAonEf3rnLdMfP+U/1KMxrL1dQxLFQjwtSTV6u4laU2saz3KJ0cDH3/rrv3r0C/uamiqpq0GSpAIqP58vcRx8CxYIU19t9SpkS6UfnjplNxie6OnB30rqihElCWvAMeIEASVxGI268reEKrNXybtDQ6fGx79+8GCz272enxklno/nckp7Fiy5kroaXhodfXVsrIZhamtrG8q9wiNReTyqJJaUB/t1Kp2G0qhqVIIkFMSCUCNgXKPSaCktVUMhJy/x8E4YpyiJXA0n3xetkRgVg0TlPiomkZgQEi7GhQWxWghrUkjKvzFoi5EyKg9hTU9Pl0qlp59++siRI8xWNOASCATCxsLzfDKZnJyc7OjosFqtGP+bv/kb/DR44oknWltblTwnT5788MUX99L0oba2NYd+kMjlijyPcGDSrrGdKM+y/+2D9wJHu1q//KDWstK37RCpuXypmMqy2TxsQWsx6CwmWk2z+WIhmeXyRZqmtDazDhf7Fd8ME3khOTV/6t9853/bdf8jnZ2V1NWAUrGCAH8osCxq1WowIFau7bYTquW5M2cQ/b+wc2eT01lJXTEbaDJgIZ3+7++995W9e3eWHwyvpK4M7AKKQatUNoMByy7KZ57jUBqcNkhf+bN7Z+fn/76vryBJbrcbJzNdXhDhnpM4+ANUAZNwACjEYoMULKIklaAQekpuJkNODMijqAJcIifmTLSJrrmhDNCMBJ+wMlalpwJ4SJJPYkPIuZg5EAjEYrGjR49+7Wtf02iuv4FIIBBWRSgUWnsQIhAIdw5qtRq62dPTo9PpEOjHxsYWFhb8fr/JZKrkAOvobwLeoFerfVZrq9vd7HQ6DIb1KOxGoaIog8tmdNvW1nq1IahUKoNGU2eztbjd9XY7vHzNzrdOsF2LTtfgcCglQam2qiTVaBnGb7Va9Pq1tV7dCsglNNFCW2y0DYOO0lGogBoVo2LMtBkpVtoK+1RanTQqjYEyKHpKqSgsiLnIY6JMipICLIuV+NQ+pWMLLAjp9Kv9GJBNWQ+BQCDcfTAM43A49u7da7Vai8Xi9PQ0/MHr9SKxkqPM2gWiCrvRiIiw5tarNYMApDHqLLUuZ0eDo8VvdNloDYNUjVFvrXM72+vtLbUGh2XlrVcbAkqFEOmzWJpdLsRuRPB1PjS95mP0aZjM2gqjpmmP2ew0mZSqWJTPFpcLg9tsXv+bp8r9LUUVMBgpY/XjVBiHMCitVwCSgMlFVYBjwB+WtF4BZHCr3bALrBwDFoFO+DV+ua/3mzITCIR1QqScQLhLoCgKGioIwtjY2A9+8IM9e/Zs375dv44HrZdl61tE7lTunJohx2htQDqXNFRBZJV2scp0GYl04k4gEO4uFH/AxW1ubu6nP/1pc3Pz7t27rdbKS1V3E/KtlJuaZpZN3Ew2atvrX88G1sLGVuhWHp4VoPhDtS1Q8rcAlvoDgUDYEEgDFoFw95DP50+ePPnmm2/ef//9X/3qVz0ej6xli2ypnxEIBAKBQLgz4Tiuv7//9ddfb2pq+rVf+7X6+vob/IFAIBAIhDsD0oBFINwNSJKUy+VOnDhx5cqV7du3P/74436/X72arkCxhhLH5VmWrf5wYRVSuW+CXKlU4DhBrHxRWCz3m5ApFjFLScF6WJ7HsOYHVQSOx1CZKK9QYDk2V+QKJUxUUm9ExBJ5OYMkVAomiRJfLJUyeYGtrEpZjzxZtY6V6Dl2tliuGf7aXi8B68P+IkOpaq+ROVssZksl/lrNYD3IsFhRawDrxFYKOES3KAkOh3IQ5ZKUU/AXS+EA5aqWUkpyq5V8IthHLF79BXRRFFEqnBu32ju5YDyP2pALdm1BFAApKO3iqlZVMEkU5b4pWFYZUIjKDKQjheNudbbIO4BiIE9VaTEulUo3LFVe//XVEggEwt0Iroj5fP7cuXPvvPOOz+d77LHHGhsbV9tHD8yhOvTczGL8WoykuPIjtiI84a+SgpIgiGByMUysFsQFvsTKi0uSLAaFUvUAB7h5zRV/yBdF/potwB9KXCmdw6oWI4JsJsstfnsQHBGUleB4qyUxCzWDva4OhVgE8XExpCoxFIMyeStuUzis8w4xGYDFsYMoz63CvXJuYLvVJwMyr8cZlgGrRpVWH9NrXnHL0F9epOIP1xaUbUTxkMVVIQXZ1lwwAoFwW+hvfetbhtX3FkwgEO4oSqXS+Pj4s88+29TU1N3drdVqc7mcIAhqtVrp9BqMj40tjIy0mUxOk2nJnVWE/2Q+PxIOz8bjOZbVqdUamq7Og5gM25iORkfD4Ugmg1mGclej4UwGKZPRKDKYtVqkQE9nEwkohfHWfSiki8UPJ8c1B7eZGzy0+obuq4QSF5+YY3MFncWkolQI/8VUFinxiUAulGB0WkankZ/LvgZcAlaanFqIjQVy4QQWUeu1FE0VE5noyGxiQv6IksagoxiaL7KpQFgosWqTHtmUxUVBLMbTM8dOP9Ha4bfZlMRq4HOhdHo0FAomEnAmLSr0xv4XUAAY1Xi5EhL5PDJoGQb1GUwmBxcW5pJJhqKUqohls/OpFHTQfIvv8eEHwNVAQK9Wt3s8+FtJvQaqdC6RGAmFUJ6acscZS74QBFGO5XJj4fBULJYuFPT4/cEwKP90PD44Px/NZLBOJOLYhdNpHDjsCA50ZeGbwO4EEomddXU2o3HJUcThm4hGsTZlcWwC+4WCzcTjcE0DTp4buyRDbaBgE5EIBvxW0Wk0KDwqE/mxVDSbxbmEVaFgchWl01gc1bi40aF4fDger6Eos9lstVorp6UkCek0Hw7zyaSQSmFQ4YzFduGyiQQfi4mZjPxWDEp4Y5cismjm83w0imzwS7ljVoaRf/PEYkgUs1mVTievRxSFTAaDkqGycE1NCtsShJ6eHvzAW/yXRSAQCL+8sCw7NTX13e9+1+Fw7Ny502Kx5HGR5Hmaphc/VTE7OzszOOinqAaHY0lkR+hBEEToQdTIlEo6hsE1vNofQIHjYBe44C/gui0IuOAjACFiImU8EoFd2PR6xEpEEMSdZKGAKHmrfjY5QTg9PZVuddk7GxntDa1sIi9kF+LpYFRvN+Oqno8kQwMTqdlwOhiRh7IAaIwGufcrBamGK5ZSswux0WB6PiqwvGwLaqYkW0cQCgEh0ZgMsBRRELAeNltQdKKytCgVk9nA2+ce8tY3L/c5LBQVoRY7iKCMQLmMWUlSkeenolEoBKIk6k2pOiyFqI2qQAZTuWMsGNpcKoX6sd3iJxu21RsMIrB2eL0359lMkwFY1fmpqW6/32ux3OyBeZaFlqAw0VwOhUG1LJEZud7S6bFIBIWJ53JqhsFJBclcoTNUE8xmL8MTamqMRqPdbr8hakuSWCjwoVAl6COB44RkUtYDWJYgqOBLS/rbQvjP5Sr+wHFYSl5QpZKXCochDBQWKa9KhIGn03KGKstKp6FmhdbW1h07dijdyRMIhDWAX7ikAYtAuBsIh8Nvvvnmhx9+ODQ09PHHHx8/fvzYsWP4sd3U1AQZVfKMj44ujI4u24AFCXjt6tWfnD3bOzd3enwcrtnp81X7DcfzJ8bH/+6DD0bD4feHhyEfsFiH0fjsmTMXZ2agm2OhkMdshjZh1vG+vian017+gkxl+Ru5TQNWdGTmwvdehUe6u5qhiWymMPDyB70/fRfpUyevRgamvD1tWvP1SxZfKAXODpz6m38MD04Fzw8mJuftTT6dzTR87NTYW2cLqUxyel5vNRnctsx8dPKDi0a33eC0LDaBfWID1tDCwo/Pnn3j6tW+ubm+YNCi12PHq2uPFYRfDAz88PRpuOM7Q0OQrRanM89x3/3oowLLIhF1W2uzQfUwF5VTb7dbb9Ex2e0bsLD1H5w6dWJs7OT4+EQkguqts9sr88qkCoWfnT//8uXLEN83+/uhni0uF34t/F/vvAPVuzwzg/XX22zwvDd6e1HORocDFlhZ+CZu04B1rK/v5729HR6Pq/yJAGjodz/++NT4+NVgEGXDdnfU1VUvEslkXrp06flz56DCKBh0ttHpRGH+z5//HFWEMypfKqFaULCPx8Yg2Q12u9zQVll6+QYsiecL/f25U6dKQ0Ol8fHS2BhtsdAmEzs3l/n4Yy4UYmdm+HicwW8t1HbV8YJoFgYGcufOwUG52VnMUHs88uMH58+L2SwbCEBqabNZEoTi4CAWxHi1gJIGLAKBcJeRSCR+8YtfwB9GR0dPnz4Nl4A/BAIBn8/ndruVPLOzs1O3aMBK5HKwgu+8//5wKHRmYgLxfZvXq73W8qVwfmoKYeLSzMzZyUk4AwJcq8eDOPLx6CjCJeZCSxBQ5pLJFy5eRMSETixp1FjkNg1Y6bnolWffjAxP+3d3CCw3c7rv428/N/bmmYl3L4y/e370+GmuUHJ3NeltZiW/KAiBcwNn/+7l+cvD85dHg+eGIA/WevfE+5f6X3iPoqmFq2M6i8HksXMltu8ff2FwWo0e+8obsKZisX88f/6FCxcQ+hEcDWo1Yl91wxz25dzk5P/z0UeXZmc/gqGlUqhehL9/PHduvHy/EFHYYTC4zOazU1OoXq/FgoqqLHwjSgOWIEmo/JsbsDbTZIDSgNV1iwYsaMw/nDjRPzeHOhman7cbjVhbZV6ZiWgUtnOst3culcLmYA6QIlGSVugM1dymAQsWURweLly+rKmro4zGGkGAEmRPnWKDQW5ujp2dpXQ62marriVIReHKFQxCOs1OTUmSpHa54JPZkyeFVIoPhSSWpSDYNF2amBDxG9tqpaosizRgEQgbQi6XI/5NINwNOByOL33pS3/1V3/153/+5//7//6//4cyX/7yl50r+JoytAC68MHIyNfvv/8PP/OZI+3tL1+6FIzHF58YBzmWhWYdamv7vYce+pOjR/Eb/sL09GQ0Gs1m62y2B9vbxfLNsVShMJtIQH08Fsutbp/eCr7IzpzsPf/dV6dPXOWyBdhFjSSlZkOh/snOzx++/59/5eAf/GpmPhIZmoKDVpapqSnE0yM/P9F0eNf+3/3yvm9+kc3m566MxCfmcuG4yWtvfmiPxIuJ6QUuX0rNhLhcyei0rLzdATXz9sBAied//+GH/+iRR0xa7dmJiXg2W5ktF1FujHv1ypWj3d1/8PDDv/3AA+8ODUHLZsvPIu1rakJlZll2PpVCnUxHo/Agr7mizqsCVvr6lSsmne73Hn74Tz73uVypBPODClVml0uCmh+NRL6yb98ffOYz/7RckpGFBZQEx/FQa+uexkbIcTKfD6fTU9GohmGgsJWFVwbKgMMNrXzuzJnRUEh5DQFVhJJAan/78OE/PXp0h98PP56JxZCuLAWg3cFE4ukDB373oYd+88AB2PPowsJEJJItFnfV13f7/TB1VGMslwvE49BQi063rIlWIwmCmEzqtm2zPPmk9UtfwqBtba2Bjw4OapubTfffbzx4UCqVuGBQfg1wEUniAgF2bs506JD58GHG6y1OTMj3TuPxGprWNDZqamvZQEDM54VsFj5KQ75v+loWnLUyRiAQCL/8WK3WJ5544r/8l//yn//zf/6P//E/Kv7wzDPPNDY2VnLcGlwPp+LxH589++v33Ycg+Gh39zuDg5ORCFv1shvyXJiZ8VutCAF//LnPOY3GD0dHEQIQjLwWy8MdHQ0OB2JKslAIJJOBRKLebkeEqiy8MgSWC54bPPf/vDL0+sfFeFoSRY3Z0PBAz2N//s8//1ffevT/8/u7nnmc1mj8ezoNzus90wslbvZUn63Rd983v/TAH33V3uKbPnk1NhrILMS0ZkPLZ/bp7ZbE1EIpV0jPhjPzMb3Dcv3prU8CceL0xASk6H958EHUzK66uoszM6F0ejF+YCRTKn3vxIk9DQ2//9BD/+zw4UszM1cDgelYDEt1+3zwB4RdBNBMsYioKohi7XK32apZNnRulcksW5hINotqafN4UJh//pnP4EC/NzRUqgrTGL88MwPJ+eaRI6gWDKl8/vzUFM6Q9TjDDeCMLJUKvb2Fy5cR/ZXOBHDOlKamGLsd/mA+coS22zEp5fPIXFmI46AHfDRqOnLEeP/92pYWbnaWT6f5WExiWY3fr6mv58NhMZcTCwV4BaXX07d+SI1AIKwH0oBFINwN6HQ6uObevXv3V9HS0oL0Sg5w030wBUjAaDiMkf3NzbsbGuAHRq12aGEB4qJkAIpRYe6O2tr9TU2NTudCKrVQVjFklh+2UqmKPD+8sDC6sPCZbdtgSEse8vpEQv0TC33jOpvJ0VqnvOJXzOSjIzNqg9a7s83a4PN0Ne397aec7Q2LD22JvJAMhHPRlH/vNv/uDgzWBm9KFs2oKIhqg05vN6toii+w6WB4/vKof0+H1mK6VT0sQRRF2NtMPO4xm+9vbYVibvN64XBjkUglR/m1yqH5eTjo7vp6VM6Blhbo+FQsFstmKZXKqtOhZlSSJLc3jY2Z9fqeujrtTY9WfSLQVrj+bCLR6HDsa2hA/be4XHB9HJRKjpoaiB0qX8sw+xobIcooMA7BdDyOdDVNW/V6DFhPjmUhsj6rtdPrXfIGwScCify4fIsY9WA3GhWng1VDaltdrk6fDz9Cnujp+fLu3TbsdXkuwL6j8Dq1+v6WFhg5zjGMT8ZiSKcpCqWCekJYOUHAytUM0+Hx3OrG+w2IIp9MQjEZp5NxuzW1tZTRKGQycEdNXZ26tlZdV0fbbMgjVmk6xmGrODOhnmq/X+31Ypydm4PLqmiaggTj3wvHYRIaitXSFksNuU1KIBDuajQa/PSu37NnT0UdynR0dJhu8bBPNYhEuMJnisVDbW2yPzQ04KreNzeHlEqOMrjgIx2Rq8PrRShMFwpIESTJoNEgSurV6gLHTUaj8IdHt29HfLn5sZ3bExsPzveOwQ1q93YqT0hh3OSx1x/ortvfbfa70oHwjq88XL+/S2O8fudGkiQ2mzc4zI4Wv6OtTm+3lNJ5NleUeIHRa/QOM6NVCyU2Mxcd+8W5hgd6jC5bdQ8GtwHxMZLJQAawd4fb2rbX1iL68+VQvngLRH6YKBRCSIVW7W1sRGT322xQjrlkEnNNZX+AWeVZtn9uDsvu8PuNq+yYDNw5JqOAI36kvf3xHTu6/P42jwc+kMjlsHeVSgEqVb3DcbS7+2BLC7yiu7YWecKZDOphXc5QhSQIpYkJIZ2GP6gW71FJklgqUahzu512OmEUmFzsFg3g0Gu8Xn1Pj6axEQsiA1QBwiByHGZhPVAIud8rnucXFjCOPMQfCIRPCdKARSDc60Al0/l8nd0ON2IoyqzTec1myE2xKnJHs1mT0lBFUWqadhiNqWIR41gkkEyen54WJUnLMNOxGCsI+xob4RYYKguvDJPX0XR4V8fj99saffKnh2tquHwxG4pDH0ePnzrx3358+m9fRIrWbKDoyoVLfgEwmYV0YqAZhtYwBoc1H4H8qbQWE5YNnhtENrVRl5iS+9VydTRIoljdQ/xtHFmsqYEzYac8Fgv8CTvrMJl4QZiKRis5ygIaTCR8FgsqDRmQrd5uh7aiiqB9vcHghZkZCBY0HfVZb7M1OhzQdOXZpZWDxbEVaJ/LZMLa4GpusxkCFyxrrkKOZeUH38xmAyyKovB7AJnhhUatVhDFS7OzMGAIcSKfR0na3G7oabGqy9iVgL2D+H5x1y7oOCRSSZxPpXCgcdz//uTJb7/11gfDwxqGqW6+xFmUL5WcJhMKhkR9uesKaDFScLINzM2NhsN+qzWZz8PsUX6n0YiCoczK4rdEEIRksjQ+nj1zJvP++7nz54VEQsjnVXo9BFTuD4umaQhoLicUCot3UOVxUaStVhV+BsjVpFep1XwkQplMEoR4fp4PhRiPR9bWbFZu3qJp+QEu0g8rgUAgLEeuVEoVCgh8CIJyN0kaDSImrupZ/LZfRKVq93gCicRrV6785OzZ+WRye20tFrHqdKF0+tzU1FwqBalAmEN8PNLWhhDJVvUjvhIMDkvj/T2dXzjs7WnFdbuSWqYQTwXOD5Qy+c6njpjr3Is9YAKKod1dTfHx4NDrJ/p/9l5sbBaT1gavzm4pJrKBMwOFZEZjNqQC8l2xuvs6sWaB5eTWqU9EkhDU8BfBGlEPPmBBbFKpZuPxxf0q8TyqArHYZjQirGvV6lqbLXytj7DRUAj+gKw2vX48EkHMbXQ6ERxvb1Y3F20DTQbCsB6TUYDJHGxubnY6x8Lhly5dwla6/H5ow+JRwUZ31tUdbm1FTuxsIB7HtupsNhRpXc5QhYqiGIdD19mpaWq6/pA15Nbr5WOxwsBA/soVIRJRezw3dEFA09ADbVubSpLY6Wl2ZkZ+Q9BgYKxWLMuHw9zCAmO3yw1YyaT8+LZej3HiDwTCpwFpwCIQ7nUQ+CE9JvykL8dp/Iff/rBSsSruQndgVzAbZRJOw/E8lOiJnp4dtbVIP9TWBgfKFIv7GhuDqdTxvr6hhQUspeRfCdZ6D9TTXOtSWq8Aly/FJ+cS0wsak77xUI+l3tP7/C/CA5P8tQ8Llm+ZiUqv7eVJlYpW8UWW1jDND+2uP7Cd1qgb7t+hUqnCA1ONh3YmA6Gxt88u9I5L1+723Wx71UCe4FXYTWWSVqmUh5iUSQCf40TRVO69HpMoNzQUVgpn/dW9e5HoMhr3NzdDSZ0mk89q7QsGj/X2LnnDbiWwZaNdfKsCW8F2YXXKJMAKBUnSq9WL13QKRiWKzS7XMwcPQu/q7HYcqd5AYLvf7zKZzk9Pvzc0FM1mV/4jATaJXx0Y4LjYU+UgRbJZuDX+dvl89zU1wc5fvXwZSrq4WnlPVSoUXmnSKv+nQsXC2v/Z4cNwehTsgba2E2NjMFFU0ZmJiXcGB6vfs7gZ+f3BUol2OrWtrbqODk1tbXF4uDQ+LuVycn8Ti3fIVSq5+an6JMQprVJd75OiXCS50wqLRbZStZpxuSC1cpOW0YjfKsWRkdLoqJDJKNkVFtvmCAQC4d5h2Quf7A+ShKAAK8AkLo8IfDCB6tYNzEDifCo1FY0OLywgQOgYBos8tG3broYG5Nzb2Og0GmO5XE9dHZZ94+rVS7Oz1QHuEzF5HZ4dLdYm39InpCQpHYwsXBlt+9x9mLukz02UVsUwyADTiI0FMvMxRqfVWoyND+xoe/QADMS/Z5vWbIiOzLQ+ch+bL42/ey54cVhYWcGwX1CpRX9A/aCm8jdGbcRxs1arvlZmNYIOxyFcPrp9u8tstuv1MCuoV7ZYbHI6R0Oh165ehUXcpuVo2WO0USaDuIzDtB6TAVg5CiO3TCUSOBmwTqykej2oKJTEpNOhkHPJ5A9Pn4Yt7Kyra3A41uwMS6EoxutlPJ7rj18pwJqSSSEel7tpz2TkLtiXnE40jTwCTu9YjE8kanj5C4aUXq/r7oYzUDabdts2+IOsGSZTaXIS/iBnIxAIG82N/zIJBMJdzC1UAwoHY6huyMCYLKNVP9RhPPhbvbxsfipVu9t9uK3tofb2Brs9mc/DOeA9Pzp1Cqp6anz84szMGvxmEYqh1Aatxe9qfnhvyyP3dTx2EGYJleTy199NQBmq9kuqFF2lsjV4mg7van54j6XeXUzJDRA6m3n0+OnE9MLsyd6pjy4L11vBbom816iX6l0o11VlvLx1plx113NIEhINGs3u+vrD7e2f6eyE8KFmmhyOc1NTSi+t7w8Pj4fDkLPKIitgSUkwgq1UlwSXcuSpKqgM8uBHwsGWliPt7YdaWzU0jZJ0+/0owLnJyZFw+L3BwWAyuWSpVQEn1qvVu+rrP9vZ+dj27XsaGxP5/Cj27lpRUTAMcsmrKgkFQ2Hua25GwQ40N2NHwpkMBH1wfv7y7Cyk9r1yFVVy3wSckjabzUeO6Do7da2tuvZ2tcsFoRRLpeqtAGyoMqaAyXJNViYVkIlhNHV1mpYWDHLrWLGoUqsLAwNCOs2Fw8q7BpXMBAKBcE+ybKTA5RMsxiaAMYqqesyp3Jc5rur3t7Y+feDAN48cwTV/PBIZDYXqbLYHWlsf6ujY09CQKZUQFNQ0/bfvvYc4dX5qCkN1R1prg2f5+MQcSll7X5dat/T9u1QwHBmcgifsevqx3d94ovmh3dHh6fhEwOR1NB7a2fTQbndXE5svSqLo7Gy8/KPjycn54PnBqQ8v81Udcd4K2URuDHyg+kcXqghRG460mEOJ7KiEDo/nSFsb/KHeZkNtWPX6yWj0w9HReC734chIbyBwq5pZ9hhtlMkguDc6nSs3mWULA7BmvUazq67utw8dgp+MhcMjodCS9eRKpTOTk//t7bcdBgPUwmuxQDbW7AwrQUiluFAIRmHYu9e4f7+2pUX+zHEstuQRKugHpdNp29v1O3aIglCanJQ4Tu3zIb+2uRm7JmSzlFbLBgKQBy4SKY2PYz2VhQkEwgZBGrAIhHsdaAH8ZvFhHEGSWI7zWq2wKCUD0Go02WKRu+ZMvChadDr5lUOathsMHrN5OhYr8rzfao3lculCYYffjzwD8/M3ONMqoTVqg8Oqt1sMDgujVeusRoPdwmYLIl95pgauQGuYQipTaY2SagSe19vMaqNeRdM6m8nsdSYm54upnKerOR9Nibzo6mxUMdTsmf5PvIkKuYNj5cqPlSkpymNQ7qpuQRiKMmi1qDrlWTNoTp7jnAYDFtQwDJTLbTZPlHtMN+l0c8kkdHBHXV0il5uNx1fetIeSmLTadKm0eMu0hN1UqyF2yiRASXC8YLpKyxH+4wQBGfCTAMfXZ7WadTpoYkP5A1LYusNobHG5ULZQKrW0QWdlKMtArG3lE8Co1WLv4Lg4JeQau7ZO+Y6uSpUuFpUzAXuN3UE2pKNsqB8UD0Lc7vEYy6+ToNKUl02qX3BYAn5OiDyP9civimD9arXKYJAEARsQselrZylSVHq9/LbgNVQMI79DmstVpiGmOIWsVigpstFmM6XRFIeHaRximpY7yPB4GJdLTKfFqoew1nNKEwgEwt0ELuOIPqFMRmmAwLUZ/lBrtVb3kRROp4sc1+HxdPn9O+vqcIUvlF+BpyjKptcjPGGRmVgM/oBIgUC5u74eAW4kFELMraxirQglNj0XMde6YBFLn6apqSkkIA+cp7vZs10enB2NxXQ2Ox9DXNCaDRa/q5jM5kIJZ1t9KZXLLsQd7fUaoz54aZgrfnIDFkIbyo/ArUzCiBAcXSbTYrsRgiD8IZLJKK1RiCuoFkRtBGtEcwRHDFOxGMJivd2OOtTS9J6GBiw1srBwq5pZXPkiSNkok8EeoWwrN5mbCwNQjNFwGJYIyaycDCy7kEpVryVXKp2amHizr89pMn1x926cOSgG0tfsDCtBLBQknme8XjUGhH63GzoBDViM+JgrJBJ8NCo/rO10yp0MqNWYRDrUgjKZKJ2uOD5OGwxKj5y0xSKvJJ+Xn8kiEAgbCmnAIhDuGZY8jXINGKTbYoFFwSFgFQvJ5Hwq1eXzUeVWLQglBAWKwAkCZCVbKsVzORiMw2jEoCqvE4oGucF6GhwOqJjFYGhwOk3lNq/1/NbXmAy2Jl8pm8+GE1y+WExl84mMwS1/hScbihdSWazc4LQJJT4xPQ/vLCQzmbmo2ec0uqwquJNUg8TE5Jxar/XsaOVKRZ3VZGvw6qzmQjy1+BbhrcCuwafhkfPJJCQJ1hWIx+F57V4v9hHVlWdZSHaTw5EqFJAHGaCYUKhau135wB+qJprJzMTjsHlruf8Ll9nc6HCoGQbLrrwdBMKKpXCxnkskoIyKNWLTjU4nNopjBOs1arUoLcZRVMgfDiUKU2uzwVOxBpRkIZ2OZLPdfj8cGj8bcEDrbTbYKn5XrOcYQayxs9hoMp/HdlEAbAuKifME45BmnUaD8ySezeLnSonjkBNnRT0qodw8il87KGowkcAvFrNWiyqC1GK/UDmoImUTy4DFUqn81at8IiGhJvN5aCVtNjN2ew3PIxHeCRkV02nKYlG6YhWyWVgmBbPUauWOsZJJCYmQZpZlamuVnlaRgU8m4aOMy0VpNFBSxmqV16kqv4pIIBAIhBsx63S44CMqIdLBH3CFhz9sr601abVQhWShIIiioXwXAXOLLItohbiAMKHEJlBg2cnyy2i48uPSjlgGkUDUQDomlTxrhi9xuXDCWuep/vZLLpqELQicwGhRBgkuAcEQULh8QUVTtE4ja4389BabnFlA+HR3NXOFosaos9Z7DA5rCe4h3y65LSoVdsGo0YRSKfgS9gV/sTstbjd2CeEYsVvDMA12OyLdbCKRyudhC9OxmN9m81gsyjpQgTArxErUDCYdJhN8w240IryuvGbuHJNRQOE/HBm5MD2NOsHi2HGUEGeRIjM4N6AlfcEg8qBUv7JnT4fXi6Xgn8pmsONrcYYVoKJp7CnkAeEeMgA3qKEo+aYXywqZjDwpCNzCQmFwUCzrBLxClgpocLlhVBIEIZ2u+IPJJN9etVgYmw2rlZ8NJxAIGwppwCIQ7nXgKD21tc1u949On/6fH3/85sBAp8+3zeuFT7w7NHQ1EGAFod5m2+bz/WJw8NnTp//vDz6A9HT7/VAZxfPGw2Fk3lFb67NaIW3JfP7sxEQkm62329dziYEv+ne1a0z6vp++e+HvXz//vdfUeq1vVztfYodePzF3fpAvlGyN3voD28feOnvph8cu/eBYMZX17GjROyxy+5UkhvomkNm7s83ktRuctnwsGTg7mJpZcHU2Kx8qUsq/LBAjePnhtrZ0sfjdjz763kcfjUciHR4PPA+79tbAgGyWDNPm8dzX1PTz3t7vnziBwWM2o/ag4MpK3h8ZoSmqy+/3lftPnY3FTk9MwOCxZqxfyfOJICek9qFt22CQ3z95EvWPXwuof6xzcH7+veFhyJxWrUaKRaf72fnzyIOS1DsccGXttW4vTo+Pey2WJqcTLgtvHguHz01PG3U62PBKy7EctTbbnoaG4YUFpWDnp6ZQRZ1eLwqGk2cyEtExDM4u7PtzZ848i+H0aZwhrS4XBBqLl3i+NxhsR606nTh5UJ8jCwsnx8Y0NA0rVTZxM/IDUzodRLNw6VLu7NnsmTNI1DQ3y68BNjYWh4fz589jQAa110sZDHwoVBoeltuzdDrkoU2m7KlTWJCdmWEcDo3brQiomMth2coHhkwmnEDs3FxxchK/ALCS8pYJBAKBcB0Euy6f74G2NlzhEXdev3oVcV/pGfPk+PiFqak8xzU6nYibiH0IE//jww8x0uxyYSn51baamrlk8tzk5N7GxjqbDdGhyPPnpqYmo1EPfv9XPQa+NgSWK6VzZr+LutaAxWYLE++cnz3TX0xlzLVuW6N/6oPLF//h5xAMjLg6Gp3t9fKzvTU1uXAiPjnn6W4217pMXgdfZOcuDsfGA/aWOlrzCd/gw45BkO5rbuYE4Xsff/zD06dPjI422O3NTmeJ435+9erA/DyyoR4e37Hj49HRv0fUPnnSUO5oEpWgrOTU+Hi+VDrQ0gKvUB7iPjkxgZpB2L1VzdzcmPTpmUxxlSajoLQ6vT0wgP39uw8/vDgzg9ViW0PXnCFZKKBUOHmm4/EXL178q7fe+tv33vtodFR5Tm1tzrASaKsVPlCamIAb5M6cwQgDUXG7+Wi0ODiIv3J7llotJJOZjz/OX7hQ6Ouj1Gpta2tNuX1WKpVK4+Ny11ouFxwDpxAfDpempiSep23ybVcCgbCB0N/61rcMRM0JhHuA8bGxhZGRNpPJWb47VEktY9RooESiJGEErvlET4/fasUk3AuZnUajhmEqr30xDBzrQHPzrvp6fTlsI1skk4Ho9NTVYZaOYZANCzY4HPAhy7VGrmogUh9OjmsObjM3XL8vqoCCac0GZ1udyeukaEpt0BmdVhWlorVqrcXY+rn9ro4GpPPFktFjN7psyGCpdck59Vqt2Vh/cLu3p1Wt08oNWIKYDcUNdotnewvmqrUageNFXjT7Hc0P7tbZzFit/B3DeHrm2OknWjv8y0kG/MxqMMC3UDPYZaikzWDgBQEu5bVA5eRH/evsduyjVq12mEyf7+mBCMKlsCwvilOxmPLhcDifRq3G7qFmOr3eHeW6WnIUWEG4Ggjo1WrIGf5WUq+BzWERuSRa7QOtrfuamsw6HQwSIust2y0Oh/L1cWwLRw0lqS9rLoxWEMXZRKLb78dhlUtS/pwQDhN+M6C01e96LAJLDiQSO+vqbDe1cGETLrO5ze1WdgEnBjYt9wuhVsNED7e3o6iFcsEgwZB4FNiOOixnQBV9prMTNaY0YKH8sWwWZw5yYi4SkYLN7W5s7EallU+woXh8OB6HO5qxNqtVrjSsS6ulzWbMhVDSer2uo0Pt92OEtsjviSBR7qWisVHj92Ncfn6KouRZKLBeT2FEkjCudrm0LS1Yr7xXkiQ/k5VO69raZPtUq5Vbr9icurZW7XYrP2lSqZQgCD09PY2NjSiFvCCBQCDc7czOzs4MDvopSnkPvZJaBoEAYU55eKrOZnt0+/Z6u51WqfIsCwFwm0xId5rNiDu4wmsZpqPcwVO9w4GrKyJRIp/PlEqH2toQ0RCMDFotogBCGPwBf5dsCyCGnp6eSre67J2NjPb6G+JAvlzrtdZ6j73JX2mxUqk0JoOnu1ljNsixA8YiiHyhpLebjW6bzmKESNAIPVo1rdXYm/1ND+6GUSCIICAUUzmBZf27O7AsVotELCt/7vDwTriHnEeUisls4O1zD3nrm10ueXM34jAYIAzYBYRIVNGh9nYYBdIzxaLPakVYRG1gQcRijGDyaFcXYihCIfIIkjQbjyOY7q6vV6I2ilRgWSx4sKVFeRKqvJEKqJbeYBD1Cd/ARiup1/g0TGbbLUwGZEul81NTUA6sfEk5sSMukwl/ET6xre1+/4MdHb4qZ8DZgnCM00MRG5NWi6JCUGFoqKiVOEM1wWz2cjjMw3KNRrvdXh215WJj2mxWezyyG5RfA5Sfw2IY+flrh0PX0kJbrRLPI6f8VUFUoMEgi4coyn0OmEzwB7kn+HItKQ9qaRsaGAgGqkj5hHFNDTJoamvlFKhvOl0oFFpbW3fs2EGXlyIQCGsgl8upxsbGXMtddgkEwl3GW8eOXX7jjcd8PljIEqWQyg9mw2ZgPwjoUBlkgC1BoZAP0oA8mCWU8yCWQxqQWNFBSYKN4a9Nr0cKFskVi8lCAUoEH1WWXUIgkfhP77xl+uOn/Id6NAZdJVVBkuCIMItrHxaUdVPkeQnGAGGUP4RIy92iCkK5L025T25IpIiSyx1jqWhkwILlgmGRYiqLXFqzUUXJ2YrpLJvNa4x6ndWEdOThWS4xGvj4W3/9V49+YV9TU3mDN6BUAvYaI7ArbH6xZjCiVCP2HRlQTLmAyCAXSwbaF8/l9Go16kGeFASYOiwNUgtHV5atBs73w1OnYLFP9PTgbyX1GtgoVojtYO8W6x+bxrBYEuUAoWyYq5REWVYpCYqhtItBPaGAWNBhNMKbleO4hHeHhk6Nj3/94MFmt3vJbHmjoqgUAJNKwTBgHIkoG2agJDiplIJVzq5y4eUM5Wosr6kG9oyTB5KqPCnGXisYdh9FVdb/0ujoq2NjNQxTW1vb0NCwuFNYKcqBzaNC5KOppKM0SCwXRtbKa4lKNuXEuL4gSooMSqK8G7yYz8t6Wl5KnsxkZMGt6khrenq6VCo9/fTTR44cgeIqiQQCgXB3c/LkyQ9efHEfTR9qa8NFvpJ6DVy0lSCI66USnpCISfyVA0JVBqQgAihhQlkwz7KIfZ7yszyYlN80z2TMWq1VM/Ba1AAA//RJREFUr0ewQJ4lIP9/++C9wNGu1i8/qLVUHlaqIF/+5as9hQXL13U5RZBDM0JRebqSgrlyKJH9oRyc4A+ID9AHhlbcAAGByxf5Qklnt8hSIdVwhWI+nlbrNDqbWXmCG0slp+ZP/Zvv/G+77n+ks7O89hvAShCOsd/4i13G7igBEQlycCxvSK6ZcnDEdLU/YJFELoelrAYDUpBHeU/fotdbdTpl2WpQLc+dOYMY+tTOnU3lVw6rUUqCQ4CRT9tkwEI6/d/fe+9X9+7dVV+/GO4XUTaE6C9v6NrJsOgMys4iTyU3Qnn5LEI2jK/EGao5Oz//9319BUlyu92tra1Lm41QBeX9va4B1/wBKbJCIB2J5S7tlfFyVQpyD5vKNwqv7R2EQSoU5G43FTFATWaz+H8VDhb8obz+QCAQi8WOHj36ta99TXNTWxuBQFghoVBo6WWFQCDcgyC0QjK0arVeo4EWKEaCgA1jWJQPJEI1kEG+60XTi6KAdIgm7EFJwQwIVoPDYTMYbhaXTwYuxZQboa6BcUarUet1jE6jWCk2RKGQ1xqqIF+0mpGfsdJrZK28VjC4hd5uKbdVVbLpbWZrnQeJsnasDKUSsMvYcaVdbzFRGQcY0TCMXDPlp88qqeWOUd1ms+J88iRNu8xm1Azca3HZlYONogC6G+sf66kuiXIQDcpBrNpHpSRK6xXAerxWq7/cQ5aynlUhb7TqBFAKhpVj0FyrIpRksWD4Ty4Yw0B2UbzqswL15jSZFBOVJ2naZ7XW2mzL3tRdClYPgyw/KrUokXJpUDYkYmerEuXxxRUuLqjoqYK8G2raal1cCnloux0pi61XCtDXyhiBQCAQqoIgLuaLV3iMYFCusIsZMCyGCSXdpNUuPqeDv8jQ5HAgLiDKKHlWAdwAm5Q1oJIgp8htUovTlZSyS8iJkAFaw6gN8Acto1EvugECgsaoN7hsFRtR1agNOmudW04pt16tBKwEcVAJyvIzR8oWyzKwGKCRiAq52R8QYlEJ8CglBetxmUyNTidcqzq4L2Fx8SUoJdlkk7nVPGVDWNxYdTLIx61cGIAS4kRaHJAZs5RlMb52Z7gZLLNEA675g+wVSjoSsfVr47I/lB/xvkE8MAdlNJvlRAWahjxgoLTayrIEAmHjuOVFkEAg3G1sYhC9c8P15prEko1hcqtq5s4pye25YwtGIBAIhE+DpeHpjv3Bv6X+ALaqXpYeoK0ryc3cUYUhEAibA2nAIhB+CSg/1l1+qpmwoRDvIRAIBMJdDOSB+MM9Ank8mEAg3AuQBiwC4Y4DrplOpy9cuBCLxYrF4vnz519++eXXXnttZGSEvL60sZDaJKyWO/fpAAKBcM8DScjlcr29vaFQiOM4aAP84dVXX+3v719nMxa58N35kGNEIBDuBUgDFoFwxwH7PHHixI9+9KOpqSnY57PPPvu3f/u33/nOd1544QWkVDKtAdL4RSAQCATC3QvP81euXPnxj38MeZiZmXn55ZcVf/jpT386ODhYybQmiEDc+dxRx4icMAQC4VOCNGARCHcWkiRFo9Gf/exncM1isXjixInLly9rtVqkf/DBB2+//TZ5CItA2ELIP0ACgXDHUigU4Annzp3L5XL4i/FyJ9TUqVOnXnrpJXL5uru5o57AIo+DEQiETwnSgEUg3FmIophIJPD30UcfdbvdGIdx/u7v/u7Xv/51m80Wi8UEQahkXS3k1ScCgUAgEO5eUqlUsVh84IEH6urqMJ7P55988snf+Z3f8fl80WiU4zjShkUgEAiEX2pIAxaBcGcBuYRiUhR16NChbDYbiUTMZrPb7d61a1dzc7MoimtuwMKaeUEo8nyJ47Z44Hl5R1heKLJ8aSsHFEBgZaFnBWFpITd9YFEtkoTKKd40a/MHrvzhABRmSfrmDzhX8HsLJwx/B4BiVP45EQgEwp0HLt74u2fPHlyvgsGgTqeDP3R3d7e0tMgOwPNKtjWAq9+Si/NWDYhNAifw8IetVQj4Q0nxhztCq+SSIGTfAVEbxaj4w1YXBiaDagE48zElR/Gtg/gDgbBRqMbGxlwuV2WKQCBsNYIgXLp06Tvf+c6TTz45MTFx+vTp+vr6r371q7Ozs2+//XZPT8+f/dmfMQxTyb0ajv/858efe66NYRpstq3tiDqazT5/9bLxifscXY1qraaSWu4xobpYmzAp8Hx2Ltb7vdd/+779rR5POU1hQ1avsNLJEst9PDysoZn9jY1mnU5J3CquBoNDCwsPd3R4LZbq4m4+l5PJ3mRSVKnwS8xqtW7tqRuJRIxG4ze/+c0jR46s7Z8hgUAgfHpMTU393d/9XUNDQ6FQOHHihEajefrpp+EVx44dw/XzL//yL9Vq9RquoidPnnz5Rz8yR6M7amvpTbkIK4W8OV6WeP7Vvt54T63/4HbGoF0ydzMnRUHMhRIDPzj2lbbOHfX1lXlbBMvzp4dH8yx7oLnZZ7EgZf07uMhqJ5P5/LHe3oOtrS0uF3Xj2bbONa92cjKXOx2NliQJ/xBsNhtFbeVzG7FYTJKkL3/5y1/72tdQnkoqgUBYJaFQiDRgEQh3FqIojoyMfPvb30aoS6fTCP2/+Zu/CeM8fvx4PB7/6le/+nu/93uVrKvk52+88ez/+B/Z+Xm9Wl1J2iIKHDccCvncTovJsLU+AZkolti+6VlfV5PBYqqkbhEiL8TGAz5G6zKamC2tFhDJZOL5fJPDodvqs4U3GDBARlmWTSaTOGSVGVtBJpNpaWn5N//m35AGLAKBcAcSDoe/853vXLx4sVDmc5/73IEDB1555ZVgMPjggw/++3//79d2D+DkyZM/+u53p65cMet0a1l+4xBEcTwa0Rr0bpuVorfWH2pKLDs0G7Q1+81OayV1ixAFITIRdNbQPqNZu9WxqcTzE9Fonc1m2epbcYJWy5tMokolCAIUemufgcrlcjab7Q/+4A9IAxaBsB5IAxaBcCcSiUS++93vvv3229lstq2t7fd+7/fm5uZeeOGFjo6Ob37zm93d3ZV8q+StY8cuvPbawy5Xm8dDbcod1FsRTCT++he/+NLu3QeamvRabSV1K2BlzYr82Ztv7P/z3/Ht2VZJ3SK4XHHoH44fDnFPtW6zGwyV1C3iw+HhM5OTv3HgQJPDsbYfPBvFGxMTx6amVAzj9Xr9fv/WtnjOzs5yHPf1r3+dNGARCIQ7kGKx+JOf/OT555/Hz3WPx/Mbv/Eb9fX13/ve9zD+jW98Y//+/ZV8q+TkyZPvv/DCDkk60NKytfdX8iz7dx980Gi3P75jh0mv38LgxAvCTCL+H35xvOlf/lrTw3sqqVsEly/1/eM73cOxX2/e1uBwVFK3iHA6/d2PPnpq166eujp6S8+Wi6HQc0NDxZoap9PZ0NBA03RlxlYAk08kEo8//jhpwCIQ1gNpwCIQ7kR4no9Gowh1LMvabLba2lpMAgRgmKh2rS0+bx0/fvn11x/z+Tq83q1twAokEv/f48e/unfvwdZWw5ZGcVYQRiPhf/HGywf/yx/W7euqpG4RbLbQ/z9ff3iO+9X2ri1vwHp3aOjU+PjXDx5sdru39n77S6Ojr46N1TAM/iFAQLe2AWt6ehq/D5955hnSgEUgEO5AJEmKx+OBQABXKqPRiMtmqVTCJFwC/qDX6yv5VsnJkyc/ePHFfTR9qK1tyxuw/ubdd5scjs/v2rW1D/jwojgVj/3r4683/9uvtT5yXyV1i+DyxSvPvbl9IPqbLV1NTmcldYtYSKf/+3vvfWXv3p319VvbgHV2fv7v+/oKkuR2u1tbW7e2AQv/DGOx2NGjR0kDFoGwHkKh0FZeVggEwrIgxDocDp/Pt337dkRc5UUAs9kMAV1z6xWBQCAQCIS7G5VKZbFY4A9dXV2dnZ0URaVSKYPBAH/QbfX7XAQCgUAgrB/SgEUg3HGwLDs6Ovr8888Hg8FIJPLcc8/95V/+5be//e233norm81WMv2yQ77kTfjlZGtfqCQQCITbIIri7OzsK6+8Mj4+nslk3nzzzb/4i7+AP7zxxhvJZLKSaU2QCx+BQCAQ7gRIAxaBcMcRi8W+973vQTcjkci7774LAR0eHu7r63v++eeRWMm0BkibEYFAIBAIdy/FYvGVV1752c9+Nj8/f+LEiZ/85CdDQ0MDAwMvvvjic889V8m0JohA/BJwJx0kcsIQCIRPCdKARSDcWYiiGC+zc+dOm822sLBQKBR+8zd/88knnxQEIRAI4G8l6y81d9RjLMSzCCtmaz+DSCAQCLchlUpFo9GWlhaXyxUOhyORyCOPPPKVr3yFYZipqSme58kVjLA5kEf2CATCpwRpwCIQ7ixEUczn8xRFfe5znzMYDJlMRqfT9fT0PPHEEx0dHcVice0NWOTVp1tBKoZAIBAIv/xAEmAR999/v81mS6VSNE23tbU9+uijXV1dLMtyHFfJR7grITJDIBDuAUgDFoFwxyFJkkqlslqtFy5cmJiYcLvdRqMRVgr1JP3vEAgEAoFAWBblASuz2dzX19ff32+xWBwOB1uG+AOBQCAQ7gJIAxaBcGdBUZRer+d5/vnnn//pT386Pz+/Z8+eYDD48ssvj4yM6HQ6tVpdyfpLDXmLgfDLCfkRSCAQ7lggCbhGHTt2DP4AZ2hra9NoNK+++urAwABGtFrtmq9g5MJHIBAIhDsB0oBFINxZQC4dDkd9ff3w8HAwGLRYLF1dXcViMRAINDY27t+/f+2/n9fXZsSLYiid7p+bm4xGcyxbSd0i5J7CstnhhYXZRILd6k7BREFMBcKRoenMXBTjldStoMTzqJDB+fn5VErc6ibCAsvOxuMDc3OxbBbHq5K6QUg1UkEsxPl4hI8oAyaRqKRjMsbHWGn5s1SQhJSQCvPhnJhDfqTgb1bIzrFzES6CuUpKQZLXXxJL5YUIBALhlwCz2VxXVzc3NzczM6PX6zs7O/F3dnbW5/M99NBDFLV27V9zRMkWi1PRaCyH622FXKk0GgqNhsPJQqGStIlIkpTI5eAPE5FIfotkhi+xqZlQqG8isxATOL6SWobNFuITc4V4ukZcfZWvI+wLohhIJIYWFuZSKYxXUtfBOspSU+K4YCLRGwzOJZP8p+N4eTEPVUgICaGmsn5O5JJ8clEq0kKal244NACGkBEyC9wC/opSpZaKYhEpIS7ESZVXdEtSKcEnkK5MEgiEjYX+1re+ZTAYKlMEAmGrUalUarXaZrPV1tbu2LHjyJEje/fuhYA6nc4HHnhAGa9kXSXjY2MLo6NtJpPTZFptKxjL8x+Pjv7juXPvDA6enZxM5fNei8Ws01Vmr5J0sXhifHy7319nt6tpupK6YmCc0Jpnz5z5xcDA1UCAEwSf1aplmMrs1SBIUjyf+/nIUN3jByx+VyV1NUBDR4+f7n/xvYn3L85fGhFYzuixq/XayuzVILB85NJIU0bscrj0q3/ODj8J3h0a+tmFC+8PD1+ZnVUzjMdsXkP1KkxGo3DZnXV1NqNxDS2mC+k0js5Pz5//cHR0KhYzabVuk2ltv52G4vHheLyGovDDzGq1KqcuJHKKneot9E6VpmbZWQwGyqCjdFBGJEIlMeTEnIkyqSm1qurRgZyQm2anB4oDUS4a42KYZWEsJbE0VBxKiskwH6ZVtF6lh9FOl6Yho0baqFZdPxapVIrn+Z6ensbGxvX8FCQQCIRPA4ZhTCaT1+vt6uo6fPjwwYMHIQ9I2b9//4EDB4xGYyXfKpmdnZ0eHPRTVIPDQa3GHwRRhDa8fvUqooCy7Fg4/PLly69cunR6YiIQj+vUakTwSu4VgIgPCbHp9R1e7xrifonnhxYWfnL27PH+/vNTU5lSCVs3aDRruDUoSlKyUHhrbMR2ZIe9ubaSugK4fGn45ycHXnx/8oOLcxeHKYY2um2MVoNZoiBOfXS5/6X39Q4znERFrzTKiBwf6h13R/I77S7b6n/WlTju+MDAi/CHkZFLiKg877FY1uAhCtlSCXXb7fdDFFd1tiigVj8YHv7H8+chM5A9nUbjXqvMBLPZy+EwX1ODM99utytRG/4wz80PFAbwV2mKgj9AFSJ8BP4wVhqbLc0GuAArsVbGqlFpFhWiIBZmuVnkiQvxMBcWJdFCW3DmYFUxIRbjY8gDD0HKHDeH1Ropo4aSD6tCOp0uFAqtra1we3qtbkYgEHK5HPFvAuGOQ6/XQzR/7dd+7Zlnnnn88cd9Pl97e/sXv/hFmOi6mptXrxGLhDMZ2N65qSm45mQ0+sLFi5dnZuCRldmbiCRJC6nUs6dP/7y3N8dxfcHgc2fOjIfD8K1KjjWw1ooROD4djFz9ydvR4Rno48zp3vPffTU2Oivym10zYk1NIJmE8PXPzcFEPx4be/bUqUAisSH3UVcLtB7y+rMLF3B0MPmLgYE3+/tjuZwyd0MQagT4ZUksmWiTjbFhgCYWxeJgYTArZs20WU/pZ9gZSGT1HVSpRoKwDheHGRVjYSxpMT1cGs4JuaSQjPJReCe8drw0nhNz8gNZ3ByyYagsTCAQCHc8+GHc3d39K7/yK/AHaMO2bdv8fj9E4tChQ2azuZJpU0D0CaXTx3p7nz1z5rUrV2bjcYTvbKmE8ITJTLEYzWZfu3r15UuXcsWi0nXXJpDM5bDF169ezbHsbCKBOAWZKa7HH1aJxAuRwanBVz6Kjs3Samb65NUrz70VGZ6BTuTj6Yn3zl/5ydvDr32cDkbFNTyBtSaZgcsFk8mfnD07HApxPH96fPy7H300Ggp9So8+3R6cCWPh8IuXLl2anYVwnp6YePXyZRRvAx8q5yTuYuFiRsxAFWAOfYU+hHtWZKEBcSGuVqmtjNVG24yUka653swEf4jwkZHiCMbttJ2V2LHSWEpIZYTMHDun5Jxip7BaqEiIC4k1opq6K3r8IBDuPEgDFoFwx8Gy7Pj4+PHjx1944YXnnnvuBz/4AUZefPHFH/7whydOnKhk2lxUKtU2r/e3Dh/+d08++ej27VDPyWi0tInOt0iR4+BYMOBOn+/3H3ro8R07ZuLxy7Ozqa14EwGqhZrx9rTu/50vH/yDr3i2tyz0jaeDkSVvBGwC+VKpLxBAVRzt7v7Dz372s52dVwKB0XW2660JOGYinz87NYW/T/b0/MtHH21zuwfn5ycikQ38iSJIQopPbdNtO2w6/LDp4UfMj9Rp6nJibp6f79Z17zXsxWChLeHye4KVZcq3T5GhJJUOmQ7tM+xr0bZgLsw1LaS1lNan9mGAjxakAhaE2jpoh0Z1/fYpgUAg3OGIohgMBt955x04w49//ON/+Id/eP7551966SX4w5tvvlnJtCkk8/kfnz37f3/wQfXFX5Qkh9H4aHf3//r441/dt4+hqL5gMFkobFhsuC2CKE7F46cmJuodjt998MHfPHiwxHEXZ2bi2ezmFADwLDf54aViIt39pQeP/K+/2f3lh+ITwbmLQ/lY6sqzb575zovh/olK1s0CRwcm01Nb+zsPPvgHn/nMdr+/b24umExuyU3KAsddDQTmkklozJ898cRnu7omI5GNbU0TaoTJ0mSjpnG3Yfce/Z6iVIzzcfzNCBkv4z1oPPiQ6aGHzQ9v1283UsbFx69YiQ1xIVgE/AELdum6uBpunptPCklKRbnVbvgDjAKCAX9AfhfjIv5AIHxKkAYsAuHOAiYRi8Wgm/BOGKfCj370I/yFhl6+fLmSb3PxWiy/umcPpLN/bq4/GHQajU1Op2Y9j0CvtS0DcrNQ7uAJslVvt7e4XFqGGV5YgCtXcmwitFptrffs++YXPTtawv2TmUDUt6vdXOuimc1+ODxfKs0mEkatts3tRrVsr63FiTQTi23mjeUK5e5FYpkMfqV0+/1+qxWnSrpQmIxGN/AOqiAJET4yXho/mT35fub93kJvVsjmxbxepTfSRlpFMyrGRJlyQg6JSkdXAHLJiZyFsuhUOqqGMlAG+GWID+kpPeRVfpuAX7DRNk7ioKR+tR/pyoLVQPQrYwQCgXCHkc/n33333e9///s/+MEPlvjDOm+ArfbCJ0gSJwif37nzUFvb4kttJq32M9u2ff3++ymV6vLsrJqme+rqLHr95lxVBVEMp9MIi51eb4PDAX+w6vVK/1xrdpLVIolSMZWlGNrkcxrddndnE61RJ6cX2EyBzeSbHtzd/OAerWWNb3quDTXDQBu+eeTIjro6OF4gmdxVV1drszFb8ZpbEY6XTOI82eb1eszmLp+PE0UcI37jHieHIbRp20JcaKg4NFAcgCo4GAdTw6SF9Bw3dyl36f30+2eyZ8J8eFEeQEkssRKLzBADVQ0cQgeRiPJRiIRQIyAzFMJIGWWH52IW2mKlrdXdFxAIhA2ENGARCHcWCH7RaHRgYMBmsx08eLC2tnb79u1Hjx71eDw+n6+lpaWSbw2sw88YioKA4qf7uenpwfl5pJj1enor+gASJUl5qggFgHWhYNgr2OeWPA4GOaHUjMltZ3PFucvDqWBIbzNpjLqaTa8Z/FQocRx+DOjVatSJlmGQkioUtuQVQugmfrdoadqg1eJXCiQYR2cDWxhFSZR7p1IZFZWEO/YWemfYmYJY0FAa6lpco1RUSSpVv0IoSAISdXSl7zYlJ5aCaHoZLyuyWpUWXpvkkxBTdY06yAUDXCAvbkHbKIFAIKyBdDo9MjKiVqv379/f0NDg9/sfe+yxpqYm+ENnZ2cl05pYrUBYdLov7979mwcPbvN4Kh0YSRIiAtKtev10LHY1EChynMNoRCgvL/Gpg12Qv/oiSWadDkVCbFJRVLJQQDEqOT594AyubU0CxwfPDwYvDM6c7C0ms2yuoGKo7l99eM83nvDuaKXVzKqrW2FNS6lqalAbbrM5Vypdnp0NxuPwPaNGs4buq6pZ2x7IjicIaoqCP8A5NQzDC8LGygxCv422RYRIkA3CHGAFBsqAWlDue5loE0QiwkeGi8NpIb3YhiXWiKoalZbSKs1S+IsBjqFX6Rs1jchFq+gWTUtSSGIRI2UMcSH4Q0bIKIsTCIQNhDRgEQh3FqIo5ss/9R966KHf+I3f2L59+4EDB77+9a9/5jOfaW5u3sJPLsAkaIrq9vnub21FPB+cm1vXY//rECNloyhPWSLkPzCetZcErGthuaVEa9L5drb592xLzYYiQ9Nsdiu+rCQblTImsziqjGwqykarDhCmN7AhDXYIU9xp2LnXuPeg8eB9hvvgo3PcXF7KK05ZySdXyPVxhSUZACY1Kk27tr1eXd+mbbMxtpSY0lP6EB+aLc1Olaaw5upvEW5NlRIIBMIKKBaLHMft3bv3q1/96q5du9rb25955plHH320tbV1k/vA0qnV27xeh9FI07QSDRTk2K1SeS2WA83NFr0eLjEZDm/g87m3R4mOcgkqCXJ42syrOq2ma+/rtLfUhvsnR46fio4F+GIJhaBo2t3dbPI6VAwtx6ilsetTh1KpTFrtzv8/e/8BGMd53/nD2N57ARa9gx3spESKokSrWLZlW5Yl2amOE8fO5Xz33uVyl7vLeyl+U3x5E8fn/HOOW1xkS1aXKIlqFCtIAiwgegcWZbG912n7/87OYrVEoYhCAlaej1bLmWefmXnmeQb7+8wzs89UVOysrp4KBgfc7nhmVQ/hXdke8M2Bf4oaCKxh87C5xwh6aI9ZYq6QV1TKK5EYZINpLl0jr9mp3rlXvfeg9mC1opofEovhB24TFhS4sVw8SGlSNFXLq+vl9WaZGYvIxfIkl3RSTvjDND2dKBrHgEAgrAmkA4tA2HAgXkL4mpqaNm3aZDAYEomEXq8/fPiwWCy+fv06t/RlKCyIzOFwOJVKLSJkC+LurQOPmQ6FoJif3rXrK0eOWDSa86OjrnD4TmqfABxLePBQAprOsgzLYq9MarViNfe6r7RiOJZNhWPB0RmlUb/tiWOtv/ZQ0h+ZOHs94Q/nc9wpJGIxzhZQIRmGYXMXMAUZXZe75IQr2yhMkqazubux5BKJYaXPrFyIWCRWiVUNigaDxCATybRibam0NMNlIKZUluLm+sqEIVSLR2GXlEiyJdlCb5RwZRWrwgq1Eq1D7jBJTJBOWYlMXCIeyYwgEYvP0DMhNiQsQiAQCBsZBGWoQm1tLfzBZrOl02noxP79+5VKZXt7O3vTgYRgDpFIJJlMrlVkn3+2LxKlaXomHPZGozurq798+PAWh+P69PS50dE1/IHYTUBp4A8IiolMhvcHjr/4pVcoED3zOW4/IrHYUGHb8pl7K/ZuVmhUlfs2q0w6uU4tkeW7+VZhark9XD4sx4WTyVGfz6hWP7F3768dOOCPx88ODeE9n+MOglrg77riuBRN42imGAYao1MqV3k7WAFIgpt2R9jIVuXWHaodu9W7jRLjDDUTZ+MV8gq7zC4Xy+UiuVFshDCkuFThDizhlm2Ko4RZpOPFD0cgEivEilJZqVlq5kdzF0kgFdP0NH9tTCyfpWehEMIiBAJhrSAdWATCxgIGA9GEZZ49e9blcqlUqmvXrr3xxhuXLl3CLJMjn/VGkD44OHjy5Ml3c2AaMpr/bNWM+Xz/2tb23OXLQ273VCAQz2RkYjE8I//xHQSiWarXS8Xia5OTI14vXtDQHRUVZq02n+MOwiQz3t7x83//i8E3zgdHZqLTPo5hJfxv+O50zahlskqTCe3SPzs74vP1uFxSiaTBblfJ7/gYoiIRJNim08F9r09Njfv9zkDArNE0l5aulYAyWSbIBK8kr0SZKJfl4KPCPVMGsSGVTUW5KDLQWTrOxZGiFWsxm+bSbAmrlqghl2E2nOSSbJZFBnxUKatEIlaLlCgbHU4Pw0ThrwqRolxeXiWvgoams2lh0wQCgbCRUeR+eHX58uXJyUmNRuN2u19++eULFy5MTU1BEiiKWrRzCsoxPj5+6tSpd955B/7Q29ubWNPnxhbwxeOvdHb+0/vvXxofR2gIJZOFi1J3AIlYjNgEi+idmRn2eofd7mgq1VxWhsTV9RstgyzLRWf9YafbvrVu62P3obEkcpltU41Cd0fHvSomSdO9s7N//847b3R3w6mmQyGG42RS6VqF7GWB1inT62PpdPf0tDMY7JudxeHRZLfL1+4gEZeIpSVSKAFXwgk/DMQrwSX6U/2u3JOLkQiX4PunxEqmhPcHvCvECrlYDsGIwx2yXIpLwT0cMofw/EEsgjWMZkbtUrterMcmymRlVbIqmUiG/MJ2CQTCWkE6sAiEjYVYLDabzdXV1YJxNjU1IfHZZ5994YUX/H6/1WqVLHarEcTU5/O98sorHo8HPuRyuX75y19OT0/f5HatZaFVKFIU9UZX1/fOnPnh+fNJijrU2FhmMAgXDFfCSi/wqnK/SjjY0DDu9z/b3n52eLjGYmmtqtKv3Q0+t45YJlUZtXQy3ffi6Y7vv9r7wvuG6tKaQzvUFkM+x51Co1Bsq6ioNpsvjI4+ffFi28jIzsrKRpttVTemrQgcECaNZk9NjVmtPjM4+K9tbZPB4Jby8jqrdeVHy43ANSUiSZAJ9qZ7+9J9PekeiqOq5FXl8vJSaeloelRIT7AJq9SqEqv8jH+cGodEYrpUVqoQKTqTncgzTU1rxBqbzCZcWYWwjmXGyqRlZolZLVFDXgNMwE278REWyW2ZZ632gkAgENYcnU5XVVU1MDAwNjZWX19fUVHxxhtvQCFgBTabTSaTLfwGY1kWdvHcc89hEczCJV5++eXR0dF5t2utyRefRi5XymQDbvcPz53DC3F8b23t/tpa6R25WVgiFkMY9tfXu6PR5y5ffvX6dbVcvquqCjHrTn6tcxQzeaH76o9fv/Kj46PvdZgbKsu2NchUH0SZO4xMLDaqVPC6F69e/f7Zsy9cvQqXgONZNOvQpwbH215ZWW4wtI+P/+Ds2bbR0Ua7vcluX6sjRC6SQww0Es1oZrQv1deb7OUfPpi7fyrJJQfTg7xUpHqmqClks0gtYSY8khkJMSFZicwmtalEqmvJawOZASwuE8ngD8IFMEjIJDUJecAiWrEWUhFiQ27GzWZZaIawaQKBsFaQDiwCYWMBubRarQ899NChQ4fsdvuuXbvuvffehoaG5uZmTGB20Q4sjuOEXwocPXr0wQcfPHLkyPXr1z0ezw0CuoofBZQbjQ9u3bqtshKKo1epHtiy5b5Nm/hh3fOf3zlQPw6j8Yv79x9taZFKJI022xN799ZZrXdsFNhipAqZqa582+P34z3Lcca68p2//nD1Xdvlujs9VBmqpdJk+tyePfV2u1gkgpF/8cCBcpNJvB4/IZSIRPtqaz+9cye8k2KYe5qaPrZ5M84Q8h+vGqlIapQYW1QtKS7loT0wS0xXyCuQuEm5CZ8GmAASHTIHXpjl78DKprksf6G1XFbeqGiMslEf7VOIFM3KZrUYhzF/INNZOsEl6hR1WokWAmqX2iNsBDmhpAbJne6RJBAIhBWg0WggD/fdd195efnWrVsfeOCBTZs2NTY23nPPPUiXLhYo4Q+ZHHfffTfcAxYxMjIyPT0973bvFQtEjcVyd0NDlcmEOAVtQER4aNs2lUyGqH2osfHxvXsbS0vv2K/dzRrNp1tbEZJkEolVp8P0jspK5R30B5FEbKi21x5u1drNVDxZ1tq4/Ylj5sZKpAsZDFX2mkM79OVW0Qpu5V5RIylkMkjU43v24J3LZvH+63fddVd9vW511wVXdsDgIGmy2x/duXNTWVksnUbrPLJ9O6wP6fkcq0Mikpikpp3qndmSrJtx+1l/uby8Vl5rk9oQ/WUiGdwAXqEQKxqUDTqxji1h4Q+wCCyLPA2KhiSXRAauhMO00FeFj5AN6VXyKr1ErxQrrVJrhstEmAhmS2WluS0TCIQ1Q4QohbPl/ByBQFg/stlswRcFoZTL5WKxOJ1OBwIBlmX1er3JZIL1CXmKEZb1+XzIgAXHx8e/+c1v/vt//+/37dtXyP/2m292vv76A2VlTSv6MRe0huE4YTwCmB8/WsNKfWI6FPrbEyc+t2vX/vp69Yp+44b95R91xzDSXGFW3E1Dseywz/uHx1/e/3dfq9i9KZ+6TLIcx9IMx3BiKT/4kwiFWVHFUPFU7w+PH3HRn2ncZFrRaP1sbsApvKMgfLWsQvhODgxcGB394v79tTbbCtYCc8UxLAwyopBK+RZaaWFeGh5+dWSkRCrF+VhVVVWhrWGf/E8Ashz0EUoqdEIhES+4Jg5OSQlOCPjMQiIyFPKwWf63A1gKGQqJkNQoE7VILVKRVFiJl/ZKxVKD2AAfRR7gdDrx9/jUU08tdSpIIBAIdx7ERHz3Cz8PxHcvRVH4ggKYCIVCqVRK8AdIhZC/GGHZ2dlZi8WCCXzLfetb33r88cfvu+8+hSJ/W1BbW9vpF1/cLZHc1dCw3HthIA94IQQIUYDf3NzThHmXWGZ0SFLUd06erDGbP75jx8ruvEYBBJnBluXC9vOfLA+sZCIY+KMTx2v/+In6o3vyqbcGx7BshqYzlFyjksikxX1VMArUF0RiWR1YdDJ9/edvben1f6F+U43Fkk9dDmgjOBV2ihcZVMoqhkJwR6P//P77n921a3tlJeo3n7occITAH1AeRe7Byiv2h/bZ2R/19KSyWZvNVl9fX7gAjBAPB4AJQAAEf8Drg0Qcq/zDpHk9QCJeQobCgtADeELBHwA/lAEbgS3IxfyfGDIEmAAmdBId/4jDHNPT05D5Y8eOPfHEE4v+JRIIhFvB4/Gs8KyPQCCsLTAqnBj39vZey3H9+vWBgYGurq7Ozk5MeL1ehL2JiYmZmcUHg0S4lclkDocjHo+/++67P/rRj3bt2oWz/RvOsVdqAAIQCKieVqFQ5Xxixb1XawK2jsJoINcyGdwmn7piVrcrEE2pQi7XKKUKGd8lsn4VA1NUymR8tazT6BUFsG2hMDhgVtmVthQQR2mJVC6SwyMLEokJOCUShYHYixOL82AR5JGU5Lu9hESVSGWX2fGRMCsTycrl5XapvdB7RSAQCBsQ+EMmk4EqFPyhv7+/u7sb05AKaEMwGHQ6nVCI/AI3gngKVais5B/HduHChZ/85Cc41QdrdY6N7//iPgh+c2KxWi7H6zZFh5vD+1LOHyAziFN3evM5xFKJTKNUm3S8NtxYBBgFPl3J7VdgFTuDhoBQCf6wXtVSQCISKaVSnVLJ9zDeHn+AAPCqIOJVQTCBDxJLZAU9wPs8f8BHCpGi2B8AlrJKrULvFYBIQCfwKvReEQiENYR0YBEIGwLY5+Dg4Le//e2/Xoy/yYGJd955J7/AEnAcZzabm5qaXC4XbHUNx3EnED7yFPsowOy8FAKBQNho0DQ9Pj7+3e9+VxCGeRT84bnnnssvsBgikYhhGJ1O19DQEAwGx8bGotFo/jPCbeKOd94Rbh/EHwiEOwbpwCIQNgRwR6VSWVtb23hTbDZbfoEb4TgulUqFQiGDwbB///7PfOYzmBgYGAiHw/kcG41VDMhFIKwj+FPNTxEIBMIGAF9Kcrm8qqoqLwpL4HA48gvciHADuN/vx0paW1s/9alPwTT6+/tdLlc+Rw7yxUcgEAiEjQDpwCIQNgQQx4aGhv/4H//j/7gpDz30UH6BG6EoCq559uzZZDKp0Wj0er1KpcI0TdP5HGDpPiOW4zJFw7UiH82yKZqmGGapZbBImqYzNI0JIYX/FQPDJDMZYWwLIYVhWX4ly+yu4nIDZKAAWDyfdCNYHVso4dzKsRSKlKKoQpH4MR1YdqmV3AosdrCoZjiO48etSKVZmlmqPjlsMU2xFF3IkOU4OpWhkxkOS+VTspjmV7IcsHW+zhkG+5VPuhFUBSoEeei5hkMKaiORyaCuCkshRRgqS5hdGQzHoapvUhh+HBa0EUUhZyEHppO5pQopKAbKvNRKbgZWi/UUXoXdmUtfqoFylcJm8adRfGBgKYriEwtL5daz5EoIBAJhYyCVSmtqar72ta/lRWEJnnzyyfwCN4KIMTs7e/LkyUAgoFQq4Q9qtTqVSmUymXyOHDf5KsRHH+oM+JLHN39xWMc38Vo5QzFYdl4cnAcSEXcEgSmEHqF4CE8fFC+3U6vxB465Icoj7kMMcv5QFGhuRPAHvPhxGnPwdYKCFvtDNjtvzR+w+Fp5EJGxg9jrm4R+BGihWgr1j8yoE75aCloljG55C9WydFkWEch5oAD8EUVReC+shy8MTWPB4laDZtxkjz4EvnKLonxutvDiDWFhMyFPwR+KF0SlEX8gEO4UpAOLQNgQ8IMyyGQQR+NNUalU+QVuBNEzFou98sorTqcT0hmJRIaGhux2u06ny+e4KZFUanB2tiABmHAGAtcmJ0e83kU1BZsLJZNd09N9s7OYEBIhpkMez5mRESwlrApi4YnFhr1eaJOQ5wNuehtLPJ3Gqq45nbORSMFUioFCeePxrqmpUZ+vsHIsdW1qqn18PJBICMvAurAj7mgUBc4lLMHSH4Yn3LEZX34GexRL+oexjf7IlAeimU+9kYQ37O4eDYxOQzr5eWhxLOm6Mjh1qTfmCeay8OOthiY9YadbmL1FQqlUj8vVPzsbTafzSTeCJhj3+9Fwk8EgqggpaAhfPH52eLhzaio2txQmkC28ip+XwmW90ejVyckBFGaJ9SQoasznu+J0eiIR4XhAU/pisUvj49gF4bhCSjCRGPH5oKS5hW4ZOGQqRXu91Oys8OLQ6NgK0hMJemaG8Xi4G8++CkAr2WCQdrnYeBz5c0lZJhLJOJ202w035VNQfckk4/VyC6r6Q44lAoFAuLPAH6RSKcJ9XhSWQLPEo2DxnZZIJJ5//vn+/v50Oh2NRoeHh61W61J3fC/kw50BESGT6XO5rjqdiMhC4vKc4ZZZGAfngf31wx+mpxGJCmExkytM2+jobDQqWAfNMK5weCYcFsq2AqKuAPyhEDLoVDo4PjvV3od3ZonLV0kf7w+zXSPpaEIIT0ya8vVPTF7siUBFcilsho7M+OEPywpGcYrCDnZPT8PZFteqbBZhHaoAzRC6FLHjyIw6aZ+YCCBc5ohnMhN+vysSEWZvwlKSh2IvFMh5oBEnAgFsF8cVGgIpKB7Mp2N8HAtC7YRssVQKhUH6MiqiCMgA4/dzc2vDBBMIFKSCCYX4TqgbgSFwkQg1NcWEw4XLZmwyiRTK5eIEk8EeZjL8mpfYOwKBsEokX//619UretwVgUBYWxDyKIqCdF24cEGv12u1WiTSNH369Omenh65XK5SqW4YlL0IpOPTVCrV3t5+9erV8+fPNzY23nfffWVlZYUxzkdHR91DQw1arUWrFX4GhZAPTbk+NfXLjo4Op/NwU5NULIYu/Kit7d3+/ulQqGNiAu7SaLdrFIricTSvTU39/OJFyB8mOicn8VGF0Xiit/fS+Dh8EeKoVijMGg3k78WrV6stFqtOhzXnF4bVpdPnR0a2OBwVJpNs7qEwAqgEuOwz7e1tY2POYPDM8DBWWG40yot2HMaD4v24rW0yFLo6OTnm81WZzQqp9OXr14c9HhQb29XI5Ua1+rLTiU8dRqNBrV7UpdhsNphMvDE8UPHgPr3jg+exZrksFU+Nn7ra+bM3UYCyHY1ImbrQ0/WLd6Yu9iS8oYnT1+LuoKG6VKb+YIRvNkONn7rS9ey7vkHndHufb3BSYzNJ5fLeF05FZrx4hSdm5RqV2mKYutQTGJnSV9hUJn1+YSxOMb5rQzUxbpPZqlrwrEm0xS8vX74+PY3q7ZmZQb2hWop/zhZMJJDh5MDAeCBwenDQF49XmkyuaPSfT53Sq1T9LhdMvcxgwIJvdHdHUqkas1m19Bi9OAFATW6vqMBJz7yqw6nFmcHBn1+6NB0Owy8HZmdxRFnnDioBiPILV6++09vrjsUujI4yHIcjJJJOf+vdd2mWHfX5cDKD8mNVp4aGcPw4cgXLL3wjA8HgYDBYIhbj9MxgMOQPXYZJ9fSkrlyhxsfxN0M5nRKNRqxSYSJ5+TITDMI+aY9HotWKEeCKCgY9xYLp3l7YJ4wzm05LrVYukUhduwbjpGdn8Y6lsjSdGhjASaFEpxMVtUUkEoHxbtu2rbq6eg2eHkAgEAhrAUInbMHj8Zw7dw7fUYW+J8jDqVOnYAhQ/UUfYQwkEolSqVQoFFdywEDKy8uPHj2Kb7nCU9umpqac/f0OsRjRtlgGsN1bcYa+mZmfXLzYNT2N+H5uZCScSjXYbG/19bXfmjMUgwiCpYwqVVNpKeJ+PnWOhXEQBS5+2DFCz9nh4R9fuDDh91+fmYHG8Bf6lMq3+/qQP03TcAbkR1BDgDs3PIzYZEJwKdqXAlw2ix15e2TIeGirqbY8nwpy90y5rg5c++mbmWiirLVJJBaFne7uZ98beedSKhB1numMe4KGSrtcM+cP2RIqmep+7mTvS6cCw1P+gYmxk5elSrnGZpxq6x4/cy0djgfHZkRisd5h8Q9PzV4bgl2orfmACDia8XSP2vzJ7SYr5EdILADNe+7KFezOsM8Ha5LA2Uym4p1CLH6vv/+5y5ex+8iM1qw0m1HV/9rWht0c8Xjc0ahNp0OzCg0Nf4BX5BdeQDyTuTwxsdnhKNXrF1bdQoFEGxX7gysSeenatTe7u/3x+KnBQagLLA5N87dvvil0laKVyw0GqURydmQkkEhgcaVMtkgLlZTMxOOdXi9TUqLRaEzY5cJBlc1yqVS6vz/V1SWHJ2s0WZalp6YS7e3poSFMwCtKKEqKRRSKgkKwkUiqry957RqcITM5mU0kpLmSJy5eZBMJvscqkcCq0Ezp0VEOdgFjKTr2otEoLL2+vn7r1q2FvywCgbBcEvhDy08SCIT1Jp1Ov/vuu//n//yf1157LRgMwguRCCWFgP70pz/91re+9c4778TnLoLNAxFUr9d/4hOf+PznP//www8/9dRTjz/+eFVV1U1iJNYeSaVgci9fuwbj9MVi2GIK9ub3d09Pf3rnzi/s3/+xzZthKudHR5Ezv1hJSZKmL4yOwl0e37MHeVQyGVaCpWB7sMB9tbWwvSGPByuEqiJc891Ptxyq0wxzYWwMm/hUa+uTe/fuq6m5ODYGqS1cMBT05ZVr1+5pavr8nj33t7T0zc72uFwogDcarTSZWquqPNHouN8fiMfHfT4ILrR4UbO5CQlfaOSd9v7Xzrq7R9PhBFIy8aSnb1yilG9/6oEdT36scv+WwNiMp3csO/fzuCzLJfyRaz89YW2q3v75+zc/egQ26eocCk644r6gqdZR3tpEpzK+QSdWDpcVSyS60lt61jXaBc79OjRLIkGdf3H/fvgcqqVwRRQwHIfaRrUf27wZ9faJHTvODg1BECf9/mgyuauqCq4/Ew6HkklkQ5tC0LUregA5gDvi/GF7ZeXju3ejMBTL4vQDwpqviJwKt0Er4/HP7t79xN69DXY7Mgx7PDhhQLYt5eU4YYBDo615E43HocWwz/zCtwZck/H55FVV2rvv1h05orv3XnllJT+Oy+CgrLxc3dqq2rYNs9TMTPEtVFmGoaamaJdL1dqq3rlTYjJlJibYQIDFnxvHyRwOqdVKT0/DQVkccokE33u1Rs/hIhAIhNsHRVGnT5/+9re//fTTT09NTQn+gPfJyclf/vKXSH/jjTdCoZCQeR7wB51O98ADD8AcHnnkEVgE/KGhoWGpDq9ibskZKAopSqn0M7t2/fqBA1vLy92RyKjPNxMKrd4Zilk0DkID6LmbwlAh0IMTPT07Kio+t2fPZ3fuxOaEy2AojFah2FNTg9LCH5A+6HZzHAd/WO61ilQkMXmhu/fFU64rA6lgFJtFYnBsJjzpafzY/m2P39/40AFPz2hoYpab+50gx7JxT3C6va90W8OOpx7Y/uTHpEr5zNXB2c7hqMunMunKdzUjD5aikung6AwCltZuKu70WQpsO0VR7/T1xdPpx/fufWrfPkhR+8QEmiCfQ7ilOhY73tW1s6rq83v3ImpnRSJEZ9RDKJHY6nBAqzABhZgMBKaCQazBemt39y9kUYHEyoUjFsDx+mZmsKGHtm1Dnoe3bYPjDbhc8AcUEiZTY7GgiaPp9GQwyB9CCgUabnmOx3FCVxSEgfH787ddZ7NsKCTWaNS7dunuuQdeodyyBbMfXADjOHp2FlKh2r4dCgHl4K+T+XxMIMClUjKrVWa387d+JxJcLIb1S9RqkUKRX5ZAIKwppAOLQNgQMAzOx33PP//8tWvX6BwwJyEdEokT866uruPHj1++fFnIvxA4ls1m27x589atW7dt21ZeXn7zZ2BDFyAoo16vXa/fkXt+NkCgLjcYIA0H6upaSkvrrFa1XA7RyRT9wgv6gpRaq3V7RQV0Bz4B4YNtoMAKiQT55VIpxTCQ2mGv94EtW4xq9SJXLxe7gx0EEwmUqlSnw5o3Oxw7qqq4bHY6HC78KiFBUROBQCyT2V9Xt62iAi+bTjcM98315kCGtLm9zjCM8OtCrGTh3UwfCgQx5vLbN9fpHFah7DDFsu2NTQ8egEdaGquMNWVITM65KaBTaf/QZMIXtm2pLdvRWL6zWV9hi0x6YrN+LC1TKmQaFVbCpCgv3+3FlW6rl6pvSW7YbBb74gqHq8zm1spK1AzaBacHqKh8jtyvAlEJ2FOIJnYZFg5BRKOguiS5RlHLZPDCRCYDkcXpwaaysqXuePpQYI2of7Q+NrSzuho26Y5G0XBCm+K4wnkI8uCcRDiKcLqCTeO8AkeFJPf0dOEIoVj28sREucmEQ27R69s3g2V519Rq+ZdOJ7VYREolG41yyaS8vFxWViZ3OCRGo9APlV8E/hmPY6kSiURRW4s8stJS/NkIt/2LxGKRTIZXlmH4W7G8XsioxGAQLailWzlnIBAIhDsGgm8wGHzttdcuXryYwPkzx8EckA6RwDu+k/v7+998880zZ87ksi8C/MFkMrW0tEAeQGVlpXLBFY5Fv/iQ+KHOgHDgjcUQvyqMRvjAkebmT+7Yoc+tfxnOcAssGgenQqHCT9QZjsNsKJlEGIUkba+sRKmmQyGEMAQphVSqUSjwDQ9zgOdcn5pCgNMplcstStg56x906ivsploHIouQyNKMSFyiKzNrS826MgvHcmyGKhYhmUrZ/PDBhvv3wA2sTVUauykTS6ZC0SyXlSrkMrVSLBEzaSruDkZnfLbNtQr94j8InQcOBuzyTDhcqtfvq6mBMjXZ7clMBlWdz5G7K63f5cJeN9jtFq3WYTT+9t13QzYgCTgwVHK5JqdVML220VG0Dupt4b1vt8iiAokmKFykhLSM+/3Y6N6amubS0l1VVUqZbDwQQDYcFUjHLIQQ/nBueBjTWMNSN+stBQSMcjqzqZTUZhMXjvNslo3HRQqFRK8XaTSI/rwAFNkjl0oxoRAOD0VdHeQBCoFP84MVIFUq5f0BpsowtNstVql4LVlpLREIhJtDOrAIhA1BLBa7dOnS9PS0xWL5tV/7tebmZuGin1ar/fznP//1r3+9vr6+r6/v+vXrQv6lQBiVSCSLn2Pf2GcEFWi02z+3Z88Dmzc7DAYhUSGTwWA+tnkzLIFmWXgGnBJ+UHy3TjCRgDSYoZhAJILeQQohExCaQa/3nb6+/tlZq07ni8WwBvjfsi6lwlFgTFAomBP2QpUL/3Bfdq7w0Nw0RcGDYVTYOsSXN9RgUJi94nS+1deHLSJxOhxGscuNRqxQWPbWKd3esO2JY1UHtyrnHFGuUZXvarJvrRNLJQxNhye9dDJtrC4rXJ1jKSYZjMFZFXp1rjdEojLrE76QkGHmcv/I25foVEZtM0amvVBPQ6V98WZaAMTOH4/DGs2QKr7SxQaVKkVRs0VXUCHocYqy6/VoBb5aJBK0SzSdxnsokTg1NHRuZEStUMQzGVckUm02w2XzSy6fSCqFAqBu+YNNJILxh5PJ4kEosBWZVGorNKJcjl3AYYNThUAsdnZoqHdmBgdVMB7HflUYDNrlXqXECRnO0Pz+xOXL4VdeCT37bOzMGSYS4SC4Gg1/zRMtjmpSKOCjkM7CkQ/RzMIzcbTjmETJZDK0FBMISHQ6Lh6nxsao8XFpaSlH01hKarWS268IBMLGJ5VKdXZ2Op1OmUz2+OOPHz58WBhtALOY/i//5b+0traOjo5evHhRyL8U+FLMRfXFA9MNAjHHrTgDYhC+hK9OTv6X5577zR/+8P+ePo1wAOvAIqt3hmIWjYPwh8zcSEaIRHAMxCakY08RT1FOXzwOkUBhBtzut3p7UzQNf5gJh7FUndWKWCYse+tYGqu2fu7+hmN71RZjoQPLXFeuNGiv/uTNzp+92fG9V41Vpaa6cpRA+BReobEb6+/boy/nhzJIheOBoUmFVm3fUifXqb294yPvtqfDcUNVaXjSUyIqweJYRFj2BhY0EhJCySTCNPZaKpGgWrQqFXZtOpgfkRNkaDoQj6tlsl+0t3/1pz/92s9+dnF0FJVTZjAkM5nzIyPQKqwHywodYZUmU37Jm7LoAbOoQKKNCpnheDTHWbVaoY8M9S8Vi+EYKEwik7kwOtoxPl5qMMTTaRTGotFgv4QFbx1YsqKxUbVzp7y8/IM+Jo5jo9H0wED03XdDv/xl5PhxvpOraPgz/uJWNivW6YRF+B4riYQJhSQwCppG5szYmNRkQh42FoNU8HdvEQiE2wPpwCIQNgSxWOzKlSuZTObhhx/evn27Mtc7gHSEeIvFcvDgwYaGBqQkEglqbrzJ1aORy2EJ6twlR8Ee4BMyiQR6gRjcNzsLmdtTXd1aWSlcfxNgOQ7ZUDBhFqUUlr1/06b7WlpMGg1c1qBUChc5PdHosx0dl8bHYY25XHMspcjZLD6Ar+Q/RsGy/GOJCn0QmMUUdLOwPApDsSwWeWjbttaqqi0Ox/2bNyfSadhwc2lp+8TEy9euXZ+ayudelII6zaHQqdUWg1QhL5RTJBZJ5DKJTMrSjLd7dPJCV+m2BnOdo+D6fMFYRqKQCMKKVLFEwjEsVrLpk4ctLdXWTbUwWpFERCczxuqy2c7h7l++67o6iDzCGm4CDA82WeiJwy6z2SwkT5gF2AOYlqxQb7k8kPUai+X3770Xzberunp7RcW1yUlMGFSqM0NDb3R389Z4Y7fmrYDV8v1ohZrJHRJAmAXIgMRCafl8qBtovVb7e0eO1FitOJr31dS8fv06Tg+w2CvXr5/o6UF7Cfk/FOwpl8nIKio0+/frjh3THDhAu1zU6Gg2keBvmCocWphAqYp3MFewD26qEnKyrFirVW7dKjYa5XV1yqYm2ueDfaJmkj09qb4+9sbRaldQYwQCgXD7SKVS3d3dsIiHHnro0KFD2rkRCfGu1+tbW1s3b94slUrjcZz1p9f2GwyB4EOdAYFm0O2mWfYL+/f/+/vvR7BG9PHH4xCGZTjDLbBoHIQ/FO8ypoUrK8IsohQyYB4CA/eqMpkwwbLsgNt9tKVlyON5tbPzqtOJoCbkvxXkGqXaapCrlR8EI2yFolOhGBVPZlkO71QyXRh/QADCIFXKEZ7S4fjAq2cwUbF3k77CVnVwW93RXaa6irqjezQ243RHX+nW+sDIVM/zJ53nrrPU/FHGF4IAzfvDXODDLqMSYE3CLEgzzHgg0D87W2M2f+3o0c/t3n2it7d9fByN+Ot33WXT6bZVVBxqbHSFw2UGA2bROi9evTrq8928Wj7Y+SIWFcgbHC/3zt9UJRzDuVk0oUmt/o8PPABn2FldfbCuDg5TZTbb9Pr3BgaOd3WhbDcryjxQAI2GHx+zqKuUYxiJXq/avl139Kj+2DGpzZYeGmL9ft4iBHL+gHrMz6J4eLGsSCpV7dwptdtllZWKpibK7cZqxSpVanAw1dvLFN0pTyAQ1or8NwiBQFhfIEzJZBIn5jabbd6t+zAtjUajUqkQ8qEdAvnPlkWRSxUjpBY+w8ozNN01PQ0TtWg0n9+7t1SvL3RGAF4sctmEWfyDeSRCJg7U1cFy4DrRdFohlcqk0h+cPRvLZDqnpq5MTFALnueyEKFbpNg3sfv81ucKj1leSbkP1A95sXVQb7XeVV9/T3OzXqUKJJMqmQxOc3ViwhWJXBgb65iYwFL5ZeaxeMXMB7qZDEQmznT2vPC+fXNd3ZFdSv0Hl/74gkkkWYYrKYyKBVGDksqllqbK6oPbau9p1ZaZ08GY0qgLT7onL/akcyNleLpHWeqDX1ssCnYQu1noJMI/qAShIQQwhRoorjdMoN70SuW+urqD9fVoGszG0umW0tLzIyNokXG//9Tg4PK0LwdcH9spbAr/YNOF68xAODkoqC3+wac4qcAhgcIcamjYXlERp6hAImHX6S7nBuOAOp8eGpoquiZ8M3BI4E9i/35lc7Oyrk7Z2Ci1WvlxKNJpXoILdQDdLDpyeITpIh/l31F4HKsVFYraWnlNDf8w7HRaJJdnBga4eJzx+zPj4+zcY7MIBAJho4HQkEqlYBHwB/2Cu2thFOrcDS+YRh4hcQ1BLLi5MyhlMqVcDjE42tJybPPmHZWVoWRy1OerMBpX7wzFLBUHcxEpD2ZY+ENReEIGUGk2311fj8Kg8OF0WoieJ/v7Z3LPKjk7NLTcwoDCZqlE2ts7JlMrW7/4UNPDB1u/+GCWYd1dw8yNoT/LcpEpb/+rZ6OzgZZPHCrb3iBVyHVllqq7ttce3mGotKWCMZSYpZnJtu5kIDrd0ec8fx0rzy8PisJdASFkF/wBu4zIKC3qu0Gd8OMMKBQHGxqENiozGAbc7iRNo7HgD/c0NRlVqkgqVW02d05OXhob88Vi54aHx+YeH3nrLCqQ/NEyV1n4ByloRCFA8//nbAeHx+6amrsaGnZXV2OTwUQChRlyu/tcrjGf78zw8GjRjyJXgBhH6aZN6m3bYAKKxkZhVE02EvngaMqVEPUozOXJ7Q4/agGWqqnhdyyZFCuV9Ows6/ezwSD8gVldwQgEwkL4PzwCgbDu6HS63bt3QzTb2tqcTqcwBpbgHJlMxuVy+f1+TCsUCOLSYhtbWxCo4ZEdExPPdnSY1OpHduzYUl4uy4kOfELoktCpVGmGQTbM4pWiKEin8Mwgo1pdbjAgxRkIVJnNkWRyMhjcV1Ojlsn6ZmcLt/HfBJgu1okFecXMDWUFtbJqtYJ04iMUBlXgjUbTNI36YVg2SVGVJpNWocBHNp3OptVem5xEGZpLS2dCIY1Sua28HPXYMT6+KnfPZmNu//CJiyPvXLI0VbU8crexpkyUu/+fYzlUhFgmURi0cU9QuLLKsWwmmtBYDUqjTiKTakvNWrspODKDDOb68pjLL5VLK/dtFksknr5xJnOzDixsAxUbS6cLdZ7MZKCbdp0O04KLC7+AgNLRuavNDMehWoSb8JVSKeoHbjrodjfYbNDWcb/fotU22e3DHg/sXNDEW0ejUKAwWD9/fOZOXaC2OoUCs0KroWw4fHGKkm9EmoaeQojRiCqZDKcHaLWTAwMH6utlMpk/Ht9UVlZvsw3Ozk4vMcbwPHgZpyj+yqdgvfiLUCqRViKRcMlklqb5PeJrgRFpNPiIXyYnnfxPAlHIeJyfRZ7cAckPVIHTF7lceOBgqreXf3KQRMJEIvw4WXY7F43OuwmLQCAQNg4wh23btsEi4A+9vb1wBsEfct+CDOTB6/Ui/MEfwNr6A77hP9QZEIkQcRCaEaTwMms0yBDPZBARVu8MxSwVB7E5wR+w53AMxCZsERmQmKJpZNCrVPAqFAZxShhIvrWy0hePUyy7xeGQiERnh4eLb1m6VeZCK5uhEv6Ixmqs2LvZ2lxdsXeTRCELOd0cxeT8gY9HLM34hpzdz74TmfQ03Len9tAOlYkfKF0sEavNeihEeNLj6x+vOrA1GeAHxirf1awy6afb+6jEB+PlLwS7jL1DPQgRGZWAfYcVoNpROj5GZ7Ook3KjEdksGg2cQadUwi6QjWYYzOIjtN2Qx4PIjipCA2FiZ3U1Yjdcgu9pWg5LCaTQHHiXS3jCySTfiLmbs5CI8kBd8FGZXo/WvDg6utnhMKhUs5EImqylrGzC7x/1+fLbWBF8K+B4y12N418KBYyCH9MKO5hrIFgB/na4RCKfiHeOk5hMfHrugcVihSI9NMQ/+1ir5QdxNxqlpaVZHI0eT34bBAJhjSAdWATChsBoNN5zzz0qlaqjo+OZZ57p6+uLxWLJZDISiVy7du373//+1atXrVZrTU1N4T7w20GGprtnZr57+jRU8oEtW+qs/HAM0AeIoC8WC8TjkIma3BOLoZuRVAqSAWmAGVfPPVo7QVFjPh8MA9kwr5DJoBfwDJgoLCS3kRxLSA8MGIY0Ew67I5E0RUGVEplMpckElXEGg9gcNu3IDX8w4HbH0mlvPI7NNdhscGIsDv2B0PAjI2i19TYbtmFUqRxGo1apROblXSi8ESqZGXm73XVtsHx3y+ZPHdaWmSGGfP8iw0anvelITKKQWxoqmQwVGnelI/G4N+ztn9CWWXVl+UcNxjxBiKlcpzZUl4pgR3qtzmFV6DVMKrNUbQhIxOJGux3vqA04KF5QSalYjNZBE3iiUbgpjBMV7o3FXOFwkqanw2H4HOpNOfc7DlcoBGXc5HCgAtFSqGe7Xg9fhJTfbNuLUWUy4XhAtUP9caoAhcXacA4QSCTQavBRm06nVypnw2E0GcUwKHaaptFG/PFRwj+1aioUQsn31tZq5XIcKigJrBTrhNfmsnwI0Ec2Gk1cusQEApjmYLput9RolNnt/A0GPh+Htk6l+MGttFqJRoNp5M9SFG+WajV/X1UwiFkmHMaysooKCCi/WpzqBYNsLMaPfoXTPLGYV1K9HvXDC+sct6/7mEAgEFZA7obU/bCI3t7eX/ziFxcvXoQ5wB9gEUNDQ08//fSZM2d0Ol1DQ4MwNtbKWPSL71acAbFYp1AgHOBrH2EdQQqhB+Fpec5wCywVB7EhTAvP7cXKoRP8Y+xSKZRn3Oez63R44Ysdm0NEmw6FsPXNDgdKDnNAfr1Khei53MLwgSM/WSKWSSUyacIfTof5n+3TiTSdTCt0amSITnsSgQidoeOeYMf3Xk1HE/X37a7Yt1mqUvAdPHMbTQajkSkPQlVZayOqTa5VQULUVgOVSGXnHmW4KOLc3fGI+wi7rkgknsnA2bDSlrIyxGX4ElLQOtsqKuBayIMAjZ1F/Qg7LqwE2dy5pzwj1qOiIGmOXEcSH7KXWS1LCSQMDZuA2qkVCjSHPx6HOeA4QZnRcNgFbA6L47hCYSAb2ysr0UxoWbgfP4pr7iHawiZWRjadTvX18eNeUVSWptlwGIkSCABUIRLJZjIipVIMnUgmGVQgCh2JcImEMJQ7vzjLwihgGvAHmANEAZmxOBqAW13BCATCQiRf//rX1Wp1fo5AIKwTkAylUimRSEZHR8fGxoaHhy9dugTpPH369Llz565fv46T62PHjn3yk5+EhuaXWSajw8Pu4eGG3LXQ4pNw/nHRHg+c4JHt273R6OtdXa93d0N+L09MvNXb+25/PxKhCBdHR+GF5bnOIIphOpzOq07nyYEBWMg9TU2QCf4mcGzF53tvYOBIc3OtxQIxahsdxa4hsdZq3eRwCAoCPTo/MrLF4agwmYSUAlJUgUjU63J1TEygANjEwYaGXVVVsJnnrlxBZofRqMo9gwab7p2ZQbYyvf7Y5s3W3F1aENM3ursVUune2tpSvR5aPO73TweDM+Hw7poaoRsov6Uc8OxgMvHG8EDFg/v0Dt68C0Ack/7wdEefttRcsWdzYHiy57n3XFcHotM+5/meoTcvTHf0Q1nwadez74olYm2ZRaGF7YmmOwaQzXm2U1dmabh/j6HCLsqNyDH81sVMLFl79w59uTUwMhUen034Qv6hqfJdzcZaBz+6FsX4rg3VxLhNZiv2USgGQGNhjyCJfLWMjb0/MIDEe5qbN5WVdU5OXpmcRItA+ORSKfb30vj4lYkJ5NlRWYl2McwNpvZqVxcqant5OZwPFcvbYSCgkst3VlVZNJri40GAr7dQaHtFhRGf5tPyoBXQ6GeGh3unp9/u7UXBjra0VFss2GjPzAzWD/HFCsf8/jNDQ11TU/2zs7urq1H/0FYsPhMKXRgd3VldDYGWisVXJyehp3g3aTQ7KysXPpx7IBgcDAbxF4IjH+c1WDNfWrGY9nqpqSl6aio9PCxRq1VbtkgtfF9henSUcbup8XFUnKKxUWo0UjMzmYkJvjMrd+SziUR6aIiemWGCQXlFhby2VhiTlYvFUl1d8qoqmcPBr396GhaLbGKJBNn48TJKSnBaCHHdtm1bdXU1Dmy+fAQCgbCu4LtIoVAgeE5OTsIfwJUrVwR/wPvVq1fj8fjhw4cfe+wx060Nv72Qqampif5+R643ROh4EkCY+FBn0KtUDMddnZhon5g42d8/FQohQN9VXy+XybCiW3GGYhDl28fHjSpVU2kpImM+NQfiO/IvjIMpmn752rUURSE26RQKmuNODw0hWp0bGcEi97W0VJpMmEAsw4KBRGJvTQ2KjcJ0jI8jVmIft5WXby0vL/7ZHeCy2XAq9fbIkPHQVlNteT51jnQk7ro6KNeoKg9sQXyHUvgGJpxnr3t7Rofeuqg26evv26PUa7p+8Q6dTMu1qpmOvp7n34vO+AIj02Mnrwy+0YYJLK4rM2Ntk23d8dlA9V3bjdWlcW/I2zeR9IVnO4dLtzfYt9RKlXKOZjzdozZvcrvJaiw6rUMNww2wa2Ne73mI5dhYKJlE5W+vqvJFoyd6ehCXSw0G4cZqfIoaQBup5XIIYY3FIijTy52dmNhXWwvRuj497Q6H3dEoRA5uVmY0Fh8PAqg6HAxoPmjYvE9RmEUF8rLTiSbDIVFhNEIMnIGA8LwXFKbF4YAH6nKPg0xSFNoO7YVF9Epl7+zsVDA45PHgSGitrIQf5jczx0w83un1MrlOXhz8N0TtbJYNhWiXS1FfDzdAAhuLZcbGkJIZGWGDQf5pgxUVtM+HWbFMxj+UUCzmksn0wADt8cANpDYb8ggPe8mmUun+fkgIFpFAkmdnsTb+x4MsixR4CPKgzlKpVH19/datW2/rpWgC4aNNIpEgHVgEwkYB8aysrEylUrnd7uHh4YmJCafTCWsMh8MVFRUP5qhDsFzgCrfI6MjIoh1YmNbI5dVWa3NpKSwH6gAvbLTbIXCwAYdeD4+shLOKxVBSe+6yG3xULZPBeGAzu6qr99TWwi2wKjabhdNAE/fX1WkVCrlEgjxIxFJCR4mgMnwH1ujooh1YKA1WpcVLocDm6my2Q42NKDAKxnEc1BmJUCv4FlaOdKzh7sbGurlHBUFtZ6NRzKL88CS8sBSco8ZqhXvxAnRj7eU7sIYW6cCC92FBlVFna6nROiwcwyq0anNDpanWoSu36BwWY5XdWFeusZu4DK2vsKnNeolMpnNYJXKp0qBDhrojuyyNlTBLrCzLcrFZn7bUbN/Gj2qBnNjTLMcZKm0VezYp9BqRWLRUB5YAdhx1wte5Tnegvh5eDhGnWBY5IeWoMQicQa3GLHKiWu7ftKncYIBwo+rY3EXLFhxeBgOyoVqwdWhra3V1vdWqWLAtcJMOLIisQaXiN6dSoQn21dXB7LHdNE2jhh25wuhUKnyKg8Si0zWXlSFPofXjOEJoendNDewTJUGLYEEcgThnaLDZ+LLdyMIOLBSet0kcxlKpWK2W6vWKhgaZ3S5SKiUobS4Rn8qrquSlpfzVUYbBO//DQLmcf0i2RsP/sel0MmyutpafzRUsS1FcIgEf5Yd3RcEg/VgQ1eVwwFOFu7QikQjDMKQDi0AgbCjwdWS32xEh8R0FfxgfH4c/AK/XazQa77///ocffrilpWVeBLx1oCLOxTqwGI67FWfgw4FcrlEqkbKtogKGYNPpsJZbdIZibtKBBRBBFsZBfMMjCJabTNgoPrIhOuQy2HW6vbW1UBElQkOuMP543KTRIFYiG1aFvUMBsJ6D9fVGtXpeYW7SgZWLUmLBGfTlNrFELNeqlXqNTKVUWfQaq7H6wDZrc7VYJmXSGfiDxmqAAxjK7daWGmNVKfyBd4wah7GmDBKS5bIJX1Bp0JZtb4RRSOSykiw/TAG/nru3qy0GrD/fgeWb34ElYFKrhSaAP+ysrhae5cLf4FVSgibDNHZWaClULCaONDdvLi9HfkG9ZsJhSBQCNCocecS5H9OhljY7HMiz8KASOrDw6cIOLLCoQFIMgzqHoqAwmEAevKMt0GqHGxtRSBxmWBbZQskk1sw3olQKG8HxgInWykqYhnCRrJibdGDxxc7dZ83LA/YC+4UmlsnEKhWsAIkKRHnoActifyVGI9LhD/ylLIlEqtVKzWZFTQ1/j1VuB2ELbDwuLy/nb7+CP0AYcuO7Yz0yh0O4S4t0YBEIa0IikRCNjIxYc3f8EgiEjQAi3IULF0ZHR4UxWRFuEccR8Hbv3g09XbF9grdPnOg8fvyBsjJo30KlWAFwO6wFJSysCz6UoulEJgO3QFGhPnALVzhsUCqhI8KlPDAdCv3tiROf27Vrf3097EdInAdUEvCWtHRRBbks3hekhJNJFURZuCaWG+kzTVHYutDFNg+KZYd93j98/eX9//trFbs35VNXSbYEZskXq0iVOJZLh2NimUQY9x27lg7FM7G4yqRX6NSCAFHxVO8Pjx9x0Z9p3ATdzC03H6HOCzW5EDQBXsX1JnRgoVq0SqUyp/vIAE1HIk4PYH5CtnmcHBjAUfjF/ftr5376Nw9+tdhNfi8/OADmgQ1hK1LIbj6BXwrnKjhIYMnCXsBHvbEYzlvg3IsW5qXh4VdHRmCE5eXlVVVVxQKKeuRf2NN5BwnHLZI4j3l50CQMk02neWHNbSKbe6g2L7XQ1rmC4YQwnU4/9dRThw4dWs2PcQgEAmHNoSjq8uXL3d3d8HuGYfD9rFAoKisr9+7di/cbvjyXSVtb2+kXX9wtkdzV0CB0JawAhAO8IzYWwhNixK04QzFJivrOyZM1ZvPHd+zQLxbWAVaL14f6Az4r3gSsI5ZKoZZ0cyOFxXJDT2oVCsPcj+mKwRomgoE/OnG89o+fqD+6J596E3JjM3IMK5be8NiTDwXBKB1NoEhKQ+65MdmSTDSRisQgD0oj/+NHpNHJ9PWfv7Wlz/+Fuk01uZuRF5KvlqVDNoqHSijWKsEfQrmn4qAehDzBZDKZyVhyg5otuip3NPrP77//2V27CvfmL0So/5v4AzZEC8+ULGpEOFscLaJUwhkwi7JBZrBTUKaFvVegfXb2Rz09qWzWZrNBpD+820iQCnDTBkKL8KUqKljeH3CcCJuAP+R+ssr7w1zBpqenA4HAsWPHnnjiCfkS6ksgED4Uj8ezjC9QAoFwB9Dr9Q899NDXvva1f/fv/t0f5vjqV7/68Y9/vLS0tDiKbwRgsfNMCKKhyQ0uLhQV/0Myai0Wk0azlMQsBdQT67/5LiNDQbMEkGLVaoXeK4DPLLnLsIv2Xt0uRCViqWSenvLjsFoMhacWYr9UZp2xxqHQ52//uUWEOs/PLAYqZF69YUqoFqH3CuBjtJHDYFiq9+pW4FcLGbzxAJgHNiQr6r0CmFbL5WiUwl6gDJUmk12vX0lhsJtYz8IKXDRxHvPyoMpkMrFOV9BWtKDUaJTgYCYdVQQC4VcBnBXffffdX/nKVwR5AH/wB3/w2GOPbZA7RvG1z4eMoi9ezKyVMxSD1c6LgwtZGExhHUa1Wl90pzbMoSJ3g5Iwu1pECCsiiVy6rN4rgPwqoy7fe8XPlygMGmN1mcqkv/k+ziNfLfm5RcDakAHZ8vO5FkGKTasVeq/4FJEIEbzKbObvvRKSVoRQ/zcvDA6GeTuIFLNGg3dhFmso1eshM4v2Xq0EbA6t82ENxLfgjQWDJ4i12nzvFcDe6fV4FXqvCATCGrL+8YxAICwEMVt49LUwMFY+9aOEcI2LQPhVY55PEwgEwoaCP/OXy+EPKpVqDW8UJV98BAKBQNgIkA4sAuHfDKTPiEAgEAgEwvIhAvErwEZqJHLAEAiE2wTpwCIQCOvBhrqNhXgW4ZbJko5gAoFAIBBuCrllj0Ag3CZIBxaB8CsDzpxXdfJMfvq0FKRiCAQCgfDRBfLA5cZQJ3yUITJDIBD+DUA6sAiEjQUsMxwOd3R0zMzM0DSdTy0pGRkZOXnyZE9PT36eQCAQCAQCoYhUKtXd3T02NpbJZPJJJSVTU1OnT5++fPnyqq6BEQgEAoGwASAdWATCRoHjuHA4HAgE+vv7f/rTn54/f35mZiaYw+fzHT9+/Nvf/vZ7773HMEx+gV9piEYTfjUhg7gTCISNRjabjUajsIWJiYmXXnrp3XffnZqagk4gxe/3v//++9/5zneQXnxVbLmQLz4CgUAgbAREIyMjVqs1P0cgENYPiqLOnz/vdrvhnZhoaWlpbGzUaDT4CNJ56tSpgYGBT3/603/0R38kW9Fzed96883zL7ywR6+vtVrX10Q90egPz5072tLSWl2tXtdnDFMsOx7w/03b6e3/+Un75rp86jpBp9LDz5/e56WPVdfp1+q53SulfXy8c3Ly4e3bq83mfNI6cdrlOuNyZcVik8lks9nW92HwLpcLBfiN3/iNQ4cOreHjvQgEAmE1QBLa29tnZmZ8Pt+FCxcMBsP27dt1Oh0+Yhimo6Pj2rVre/bs+eY3v6lQKFbQC9/W1vb2s8/WpNM7q6ok6/olnKbpX7S323W6I83NOqUyn7oeMBw3FQr+/y+dr/zSQ5X7tuRT1wk6nRk4fr5pJPSJyjqH0ZhPXScCicQz7e1wvM0Oh3hdL/n0BYPHnc50Nou/hbKysvV9qLfH40kkEo888sgTTzwhl8vzqQQCYZngT4l0YBEIGwUEth/+8IfvvvtuIBCAcSLQFp+rZ7NZeOfjjz/+ta99LZ+0TN58440XfvQjXTJp1WrXdzyseCp1cXy82myuMZsV6xrFUc+zsej7Lmft4Z16+zr31LA04+ocLstkm2x2lXw9+/XAtC/g8vpb7Ha7Xr++R4sLbYR24nhW1nW7hkQiEZvN9gd/8AekA4tAIGwcUqnUz3/+8xMnTrjdbnxfikSi4nN1+ANOmI8cOfJnf/Zn+aRl0tbW9uyPfpSamKg2mUTr2oHFsOxVp1MhlTaVlqrhD+sXnliW9cXjp2ed9j2bTJWl+dR1Av4w0zNqCGc22+0G9TpfAEtmMl0j4/VmS4XJtL7XnEIs62SYDMvCHxCy1/cG6mg0Co3/4he/SDqwCITVQDqwCIQNBBQTDvqd73ynp6dndnbWYrFotdpC7MfE3r17H3744crKSiFlubz5xhuv/PjHFoqy63SFKJ698XcBd2Y2mEic6Ok53NhYaTYLV+fWas1gebPZbCSd/klb26d27aq2WvKp6wRF0xennKFKo2lrnUytzBUWFMp7R2e9A07J9YljNfUahVL4AKmFHOCOzY5nMpOZDP4AIHxor3zqOhEKhcxm81e/+lXSgUUgEDYO+G5Mp9M/+MEPrl69CrlXKpVGo7HQhwV/2LFjx0MPPdTQ0CCkLJe2trbnf/xjdmqq1mqVFPUCrOa7fWWzGYY5OTBQYTRuKS+XiMVC4pqsWeDWZzEdT6ef6eg41NzU4nDkU9cJmmGuOJ0uk8LY2qAy63NpKCAoLi+4E7PpSMJ/ouO+siq7Xl+cqTAN7sysl6aHUilGJFIoFOvuD+FwWCaTPfnkk6QDi0BYDaQDi0DYWCC+BgKBgYGB559/vra2trGxUa1W5z8rKYGSVldXr7gD660337z86qv3WK2NNtv6XoZyhcPfevfdT7e27q6tVa3rPTU0y074/f/z5Zf/+yOPtFZV5VPXiQRF/fTa5bFdlRWPHFAatfnUdWLiTKf0lfbfbWmtNpvX81gpKXljfPwtp7NEIinLsb6H7vT0NMMwX/ziF0kHFoFA2FDw12MiEXxHvfTSS2KxeNu2bVqttvCFiRN4fH+upgPr5PPPb8lm99fWru9PCFMU9S9nziAwPbB1q1ahyKeuBwzHTQeD33j99d+6++57mpryqetEkqKev3Lleq2u9DOHDFX2fOo6kfCGnH/33Jcrm7eVOdb3DqxrXu8zg4PpkhKLxQJ5Xt/CzM7OhsPhBx98kHRgEQirgXRgEQgbDo7jBgYGvvvd7wYCAaVSWRxuYaL33XffU089lZ9fJm+fONF5/PgDZWVNpaXrOyrBdCj0t2+++bndu/fX1/M/AVg/KJYd9Xj++IUX/vzRR3fX1ORT14l4JvODy5dG9lVXfvqQysSPXbKOjJ28In2u7Q8276pb7xHTXhoefnVkpEQqLS8vr6qqWl8BdTqdmUzmySefJB1YBAJhA4KT5H/913/t7u5WqVTFvyKEP2zfvv0P//AP8/PLpK2t7cyLL+6SSO5qaJCu65dwkqK+c/Jkjdn88R079Os9BpbT7//TV175ypEjR1ta8qnrBKrl55cuXanXO56411hTlk9dJ+Lu4Pg3nv5q1aadFRXr293ZPjv7o56eVDZrs9nq6+vXdwys6elpiP2xY8dIBxaBsBo8Hs96fq0QCIRFYVk2Go1OTU0NDw8P5ujv7+/r6xsbG4tEIvlMK4A8+O9XBtJSBAKBQFg22Ww2kUjMzMyMjIwU+8Po6GgoFMpnWhEkLBGWCTlkCATCbYF0YBEIGw65XF5VVdU4R21trd1u12g0R48efeSRR/KZftVZ11vANjykcjYu6z6OBoFAICyFWCwuLS3N20NjY319fXl5uVarPXTo0JNPPpnPRFhbSFBYHGIyBALhtkA6sAiEjYVIJKqpqfnqV7/6p3P8+Z//+Te/+c1jx445nc7Lly/n860A0mdEIBAIBMJHF4vF8uSTT+bt4U//9H/9r//113/914899pjX6z137hzpf78tbCC52lDtSw42AoFwWyAdWATCxkKUe1qK3W6vuBGkhMPh8fFxlmXzWQkEAoFAIBDmkMlkFosl7w1zlJaWxmKxwcFBhmHy+QgfTch1SgKB8NGHdGARCBuOTCYzOTk5kkMYBuvatWu9vb0ej4eiKI7j8vl+pSHXgQm/mhSe6kUgEAgbDYZh3G634A9gaGioq6uru7t7dnYWagF/WPFNWOSLj7BMyCFDIBBuC6QDi0DYWMAvnU7nt7/97f+e43/8j//xP//n//yrv/qr9vZ2fKRWq1f+7DPSZ/QrA2kpAoFAICybYDD4s5/9TPAHAIX4y7/8y/fee4+iKPiDXC5fcRc8CUuEZUIOGQKBcFsgHVgEwoaDpulIJAINFQiFQvF43GAwPPbYY5/97GfX8QaQbDYbSaX6XC53NLraoTRWtxccx/ni8d6ZmYlAgFrv30SwHOcKh1GYyWCQWZv741ZVOVQi7e2bCI67WIrOJ60HyUzGGQhcn5ryxWKoonzq2sGVcBE24qbdITaEaSExW5JNcSkk+mgfxVFC4jyYLINFkCfOxpEfKXiPsbEpaspDe/CpkJLKpvyMP8Nlcgt9ABlEhkAgbFhYlo3FYnl7yPlDNBrVaDSf+MQnfvu3f3td/CGWyYx4vQgEha/ORCYz5PF0z8x44BL5tDsHvsMDiQRC9rDHg5LkU1fDioICwmIomRz2egfc7sJrMhBIUItHrtsElUgFRmdmrg6Gcs7AsWwqFAsMT/kGnIVXaNKDbPkFlsHKD7Y0TU8Fg1edzulQiL4942bEuTgifpANMiV5h0TcT3JJuMEsPRvjYkLiorBZNsyGBVsAsI4ZagYL0tm8dGWymSATRLowSyAQ1hbJ17/+dbVanZ8jEAgbALlcXl1dfeDAgXvuuefw4cN4Fzh06BDS85mWz+joqHtoqEGrtWi1K7BYyFYwmXz+yhW8DCpVg90uXqkKR9Pp8yMjWxyOCpNJJpHkU28ZLH5hbOxH58+/PzBwxemMplLlJpNKJlvJTmWzoUTinf7++1paHEZjPnU5UAxzenDwZxcvvjcwcHFsLJZOlxoMaoViBVVDsew110ywwqDfVC1TKfKpywTq6Tzbefn7r2SiSVtLjUytzH+wTELjs+K+qX02h0mtXsG+OAOBV69ff7ajAw3dNzurlMlK9XqpeCWXTAaCwcFgsEQs1ul0BoNBaGWI43BmeCgz5Gf8EMcAE9BJdGKR2EW7upJdftYPlYRfaiQahRht8cEeRNjIWGZsID0AbYW8siWsUWpMc+m+dB901kt7uRIOS0FDkQ3TWolWJpLlF8bikQjDMNu2bcNfonhFu0MgEAi3D4lEYrfbd+/eLWhDQSHgDw0NDSvuwJqamnL29zvE4iqz+dZDP5fNJijqtc7Olzo79UplrdWKxK7p6Z+3t792/Xrb6OjVyclwMgmdkEokt7hSmmXbx8eNKlVTaali+TekpyjqyuTkj9vaEPcvjI56Y7EyvV6nVK6gZrB3kWTy/cHBPbW1wq4ti0Qmc21y8qcXL54aHERVnBkehku4IpEyg8Gu0+Uz3TKolu6ZmVmTXLe1VmnU5lM/jPDEbPdzJ/tfOjV5oXvqUi+VSKuMOt+As/Onb46dujrZ1u080zl++mrM5deWWbR2U36xD4OKp8JnuvcaLKjbFYiiLxZ7s7v7F+3t50ZG0NYSsRh1soK2BjPxeKfXy5SUaDQak8kkRG02y07QE/2pfi/jdVEuWIRarEagn6KnelO9SPTTfrgEBEAvQflvCPRIhDDAPaaoKYvUAsFASneyO8SGsB6Yg0qsgnLg0wSXgD/IRfL8knDXKHQ1VV9fv3XrVvyd5lMJBMIySSQSxL8JhI0FLApR9q677jpy5MjBgwf37Nmza9eufTnKy8vzme44LMcNe70/u3jx55cuvdffPxMOr9d9KFDG6VDoR+fPXxofh9MEE4lfdHT0u1xpeh3uNkJhUIB/bWubCAQgatPB4PfOnu2ZmVmvm8JYip69NtT59FsTZzp9g5NMZn3uwGI47vzIyCudnaFkEucYV5xOyOjaXmnPZDOdqU5IZ7W82iazdSW73LQ7wkZgn1KRtEpWVS4v99CeaWqayn5wNRuiiZSR9EiZrKxGXpMtyQ6mB7FUkAlG2ahRYoSMjmXGYmwsykU9jEcpVhb3XhEIBMIGR61W79y5895774U/7N69G9N79+6FP1RVVa2492pl0Cw75vP9pK3t6YsXT/b38yEgm/XHYqeHht4fGDCq1RUGA2L381eudE1N3Zmn0yAG+ePxX16+fG5kBCFbIha/1tXVMTGxNvdhLROxWKxRKEp1OofBYFCpfLEYSpKkqBVc1StiGU3M0szs9eHhty9CFeru3U0l0sNvXQqMTksVMm2pWeewKA3auC803dFPJ9MS2R0KhdCq/tnZlzs7ccDsqKwULoZN+P1Iz+dYNbCCS/FLmIAqQAagAdP0dJgNI/ojEVJRr6yXlkhHM6NIFG7TFmCyTIAJdKW6riavumgXZiEVUAgv49VINHhNUpPwhySXRIpEJFGIVnglkkAg3BzSgUUgbERSqdRzzz3313/913/xF3/xlzl+9rOfDQ8P5z++40Dvnmlvh0aw2ax0TS4crdRFoHdDbjf8ZntFxWO7d9+/aVM0ne5xuSLpdD7HHQTV0udyDXk8O6uqPrdnz4Nbt3oikUG3O74ehQHhSffIO+3+wUm+H/SOnqp8gHCK0j09zbAsWuep/fu3OByTgcC4z7eGnZ5slo0wEYfMUSOvqZXXprKpKBv1M37oZp2iDvbZoGgwSUxBJphgE/ll0F5swsf4YJxblFvqFfWV8kouy81QM9BNmUhmkBoMEgOmM9mMm3ZbpVasQSqaf9V33WqWQCAQbgGKot56661vfvObMIdvfOMbeP/hD3/Y19e3ym/g5X7xBRKJ7589+/yVK9FMptApw2WzFq0WoeE377rr8b17m0tLXeFwv9sNtRAy3FZYlh33+xG1G222z+za9Whrq1wi6XW5Qsnkndj8jahksi3l5V86dOj37733U62tOqVyd03NA1u2VJvN+Ry3mSzLJoNRUYmo+q7tWz5zb9XBrXQ6Tacy9s21e770yQO//9nNnzqs0GnKd7c0PrDfWF2aX2wZrCRWwvHQIpCoQ42NXzhwAIeKLxYb9fnW8IeEcACYAEJ8jaKmVlHLZJk4G8c7jIJ3A3k9pKJMVpbhMnEuP86AAASD79ViwnapXXAD/E2lubRYJNZL9PAHyANdQs8ys3KRHOtf6A8EAmFNIB1YBMKGIxgM/vjHP37xxRfPnTvX3t7e0dFx4cKFV1999dlnn+3s7MxnWgGrEESxWNxgt3/p7rv31tRoFet5TYlimGAiAWlostutWq0998O0Ya83klqHsQYyND0biWCi0mSy6XQVJpNUInEGg7HVXs5dSUtR8dTE2etxX6j67u3iFY/0vxbE0mk0h1GtrrVaTWo1agYnMBPB4Bp2YMnFcnjnSHqkM9l5JXnFJrVZpBYuy6lFaqVYKcYBWyJWSpQJLpHKpgoCmuJSKANEUyaSwdoVIoVEJAkwAa1Em8wmJ6nJKZr/UQDN0Qk2gXUqxOTyKYFA+FWCoqjjx4//4he/OHPmzKVLl+APFy9efP3113/5y1+2tbXlM62I5X59IzTXWCy/f++9R5qaDCoVn5TNmjQa4cJGU2lpmqLCqZRaLkcAXfGIBMuCHzQgmaQ5rs5qRWCCP2DrzkAAUrEaQVoZ2GWNXF5qMJg1mgm/P57JfHbXrh2Vlco7da+TRCYzN1SqzLqJs51Xf/y689x1Q7ndXF+h0Gu0pRaVWR+amKXiyS2fPVq2o1Gq/OCncLfMikwm53gahaLWYsFhg2MDKfwAo2vXgSUVSbcot0xT07w/JK7oJDq7zG6SmmrltWapWSwSUxwVZfmuPY1Yg/f8YiUlmEWeHeodDrlDuDsbmY1SI5NlZugZKATsAo4RYSI6sU4r1hYvSyAQ1hDSgUUgbCw4jvN6vfBOn893+PDh3/3d3/3KV77yuc99Tq1WI/Hq1avIkM96B4FR3dfS8uCWLXadTrImornSlXDZLJXzGHinVCKRiMVQpAiUdD1+tYfCZBhGJBIppFKUhL/ILBLFUqlVXypcduVwLBt2zk6395lqHdUHt4nE66lNDMfhhdrgByaDJYvFENC1vSsNXgh9DLABH+Pz0B5IJG+TIpwyScVzcQ0TdJZmsx+0BVfC8Y01d1e/IJeZbAauWSGrEGVFerG+QdEQYkMqsUpaInVmnFDSBPfBPVxgDbvhCAQCYW2JRqPXrl2bmprau3fv7/zO7/z+7//+U089VVpaCnk4d+7cnfQHvVL58LZtn9i+vdpsLoz4g1hZZjBUmkzeaPTdgYHZSGSzw7G9ogJhQshwu+H7QbJZFfxBLOY3ipCdySCO5z9eGasICghCoUSia2am3GDYWVVlFHr67ggiiVhl1IrEYt+gc+pij2/AKZZJ5RoVf5exqCQZirq7RvTlVsfORsUtD6p1IyvxEMHx0DRCRx40j+W4eCazhj8hxO4hxAfZIO8PjCdbkpWL5FAIPu6LpEyWcVJON+0ulZXCDYo7oZABiTaprXBrFb8qkapOXicvkavFakwEmSASMe2iXVhPlI0KOQkEwhpCOrAIhI0FTo/j8Tgs89577/3CF77wm3Ps3LkTluXxeG5lqAisZJHT7FV0PEH1YJxaVc5swLqewwu7kS9BriT5Uq0LuU3zhZircxTmzpcmGYiMvHc5Mu3T2E0sw2a5bCYcj7l86/MgQlSASFQ4BPGOClnDWqGzNBwRrxp5TaOysVnZjE15Ge/CJwYWqyfgi1UiyoqEcuURl4ghr02KplpFLd7hnTEuBk+dpCcFAZ2ippJcMp+bQCAQNjDwB4qi9uzZ89RTT+Xt4Td/86677oJUzMzM0DQ998W8JPxX91qEeLlUWme1anPjo+e/iIV/cwNZvnD16sXR0YbcT/lKVzTU9wop3hB2M5vF/Gq3vbrC97pc7kjkQF2dHfWw2o68ZTQck6GC4y4mTVXu39L00IHqu7YlvEH/oJOlecn09U7E3IHKA1t1dstKS7XCo4ivzblDUPh3Df2ByT2GGMG9QlbRqOD9QVIi8TAe4anEiPVD6aHRzKhOomtQNCy8C3ueVAjAQ+oV9VgblgqzYSwVYSOT1CReUAik5PMRCIQ1gnRgEQgbDqlUqlAoDh8+XFdXhwmZTFaaQ6PR4KMPNQkYajAYTCQSt3FU1Dvmmgvgr8vJ+VvZA4kERdOZ3D6W5X4IkPv8joLCaBUKCFYsnaZYNpU7N7DpdHfsJwAFEt6Q82xnfNY/9m5H7wsn6VTaOzAx+EZbKnSzR0HfJhQSCV5pmo6kUmw2i2ZSyeXWFT37clGEMargkVDPJkXTNuU2vUTvoT1pLp3OptmS/GGPCZVYVfwMIKlIypVwhd4o/oasEpHw+ELktEqtGommL92nEWskIsk0NW2T2gwSA9QWvissQiAQCBsZwR/27NnT1NSkUqkwazaby8rKdDodXAL+cPPvYWhDOByOx+PMbbupeToUevHq1de7ujY5HL996NCR5ub8B7cf7DmiM2ogmExmaBpRm8tmEZs06zowQsfEBIrRWlWlU67wqcFFLCPIUom0p4cftnzTJw+1fuHB7U9+DMLgujbEUvyTT6Y7erMcV9baJNfduZvCgHDvFdQumuJ/8g+RkEkkFo2Gv11uLaCztJfmL3c1KZtalC1blFvMEjP8AVE+xsa6U91j1JhFamlVt5ql5kW7qxYCzUBmuMRIZkQpVkIh3IxbLVabJCY/yz/QMJ+PQCCsEaQDi0DYWMAvrVZrTU3N6dOnz58/73K5gsHghQsXent7HQ7Hpk2bYrFYJBJJLTHkE6RzYmLi2Wef7e/vT6/1UOJr0/0gsNILvGq5vMpkUkill8fHO6emrk9NZRhme0WFWaPJ57iDwHqb7HapWNw9M4PCtI+P0yzbXFqaH+/jDqKxmbY+drT11x6qumu7uaFKIpUojTpDdZlEcae70kpEIotWW2Yw+OPxS2NjXVNTA263Ua1GtazV8SMp4R/uAwHFiy1h6RI6k83AIPUSPdw0wAQojkJKmA3z41BItJiOc3GmhIFWKsQKSGqEjSAn3tNculJWKRHxP29hsywW8dH82K5Ym1QkNUlNEFlRVoTMwqbBGl4KJhAIhLVFr9dXV1d3dXWdOXNmcnIyHA5jurOz02w279q1K5FIwB+SyeTcDS43wHHc7Ozsq6++ikWQJ586x5p88cXS6ZMDA89fuZKmab1S6fT7T/b3D3s8d2YQd4lY7DAYtAoFAhPk4erkZCCRQGyy6XTr9cXOZbMTgQCKZFKr79xtaDnEYpFULktH4v6BSf/QlLdvgmVYuUZZIhJnOS40MSvXqlUmnWjlPUcr2R0VHM9sjqfTlycmemZm2icmZFIpRGt1D2f8AFFu+EsqSyH6M1kGLxiCtIT/5eBgehACUCev26TcpBfrhdEzeX9g48WPM14ULstF2aiX9sIfIB7iErFBYoA/YM3YUD4TgUBYI0gHFoGw4WBZNo3gffnyc8899+McP/vZz7q7u+PxON5/8pOfIOXChQtU7irZPPx+P7QVn7rdbpq+8edjqxbEOyGYH4ZcKm2w2Y62tHhjsV9evtwxPr41N4LGulxBVchktVbrkebmMa/32Y6OjomJg/X1WxyOVd8OtuyaVluNmz99ZO/vPopXyyfulijkloaKuiM7lfqVDV2xcmCsOqVyX21thcnUPj7+47Y2nCHsrKqqNpvX6gxBLpLbZXbhbqlriWtXklfoLF0hr3DIHBWyirHM2LXUtc5kJ8VRyKYUKf20H4lwUIVYUSYt04g1lxOXryWvzVAzJqmpcJU1ySVH06PlsnKTxIQ8SPHQnilqCh+qRHe6R5JAIBBWAMdxcIPe3t6XXnpJsIWf/vSn7e3tkUhkbGxMSDl16lQiccPQfgIQj0uXLp07d25mZmahYKxGAPLLZrNDHs+FsTFnIBBJJk8NDn7/3LmfXrzYOTV1G28YL0IiFleZTIcbG2Pp9HNXr77Z02PX6XZXV9/5a04CXDYbTiajqZRGLpfd8UevyNTKsh0NSqN25N32S//3xYHXzhmq7OW7WiQySSocT0eTMo1SIltNqVZyyCik0q3l5Q12+/Xp6e+fPXt9agqz9TabdI3uwJKJZFapFa/hzPDV5FW8EPrL5eVMlkGKn/Ej6EMqzsXPQRIwC39AepAJFp4GsyiZbMZJObFai8QCORGXiANMAKvCavUSfT4TgUBYI0gHFoGwschms9FodHJyMpVKDQ4Ovv766y+88EJnZ2cymXQ6nW+88cYvc1y9enWhX9I0PZ5DmRt1Ip+6dkAgNjkcH9uyBTKx2vWvdHEsZtfrP79374Nbt5rU6u0VFY/v2VNtsazV1bllgcLolMon9u7dX19v1mj219b+1l13oXJWfa/7sitHLBFDRhU6NV7GqtLmj99VuX9r7trp6pppRYhFol3V1Z/ZuXN77oFK92/adH9Li37tzhAkIolJYtqi2sJluRAbirPxOkVdpazSIDE0K5pVIlWMjSW4RKW8slRWisxcCcdmWeGOgzJZWaOikcpSETYCy2xSNinFSqEDiynhr8TWyms1Yg1eyBnn4lBb+GixgC565wKBQCBsBKAKMzMzsIiRkZETJ04899xzFy5ciEQi09PTb7/9tuAPSFl4gxWYmpoaHR1FcBeLxWv4RYeYeLS5ucZiwXq5bLbBan1k+/bDzc3NZWV1VmuVyYTocMdugDKoVJ/YsePj27eb1epai+XTO3duLi+Xr9IfVlpXqGSW4/bX1e2prb3zF+EkcpljV8umTx62NFYyqQzeYQ72bfViiYRj2cr9Wyr3bJZrVhO4V9KmWKbean20tRUWgaPiQF3dx7dtK9Xr1+oIgRJAFVrVrTKRLMyGo2y0Sl5VLa9Wi9XW3DACiPt+xu9jfCEmBFXI+wPfVvlWFovEUAKHzCETf3CHO1vCIjM8RCvRKkVKu8xOZ2l4iFFitEvt+UwEAmGNECHCWa3W/ByBQFhvOI6DRL700kuzs7P5pMU4ePDgww8/rCrqFMCCbrf7nXfeQZQdGxu7K4fRaMx/XFLy9okTncePP1BW1lRaeofvVJ/HdCj0tydOfG7Xrv319Su+WQkezHCcRCRaTW8RxbKjHs8fv/DCnz/66O6amnzq8oGDstksPz7ZKio2nsn84PKlkX3VlZ8+pDLp8qnrxNjJK9Ln2v5g8y6cYKxsl+B6OCbRRnKpdDVH20vDw6+OjJRIpeXl5VVVVajj/AdYP38UZPnTrRsvxkA3FyYWAxnFsshQGOECKbDPBJuA2hZ+URhgA1KRVCvWFgbScjqd6XT6qaeeOnTokPSOXzAnEAiEmxMMBl9//fWenp78/GJs3779U5/6lMFgyM/nelLi8fjLL7/MMIzL5dq6dSu+4mw2W/7jkpK2trbTL764WyK5q6Fhre6FWRlJivrOyZM1ZvPHd+zQr3TQKOwvzXGI16vZF0Q3p9//p6+88pUjR462tORT1wlUy88vXbpSr3M8cdRYU5ZPvRWyJSzD0Mm0XKMUr1FQi7uD4994+qtVLTsrKldmaLw/oI1YVi6RrEar2mdnf9TTk8pmcTDX19cXnoYJBA2AA9xEFW4dobtKI9bwD0TOyUmYCWMT8IfCSPDT09OBQODYsWNPPPGEfD2GbSUQPhp4PJ71DEIEAmEhOD+vrq7+wz/8w28s4C9yCNOPPvpoce8VbCyRSJw7d06tVre2tirWdUTSOwOcBmaz6nud1gYUY5Wa9dEDdYFqUayu9+rmwDslIslC+1w0sRg4qwS5iq4PY1ohUpikJqH3CmDCJrWZJKZC7xWBQCBscEwm0xe+8AXBE4op9gdkmNd7BX947733KIravn178UcfVUQ5f1jfnrjbw/LjrahEIpMq9Jq16r1aE3h/EIngD7dPqwQNWJPeKyATyQwSg9B7BbBaYYCChc8xJBAIq+ej991NIPxqA5UMh8Pt7e1utxvTsjnGxsZOnjzZ398vzBZfRwKxWOzatWt9fX0Oh4NhmHQ6HYlEkHj7HiS0WsjvsAgbj+IuLYDZeSlgrX7IQCAQCGtOKpXq6emZmJhgWVawBTAzM3P69OkrV65IpVLMzvOHZDLZ3d196dKl8vJyZMAs5CEajc4bpoB88X2EuT1xbbXr/NU65G7FHwgEwppAOrAIhI0Cx3HxeDwSiQwPDz/zzDPt7e1erxcSCcLh8FtvvfXP//zP77///qJjnWKpzs7ObDbrdDq7uro8Hs/IyMjY2NgNDyskfUa/MpCWIhAIBMKtItxFBVuYmZl59dVXT58+PTs7K/gD9ODcuXPf/e53kb7oNS3h+TAikcjtdmMCaxgdHYWHYMF8jhwkLBGWCTlkCATCbYF0YBEIGwWWZQcGBi5fvnz9+nWXy9XX14fpjo6O9vb2trY2zHq93mQyuWgHllwut1qtarV6cnJybGwsFArBQSGjmUwmn+PWYLNZimFYjsvP3wjDcSmaztA0N5eBy2bTNJ2gKHquVNBoTOP1IeZy08t9WG2GYVIUhS0utR6GZVEYlBZbFFJQeKQkc0sJKfiIYtnC7MpAYbAV7OZS1QKwv+lcJRRKi8yoFhSmsBQmsB7UnTB7UxapHCZDc8wHTY9dYymaTmU4esmHN7E0Q6cpvBc0MstydCJNJ9McO1dFLIf13GQlS7HwYJiHUG/IU1wtaDXUCZb6oNVy1YLMwuzywJqxqnmnZDhmcomFTcyHrzt+QSyeTwFzS+VnAVIwu2AlS66WQCAQ1gmIwcjIyJUrV65evQoNGBoawgTkAQpx4cKFrq4u+EAikWAW+2KUyWQWi8VoNCIPVhIIBGAgUIhFB3pfFKwR3/MI2QjcN/9+RAhATuELHyVB/gQ0Za5UeEeGwuzKwLJ86LkxIs8D1bVQZrBdhCcsJaQATN9kJR/wYaXFVqAiN9kpfIAN8cKTy4P8KD8vM3OFwQc0w2AlwuxyYbEmmADIZvmIm6YKL/ZGtbgBhEqawadCqbIcB+Xg/WEuf5bjM2DlwuwCltQ8xH04Feq/IEjzwBZRIaiB4npDZqRgwYIwYAIZllrJh4NVF6J8bprXgMILtb1wzciW8wf+0wJ8cXP+MFcwIdsHswQCYU2RfP3rX8dJb36OQCCsH+l0+tVXX3322WcvXboUDofHxsYwcSbHuXPnPB6PQqHYs2fPwYMH8wsUodFotmzZgo/uvvvuhoYGr9d7zz33HDlyBFZauDN8dHTUPTTUoNVatNpFbxeHCrgjkSGPRywWaxWK4jyIxfFMZsTr7Z6edkUiYpFIrVBIxGLk73G5BnLjzetVKqlYDL0Y8/nwrlMqlxqgKppOnx8Z2eJwVJhMC58eCGtxhUK9Lhc2l8itB3mKC4NyojDDXm+fy+WPxxUymUomQ5FQmM6pKSwlk0o1CgX2IphITAQCUED9Eo9lhBmFEol3+vvva2lxFA14XwCmh/3tmZkZ8/uxXZVcPq/AqJlYOt2PSnC7A4kESiKXSrFFZyBw1enE1pFfp1KheN5odDIUgmwZl3geHz665poJVhj0m6plqqJxE6BoybTr2iD2XBjcHcqY8Ia9/RO+/gkmQ8nVSqlcfoMrwsVjST7DwEQyEJWq5FK5DNIZcrpnrg6EJ2bFMolCpxGJxXFvKDzpYSlaadTml80RGp8V903tszlMavW8ilvqYMh/nAONiObom51FtaAO1XK5XCJBbQ96PF3T06gog1qtkEpRpdOh0Ew4jCpChvzCNzIQDA4GgyVisU6nMxgM+XaEhSeTtNvNeDxcLIYdEclk+AgSyQQCSOciET5RLsd7bjV5oOBYkMGCPh/8kl9KKsUE4/VSLhcbi4lxqCAF2SIRJhTiM8g+eNJQBIkMs23bturq6uLh5AkEAmEdyWQyJ06ceOaZZ06dOgVbmJqa6ujoOHv2rOAPk5OTMpmspaXlgQceWBgKlUplc3PzgQMH4A8QCXzL7dq16/7776+oqChkxgqd/f0OsbjKbJ43LBHiXSiZRDjmg2A8jm9ypVw+L48Ay3EDHg9CAyKCUiZDZvhD78xMPJ02a7XwhxRFjfv9vngcOrHQDQQQXNrHxxFGm0pLEUTyqXMgpvhiMRRmyOtFqWAC/DiMRYVB/IKfjPh8COuucBgbFeIXohJSIB7IA+uQSiS8zPj9KBL8YdHdwbYiyeT7g4N7amtrl34cFsNx2NCE3w/1WmrUrUQ6jarI0DQcA4VBYL02OTnq82ETBpUKKZAZZzCIyGvRaPLL3AiqpXtmZtYk122tvSGaZ7N0mnJ3jdCJlMZmpBJp36DT0zsWHHeFJmZDE66YO4g64Z9ZvGAfqUTK2zPGZDJylVIkEUddfnhIcHQmy2WVBo1YIkkFo2Gnm4on1ZYbxk2j4qnwme69BkuZXr+w6tI0DUGCCUyFw4i0qP95bY3jxBuP98/Ooh0jqRQy4GiBP6AO4Xiz4bBWqURFocC8VgWDcpkMGRZpoZKSmXi80+tlcpJsMpluiNqCRbhcYpUKUZ5LpWAOtMeDuC+8uHgc6WJervLrhiogkfcHrzfLMFAFvPApEwzSMzNsOCzCoZI7JuESbM5b+MXniEajqVSqvr5+69at837GSyAQbp1EIkE6sAiEjYJUKm1oaEin05iAjMKImpqaampqqqqqcLZcV1d37Ngx2GfxgwULIJAjUCIiApxgh0IhLOJwOIpHcx8dGbl5B5YnFnvxypW3ensrTaYKk6m4SyJF00g/OTCQYVlI1fWpKXghvOqXly9PBAJyqRSeoc2ljHi97/b3bykvh4Au6nzgJh1Y0DWs/NXOTrhaLJ2+PDEBB4UxK4rsxBuLvXT16umhoSRND3s8ndPTyAAvfO36dU80Ct2B5cBmzGr1xbGxmXC4xmLRQVDyS9/AzTuwsiUl54aHX+/uxgqhjx0TExTDVFssUNt8jtyjf55pb4drYrvQX+SpMBoTFPX0xYuoAWx9OhhEhWvk8rf7+lDyJrt9qadlL9qBxaSpkNPd++Kp3ufe19hNtpYaFGv6Uu/A8XP+QSc+nWzrTvgjxpqy4j4vKpnueuYd17WhTCTh6Rmd6eg3VNhgrteffkuhV0dnfJFpL4xTrlEOv30p4Q1ZmirnPS37Jh1YCw8G2OQ8T0WFvNbVxfdesSzqBJVTbjSiDv/v6dPYfcgrqqLWYkFFoR2RUm4wFNdqMYt0YHEci/DV1sYEAkKPVbqvT4KjWiZLDw6mh4aymQwTDkMoIaZiDd9Pl18X6nN2NtnTQ8/OZimKmpnholGZ1crFYsneXqyZxQlDNCrW6/Fpqr9frFZLsMWicyTSgUUgEDYg0AY4A5sb9wrvdru9paUFKfAHAH84evToxz/+8eIHCxYo9geO4+APpaWl5eXlxQ+KWaoDi+G4QY/nX86c4ft6aLp/dhahodpshgzM66xhWLbX5frBuXNjPl+j3Y6o8WZPD1JgDtenp+EbVq0WcR/BHf5g1WiKDaSYm3dgzUYiv+zoQJGiqdS1qanB2dlaq7X4ghz0483ublgKos9kMIg8WBUC9Dt9fZedToVEMuz1QmnsOh3cBgoBfzCq1R/SgVVTs2gHFjJAYK5OTv7kwoXpUGhndbWq6HJIgQzDwDR+eP68XCKpslhQpS9evRrLZMLJJCIsCmPT6c6PjiJu1lutqNj8Yjcy14GlLO7A4hg26vIPHj/f/ey7ErnU0dqUisSmLvRAIYIj04HhqYlz1/0DTq3dZGmsnKeFTIZ2nrt++YevSeUyQ1Upx3B9L57KxJLpcCw4OiORy7Q2o/N8V9jpNteXKw03XACb68CyLuzAglZB/17v6gqnUlPB4JWJiTRN19tsxc097ve/0tnZPT2dzWbhEjOhUJnBgPb6h3fewWHjiURgVtBUHLSnh4cTmUydxbLwSBBYsgOL45hgMNXdDXmQV1bCE9hYjBobo6en2UCA8Xgyo6NsKCS1WiU6Xb4Di+MgFalr12i3G3N4RwbeELLZxOXLWfzVRSJsOMyriFicHhkpYVmpyVR8AYx0YBEIawLOAIh/EwgbBURWq9X6ZI7Gxsbt27fDOB+c42Mf+xh8FG6az700ZrP5kUcewTn2svqm4RBd09OdU1OYoBb8CiAQj0MmdtfUfHbXri/s3y+VSKBK44FAMJGw6nQ7q6pYjoM44jXi9cIkLFrtUvaZZ4k7q1MUdcXpxGePtrY+vmfPXQ0NKJUrd5lOyAAJhnS+199//6ZNj+/e/bHNmyE3fS7XhN8fSaXg1q2VldA+yKIvFsO7Xqlc2AVzKwj3GZ0ZHsamP79v3xN792I92GsUJp8jp4zY5dNDQ3c3Nj6+d++jO3dCx1EYaFmSojaVlaEwsCtPNAoN9eeuKpu1N3jezYF9whSH37o009EXnfYyKQrFysSTE2c7WYre8tl7tz/5scr9W1DUVCCaXwZL0Uxs1j9++lrN3du3PX7flkePeHvHPH3jkSkPnUzbN9XCYqlEKu4JYuVJf1ip16jNy3js1MKDoWdmBnVVaFGcxnRMTKApP7dnz+d2795aXj7oduPAmA6H0XybHQ5ILc5z0gyDakFF2fX6pexzUfiroLEYl0wqWlpUO3eqW1uzDEPNztJeb2ZsTFFVpdqxQ7VtG/97h9nZbDqdXwwL4th2uRifT71rF5aS2WxYivH7mVybykpLYau0x5NNJiGmyCyBfC/4i5tn+QQCgbDu4HsJof+xxx777d/+7Z07d27evPnIkSMPPPBAwR+2bNmiVCrzuZdGq9Xed999WIMO5+03sugXH4TBHY0i2j62e/cTe/Y8sHkzAnHH+DjO1PM5cnDZLOIgYqUzd080XsiAmIiouru62qrVIoJjPaNeL0TIYTAsdfvVzaFYdsznQ9x/cMsWRORPt7Zen57GFpEuZEAx3JEIwvqemprP7dr1mZ07oS4I6xOBgC8eN6pUu6qrEdaxBljEgNutkMnMS3elfSjYwYtjY2/19Agdath6/oMbweYujo/DplBOvs8rkUDmWosF/oCKGkfN5ORKo1AgVuaXuTVgAmOnrjgvdIcn3VQijaNEZdI3f/yug3/4+bv+wxOtv/awtanK2lJTurVhYVyLTnsmL/amglGWYhBMU6FYOho31TocrY383dzjrpg7EJsNyDUqjd2UX2Y+ixwy8XQajocdgRs8tX8/jOjK5GQgkYDGCBlQ/9ADfyz2iR074BiPbN/uDAaHPB5oVSydbiotrbVaIYHCbeCoYTTQUhcFlwK7w1/3GhqipqbYWAyzSES4hxXojhzR3XOPavNmqdnMK4HJlO+9wsGTyfA3dyeT6t271Tt2KGprmVCIhlEEg1mKklksMrudDQSQgY1EYBFirVZUdPsVgUBYQ0gHFoGwgRAcFMDhOjo6nnvuuZ8U8b3vfe/UqVP5rEsjlSLmQgvVH1xrElj61/hwOFc43OdyVRiNZXr9QpWBQGQYptFmKzca4VVVZjNkCy+ssZAVKxl0u6GPMGX+7u588vKAx6Akdp2u3mZzGI2NdjtEdiYcZuY6sBIUBR/FzJby8kqTCSqDIo36fKEFugy5QZGQDQ6aT10OWMNkIBCIx2FaTXY7toUiQa2w2nwOqFgmA9PCntZZrZVGY4PdjvKgtLFUCnUo1ACqCFXXNjoKR4ePLvULghvJtxRLM4GRKYhdw/37dBXWnHdxYac7HYlrbCaNzchSdOW+zZs/edhQUyosAjLxlK/fie2b6ioMlXZzQ4Wxtjw640/HEnxr8cXK4j8mw9+9pbEay1qbxNJlnC0sPBjQajgYhAMMpfVGozhXgZi2lJWVGQzCxVVYuNALWTgwoOZXnc5qs3nRQ+5miEQSjUa1a5e8rEyi1fL3WCkU2XSa90iGkdpsUqMRfwN4cbEYm0wWjnz+rv5IRKxQQEwlRqPEYhHLZNTsLKqVL4BQBn6IEIrxeuXl5fyl15WeuhAIBMKdBF9iRqPRZrPJ5fKenp4XX3zxpz/9ad4ecv7w6quv5rMujUQiMRgMGo1m4R0i+a/RG0FEq7NYfuvuuzeVlZXq9RatVi2Xh5NJxMp8jhxpmr7sdCIEIFYW7iHKf+nnvngRcBEjEMof2b5dt8RP/j8URN4Rn0+rVNblwlNjaSnCNyIyti5kgBJMh0JphmkuK6s0m6stFgQgdyTij8eL9w6FmQqFuqen99bUaJfZOVIMXGUyGMSGjjQ3L3qLMcIlrwcjI3KJpGbBbURCkSA/vS6XWCTaUVkpX86VHhAcc6UjieqD2021DqFGJTKp2mIwVNl1pRY6maFTVN2RnTqHNR/+BLJZNkM727olcqmxpkyi4A0qVxg+jxBOOYb19I6JxKLSHY1S+VKKtcghgzoJJRJVJhNqvsZshh7gqJgJhVDnQoYkRU0Fg2jE5lzzQatwPCAFRxQ2L5rTDPjD+ZERjVwOPVv0/ribwbLUxATWIq+qEs9d6BVJpWKtFmIgUqmYcFgkFiubm8U4VudWnqUojmHEBoO0tFSs0/H3Xkkk/EUyhin2B/5GLbcbWiK1WJAhtyiBQFhjiJoTCBsOlmV9Pt/o6OjAwED/jbhzty6vOfFMpnNqCn6wp7ZWtdgloxRFGVUqiCkvECKRUiaLpFLCKFeQvDd7erAGjULhi8WQwndYfKhPLJEBMgdFM6nVWA9yyMRiGGcgHi/IDQoJcakwGpW5gS2QDaVyhcPCKBUd4+Ovd3djDZj1RKN6lcqm0y1bbnJge7F0Gqpt0WiwBoCagfi6ih7MhMLEMhmIMj/+AgojEmG7wURCpVAkMplTQ0Ovd3XBtJCOXbDp9fD7/JIfQr7AMqW86cGDu37j45amSn6UK6RnSzLxpFSpCAxPvv3f//nnj/2303/zE9+gU1zkSRzNpGNJfbkVi/OtJREr9ZpUMCJXKalEevxU58DrbdAsqFUiENbYTNrSpS6fLs7CgwGnK6irgqumaBqJqDfhMEBzQMH5S8pWK84TTg4MXJ+ebiktxXQ0nS7V6RY95G4CL5p6vaKyUiSXZzmOjUb5YSx0OkFA+Tv2sV2UTCplcVpS1LOZxWmMVCpBK+QKxsulSMSGw1KDgYvFMsPDmZERWVkZfJSjKF5kFysYGjQ/RSAQCBsM/iJHODw+Pr7QH6ampvKZ1g6FTFZjtR6sq1NIpRTLIhYPuN2by8sRCvM5csyEQt0zM9srK1vKyhC1kWLRavHNPzA7+0Z3d8/MDIJjKJHA9zIy3NplnkWgOA4KYdNqZRIJVoXArZLJoCWF3jSIBJXLoMmFbGRAqEJ0RjZEtL7ZWfgDApxBqZxFoBeJKkympX7bfgNLBIXWysrfOHjwU62tEAlsLp9aBPRmyO2G2G2rqCjogTV379vF8XHUDH+HslbrzskMMiyyiptSfWDb7t98xLGzUVo8qmaO6Gxg4lynsarU0lwtkd/QL8aynG9o0tfvLN1Wry01C4kaK3+b9tTFvsE32uhkWmM3x91BhV7L+8OSirVIOlRBrVBgd1AhADWfYdniDkShscwajXAYCCoIf4BowTPPjoxcGBtzGI1YDxoO2aCLueWWASRBtWOHevduqc1WPMKAADU1xQQCEptNarHccAULxWXZLEXhX34WKkDTXDIpMZkwkRkfh0JIzGb+MmPu9ivxLdzwSCAQVsYKgwSBQLh9KJXKlpaWXXPs2LGjqanJbDYfOnTo2LFj+UwrYAnJgCF1Tk21jY4ebW7WyOUwPCb3VJdiI2OzWTE0Ym4N+AexG/NP7tv3yI4dME68h5NJuOPB+vqO8fFnOjrax8cTy3wGIsBqsXJBWQAvOLmtfyCIuf6D4ovDyMJwnEQkerS19XBz892NjQ9u3RpJpQKJRJ3Venpw8JeXL18cG0PZFnfMpUFVYOWFG9n4ImWzqBlhFqAscBUIrlAzfMlFIiwF4/zKkSONdjvKc3TTpslgkB+HS6F4r78fNQNZR2GENXwIIpFUJZeplXz/VK5Gslw26Y94eseoRHrb5499/O//g8ZmGjt5xdc/kVuAB6XKcqxIKhYWQdFEEjEW1NhN+7/yGUtjRe3h1tqjuyOTbmONQ65Tj713ueuZd9z8WK35y9Q3Z9GDAQiz+IfvbcydGwgpwj+oNbjmf3zggdaqqge2bNldU/NKZ2dzaSkOv+cvX365s5P/aUlR3X4IWLlEwv8kcGoqcfGioqFBXlEBK+VLNbddfqJw2AigQfEqKKmQk+PEufu5pGVlyi1bFI2NtNstMRi4dDrZ2Zns6mJ8PuTJLUAgEAgbGqlUWlNTk7eHXbt27ty5adMmm8124MCBT3/60/lMawe+QxH1EATTuV+Ov9PX97HNm1srK9VFNy7BDU4PD5fqdJvKyhAXEEOFr/qHtm791M6dtRbLZ3btUsvliNq7qqv7Xa6nL106NTQUSiYLYeUWESKRtOAPuT4sxCOQS+DBFN+DNhcm8A8f0UQiFOaJffu2VVQ8tG1bhmUHPZ5jmzZdcTqfu3z5/MgI4lTxSuZTCDo3Is89T4a/2JZPuAGaZadCoR+cO4fqqjGbsX6+ZlhWJZV+bs+efbW1BxsaPr59O8pPM4xDrz83PIyaOScUJr+OhdzwiUQpk2nyw4oXw1JMcHza2ztefWiHQnvDoFoszUSmPJd/8FpZayMMAXXKwQcZVqZSbPvcfRX7NlUf3Nb88bv4S0c0o3NYJs91dT791sS563QyPT/g3lgYAdS20C7CLP7BCx5VWBb/4MVnyOUR8iHFpFb/j098Av5wpKnpYF3dyYGBBrvdqFa/3tX1wtWrI15voZvyVhApFPwFqgW9V7xUOJ1IV9TVzfuUH1JTr+fC4URHR2Z0NDMywt/0zXEwCvW+ffKqKkVTE1707GwJVEQmS/X2wh/4W7SWUzACgXArkA4sAmFjgTPwysrK3/iN3/j/zPGf//N//pM/+ZMjR47EYrGJiYmbWdSKQOBvGxmBObmj0YHZ2ZlwuD/3S0CqqJNFuBOK75jIgQmZRAJnrTaboVl3NzTolUpIqlmjgZi+eOVKhqavTU5eGh8vLHKLQIWxAD3XfYadRYXw99UXdEcsRh6sv7BebEIlk6EwVWbzgbq6Q42NyBpMJGA2E4EAPzxTbjB4yB/UML/MrYF9xF4XX7wVi8UQQmEWwLFkUmmaYYTdxP/YfZQW7r7J4ThYX4/CoOrimUylydQxPn59agq1Chse8niW0VnzAVnYnFyjlKuV1qaq2nt2Vh3YWra9IRNPurtH81mEKpLJ2DSdFWoxy9/tL1XIsJRtU03VwW01h1olMikVTxsq7TMdfbPXR1iKnjx/3T80iZy5ddyMRQ+GQpciKp+/cJp7BraQUmhEuUSyo7Lyrvr6ltLS2UgEzWHRatsnJlA/k4EAfHTC7xcWuRW4VIqXyKEhmc2m2bNHYjbzd1Rho4VDDtvFkVPsoLnpbOHAzuXkn1QokcjKyhS1tXBQNhqFTcM+0wMD/K1Y8XhmYoItGviMQCAQNixGo/HRRx/N20OO//pf/+sjjzySyWSGh4fX3B8AokEklTo3MnJ6cLDBZnti7955Nz5fHB8f9Xoplu2bnYVaTIVCg7nnFZbq9XuqqxElm+x2fzyuVShQuB+eP49loSIX8fV+i1d65kAQkojFVNHlNzabRegpLgwy0HMhGyAMy6VShLAyvR4yg8KgGKFEQqdQILifGRyMptOdU1Pv9PUVG9GaEEom3+3rQ/hLURQqZCYUGvZ64QaxdLrWYhFkBsXwxWKoz1GfD06Fpa46nXhBgYSVLOCDPb0J0Rmvr9+pyY3dDhnIp+ZIhaKj73ZQ8SSTyvgHnZEZb2B42jc0mYkljLVlVQfgDzvkOnXCF9LYjMHRGde1ISzlujrgujp4K9fAoAGoeiiEMIt/0DpogoLjIUjjxdtaro34/wV/kEq3lJcfrKuDRUTSaRwbUL4+l4t/bGUsdmZoaGD1P1CA73k8XCIhM5ul5vytZwWgE3wvVUsLF4tRk5McTUsMBrFCgeJJbTY5/KG6mksmuUxGolZT09NwCayKmphgcs/pJhAIawjpwCIQNhY41VepVFVVVfVzNDQ0NDY2ViJmRyIjIyPsMnthPhQYLZQOrytOZ9fMDCyqf3YWugk/YGCmOc+A0kHjYFrIDCNM0bRJrTYolRKRCB/plMohtxtGUm02w0qzItGu6mqZWIzEJXV5iXSVXI4tQh9pFtvhh4dAhQg2jBR8BNFUyGSeSCRJUXBQmGginYbHCL9n1CuVWrkcO4IFm0tL/Tnza62qUslk3TMzBWe6FSBTBpUKWwkmEnw9ZLOJTEYpk1WZTCi6kAKjMqlUnmgUAopZKBeUFFKOOpGKxagiFKbf7UbZULBAbsD73dXVWOd0KCRU7DJBZYjUZr1Cr5FpVDKVQiKV8PdnicUsRaNKOYbNclmJXKoy6WKeIJ3KYJZlGCipttQs16rEUgk+woSvf0KhU2M9yUBUYzWU726hk5notDd7C6Va6mDAHgkdWxq5HI2Vb8TcLwpRGxVGIwoPeUWtJijq5MDAoaYmtCaqbmt5+WaHA3XC/2rjVsCGc5dJM+PjUqtVuX073iGXIhw8yWQ2k+FvmEJBKEqs0fBjWCA/UrJZ/oHWmIzF+CuiuZXgHcuWSCT8zw9zI7Ok+vr4Hw9Kpdl0Wu5w8L8oTKXYeFzYMsBe5KcIBAJhgyGXy8vKyvL2MOcP1Yg7yeTAwAC9ZMfHh7PoFx++4UOp1PmRkRevXm2w2R7aurXKYhFuW0Y4EGIu3hErXeFw28jIqM83GQwOzM76YjF8l2oUCqNaHUml8P1fbbHEUilElr01NWa1etzvLwy+fovIc78ERNyHAPB6wLLJTMau08mkUkRnFAMiARlATMdWhICFDDat1pB7ziAiFyL1oNuNT3dWVWE9kI0dFRU6heLKxATWlt/M6uD9AYXhgxIfLrH7Iz5fx8TEVDA47PWiZsKpFGQGgRKhdsDt9icStVYr1AI599fWQidQh6ssTHjSg1f5zib4A0IanyT4A4vQyY+1qTLqAiPT0x19kSlvYHjKN+BMheNiiURp0Mi1av/AZNIfMdWWQy2URm3l/i0KnSYwOs3S8/r4FjlksF9pmsY+8vWf0ypoANqI14lchaCxpBIJ9heNiLrCniIZWgWLwAuVgPkLo6M7KitRP8iGw2ZbRYU3FpsMBPLbWCnYcXp2FiIhGMVcat4f8BKhDBaLetcuVWsrP36WUskPdAX34K9tKkvE4vTQkNRgEGu10AZ8BIWAZjCrLhiBQJgH6cAiEDYccJtQKOSbw+12Dw8P9/T0TE9PUxSFWJ7Pt1yW6DNqKSv70uHD/+mBB75y5Mgnd+yACnxs8+a7Gvin0syEQv54HLoARUDOYY8nSVGBWGzU69XnBocSTuaDyaQnFoNhVBiNiOOQDFggLETov1gWZo3GqtPNhMOQ3RRFjfl8sXS6wmCgGGbM7w8kEkqptNJkgtl0z8xEksnZaHTI6623WuG7WBz2M5V7flCZwVBtMqF4EFAUFfZcfNPWrYAdqTabYUgQa5hlNJ0e8nhQFU12OwrGp6RScOUWhwOzE4EAyolNd01PY9NQNGElyIbCVJmxIi1fGKlU6Gj7sNuvlippViQRmxur5FpV2DkbnnQzGToy6YGA2jbX0KlMZMqTjiZkapW9pYZJZUITs5lYAgLq7hrRlVkKD7rms4Xj+iq7ysyPBiVRyGGfWPOt3H4FljoYYJCoASTa9Hq0I5oGzYeWQsNBUtFGwtGSyPXfYXqrw4HjBLWhzXXw4cC+xbvS+OdVB4OJjg7+tqnGRrFGA7/ECvnBrXBu4PVykONUivH7+Q4sjYZNpfinClKURKeDWbKJBOPzcZkM/8CgREJWXi6MtIoMtN+PPz+p2SyCjPINpsAEGoP3VwKBQNjw4HQ7Fovl7cHn83g8Y2Nj8IfJyclUrtcAGfJZl8mii6UpqnNy8p/ff//uhoYjzc02nQ7flgiUTO4Rvb7c+FNHmpr+4OjRf3fffb935Aiy7a6uvn/z5jqbTYgICJ2IEQgiiOxSiUQsEmFaKZNhJUtJy1IgvNbbbPAEhJhkJuMMBkd9PofBIMpm+ecMxmLY9/Lcc+X6XS6EZuQc9nqhHLZcgMbGfPE4XlattiFXPJiDTqWCRaSXPwTBUiB8TQSDoUTCpFZ/fu/e//Tgg6icLx482FpVdU9T0/2bNpUbjUJOWBCiKgrDmxUKk5MZWMQKzGoecXcgPhuwNleLJfnTQLQZhCEZiilN2m2fP3boP33hwB88tvOLDztam2rv2dlw/15DuU3IGXP5E96Q2mrUV/ADSEnlMqVeLVXIObro9uc8ixSzxmJBxJ/w+0PJZDAeH3K7KZaFI6E54A/QKo1C4TAag4nEuN8PJYBEoeFwbMhyYRrHlSsSQQ1AXFGBqBZoGPwBm6ZXH6azWV4bZDJx0XClcAn4Bj+YJstSk5PJzs4SuRyywaXTvD9UVAhdXVmGYYLBEpqWmM2wDt4fZDL+8TIiEbfWV50JBALpwCIQNhbwS6fT+U//9E//3zn+7M/+7Jvf/OaVK1fgXmq1Wlq4LrRGwBRhb3AmvKBKWoXCpNEY1OpAPP5Wb++13K/ejGr1nurq9/r7//rNN//0lVdgD3BQ5dwQ10JfxpbycrNWizVgwde6uqAdMAzohZBnPkukwxcP1tfD8L5z8uRfvPbay9euHWpstOv1nljs2Y6OzulpuE612fzozp3PX7nyN2+++cNz57Y4HNiQIlcYFOzU4CBK21pZCdUzqFSDbvernZ0o4e6aGumNIxrcHJQPNfPAli1wmv994sSfv/IKLApls+h03mj09e5uiC+yoeo+vm3bK52d3zh+/FvvvHPfpk2bHQ7shbCSkwMD0M0mux3VopHLBz2e165fT2Qy1SaTcI16CZaoNN6JRDK1ovnhu8RSydm/e/qt//b/zHaNlLU2WTfVwCkHX28LDk9BpdQ2Y/PH7+p/5cypb/zo/Leeabhvj21zrWTuUUGjJy9LFDJrU5XWapRrlP5BZ/9rZ+lEylBth48KeW7CUgcD/7zw3l44qFwiwVmKUir91rvv/uVrr7UND6PyS3EWkVsctdc7M3NvczPWg2qBoZ4aGHi5sxMHDzQ9l+VD4JLJ9NAQ7XbH29tDL70U/PnP8YpfuIATJ0VLS2poKPr++9GTJ0skEnllpVgup12udH8//9tAsVheVSUtLY2dOhV7+21qakpRX88/ajB3NEJGM2ivhgYJzhZy/aHpkZFUdzc+4/PMseLTPwKBQLjdBIPBX/ziF3l7yPnD3/zN35w+fZqmaYR3mTBQ4NrhikTaRkYG3O4fX7jwH5999rd++MMv//jH/3LmjDMYPDM0hKAAN9AplaV6veAYwo1FJrVahZLk1jAdCrVPTOypqbHpdIgIGZpGeO2anq4ymwuR9BZBiK+zWmEIPzp//i+PH//Hd989tnlztcUSSqVeunbt4vh4PJOxa7UPbdny3sDAN0+cQGRHtNpVVSWM2IXvdmyXYdntFRUos12nc4XDb3R397lcB+rrZTcpzHKCQoqiXrp6tXtmhslmzRpNucGAainT67VKpVGlMmo0cAYh5/mREdjX/ro6xEq9Ujnu871y7RoWbLTbUWwhzwrAblKJNEczxpoyUX64sBI6lel76bSne4RjWLUZrWXVl9u0ZfyN20qjVmXUCs8iBBPnrzMUVbV/CxIVek1wfKbvlTPu7lH+14jzH0e4yJEGrTpQV+cMBP72xIn/9eqr7mj0vpYW1HbXzMzbvb0jPp9EJILU4WD43pkz/7/jx/+f99+HW6IRBWVK03T39PTW8nK0DvIoZLIrTidEEQZSl7u0tiqyWdiFSKmUFA0MT3s8qZ4e2ufLikT8SAVSaeT48ejbb2eGhuTV1VJIS65g2UyGGh2VVVZKzWbeH6RSCAYWLKEomS3f90cgENYKyde//nWcEufnCATCegO3cLvd77333uTkZHSOZDIJ9Tx69OgnPvEJu92ez7pMRkdH3UNDDVqtJXexMZ96I7CBCpMJHqBXqfg76hWKCqPRpNHIJBKLRgNjwKf1VuvB+vrm0lJBs7hsFlIID2uy26EmKrncADeVSptKS7dXVsLJFm4pmk7DzOAoWJtwVa0ACsaLo17vMBprLBasYX99PewNTqNTKGotFhQGW4HzIQ8ytJSV3d3Y+MHVOY7DyhttNuTkr50qlfA87EVzWRn8WCOXz9txNpsNJRLv9PdDobDFfGoR2FyZweAwGOpstn21tTsqKvg9yv3WABvF+mHMyIAqhTRvKis72tIi7BR8luW4cCqF6qqxWoWfzvHjucrl2yoqUB5U0bzCUCx7zTUTrDDoN1XLip4ZhGxSpdxQXWbfXKMy6TCrtui1ZRZdmdVYW1axe1PF7maNxVAiFsk0Sn2lXaFTi6USXZmFf1p2daltU03d0T2GCptYJi3JlnAsmwrHzfXlphqHRC5VGDRyjUqmVJRua7A210hV+SoKjc+K+6b22Rw405jXghKxeNGDAQdMqU4HF+eviKpUMHLUG7yztapqT3U1GhFrRrXwTzQXiXbm7v9HRaEmMQsTRfWi1eYdD2AgGBwMBuGIOp3OYDBgJSiPSC6XV1TgJSsrk5WWCi+Io8RolGi1cEoZDoCaGpnw00KxWKLRSLCsTMbf85+7w1+KbWENhado4w+PprMMg6WQIp77RSGm5TklFe7SikQiDMNs27aturr6pl2QBAKBsA5AGM6ePdvb2yvIA0gkEkql8vDhw5/+9KcrKiry+ZbJ1NSUs7/fIRZX4fy8KHLh+xhRck9t7e6ami3l5ZscDsRBvMMcEO8QHK34si36qkQArbNaETsQxzELf0jRNFa4u7panfMHu8GAr1rEAgQOrFmIR8XQLNs+Pm5UqeAYhb6eAkhBbIIeIPRsdjjubWnBLMKKWqGoMZtRGGyXz6DTYUcabLYD9fWNdvsHMpNOl+r1fAoKI5MhM0rVYLfvr6vT50K/sBUB5I8kk+8PDmL3a63WfOoCYC8If1gJf4tZ7vknWDmEAbuAYJrPIxajbCiPNVdapMAfIqkUqrHF4YA/wH+wC1KJBGXbVV0teIiwrACqpXtmZtYk122tVRrzd1vziEokcpm+wl66pU5t5SVHVCJSaJXWlhprS7VkrgKxMolCZqwuVRp1hduyRBKxxmo0N1RgQWGoLI7l0pE4dMLWUoPVynVqmVqJlVgaK8t3Ncu1+YctUvFU+Ez3XoMFGlB8tAhgx1H/0AP4AyoWDQ1nQDZ4BfwBu4ZZKAEaAm2EwwmOAbUQ6gq7mWYYJEK6BH9AlcJScPzUz7VjMTPxeKfXy5SUaDQa040XDlFUiARUgf/BYO5oRIJYo5GXlYn1+sLFPP7ngVBQLKtU4gWR4B0D/oB2Efwht4NZluUoSlZezj9/UCLhf1GItalU/EAEpaXCXVr4Y0zBCevrt27dWvwkIgKBsCwQ1EQjIyPWpb92CQTCHQbn0ThJHhwcjM8Nu8NHWT7OynHOXFVVJSSugLdPnOg8fvyBsjJo30KluEUgVXyML1ocDif8Og/qiVRMUAwDC4RsQf4W3cx0KPS3J058bteu/fX1MJV86o1gtaCgd4uCwvAyWFQYpCQpSi6VFjwGJaFYFiaK4gkpxeCjUY/nj1944c8ffRT+nU9dAAqD95tUGj5GHpS1uDBIEcZ3EEwdeTCbYRiY6KIXluOZzA8uXxrZV1356UMq0we3/CwF6gf/81tcqmDIwWX5chdlyHIclUhJZDKpMlch2RIqkWQytEKnLr58OnbyivS5tj/YvAsnG0vt9sKDYR657eceWZhP4MHhgRcOD2FBhmWj6TQaGmc7xec5BV4aHn51ZKREKi0vL8fxf0vdRhzH18nSBeNBnhtXBQHlh83KeWdunr8Yy/+UFEfOnGs6nc50Ov3UU08dOnRoze+FJBAIhFWCM+Th4WGfz5efz0Ul+ENlZWVNTU1xLFgWbW1tp198cbdEcldDw6Jf1CsDMQIxERFBN9cjw+QGwYQYIGQvGlwQ4r9z8mSN2fzxHTv4344tRj70YI1L7++iMiP0phXUBbMpiuK7sRbzBxTV6ff/6SuvfOXIkaMtLfnUNQKFSWYyiIyCusAfMIvy8JfBFjMrVMvPL126Uq93PHGvsaYsn7rWoFqpZEosEctUuZqHPyRTdCqTuwzGX4vK5SqJu4Pj33j6q1UtOysql7I47CDeb9JC+BhthMWLM6DO0zSNGhAOQqwklk6juVEtC69+gfbZ2R/19KSyWZvNVl9fvzbdRjn1mucPJSzL4eBBYwnpOALTafyLvz3h6heYnp4OBALHjh174okn8CcpJBIIhOXi8XjWLAgRCIQ1AdHcaDQeOHAAQU7g/vvvv++++3DCvJreq7UCMjHPKTELwYLeCal4V0ilFq228AOBxcm5y03AapfyngK82dxYGKTAg4uvwmmVSrNGs2jv1a2Dzczb63ngMwkvYjfkwSIojNB7BfCZVqGwaDTL/VnEUvDbQxXdpGDIwI8ockMGLKLQafK9V/x8iVyrVlsMC27+/3AWHgzzyG3/BvsE2H00SmFBqUSCBjKoVGt4UsQb5E0LxrNgc7BM/q6rwoKoXWEM+BuVd159EggEwsZBpVLt2LEjbw85oBCHDx+ura1d5XfX7fjiQ5EQIvWq/J07AIHAptNp5q5wrIx86LnpGhbGL8xq5PJidcE0wtNSl9luKygMAmVBXVAk1In1Q83qNgMTUmjV+d4rfr5ErlFprEb+nvFFavtmJcUO3ryF8BEOhnkZkAKPKtgC1gB5MKrVi/Ze3S5Q6oW6Itx1VUjH3qlUeBV6rwgEwhqydicMBAJhLeA4bnp6+he/+MU//MM//N3f/d23vvWtl156yeVysasfBvLD+owIGwbSUgQCgUBYNqFQ6PXXX//Hf/xH+MPf//3f/+xnPxsaGlrNwwcLkLBEWCbkkCEQCLcF0oFFIGwsTp8+DeN86aWX3sgBE33hhRd+8IMfnDx50psbNfwjwk0vjf6bh1TOxiVLOoIJBMKG5OLFi/CH55577vjx44I/wCV+/OMfv/nmmy6Xi3x33S5IxS4OMRkCgXBbIB1YBMJGIZPJnDp16he/+MWJEyf8fr9MJlOr1XifmpqChj799NNtbW2xWCyfewWQPiMCgUAgED5yUBQFQ3jmmWdeeumliYkJqVQKf1AqlaFQ6OTJkz//+c/PnDkTDofzuQlrywaSqw3VlUb69QgEwm2BdGARCBsClmUDgcC//uu/joyM7Nu377d/+7e/8pWv/P7v//7v/d7vfelLX9q9e7fT6XzllVc6OjryCxAIBAKBQPg3D8dx4XD4mWeeuXLlSmNj46//+q8L/oD33/3d3z169Cjs4vXXXz916lR+AcJHFnKdkkAgfPQhHVgEwoYgFotdunTJ5XLV1tZ+9rOffeKJJz71qU898sgjjz766Be+8IUvf/nLmzZtGhkZ6erqgqrml/mVhtxyT/jV5OYDAxMIBMIdJpVKdXZ2Tk5OlpaWQhueeuopmAMmPvnJT8IlvvSlL+3du3dqagqOsZrBNMkXH2GZkEOGQCDcFkgHFoGwIYhGox0dHdDQffv2NTQ0KJVKyRwKhaK1tVV4hFAymWQYJr/MciF9Rr8ykJYiEAgEwi0Bc7h+/TosYu/evdu3b9doNHl7kEikUimMorm5GRPwB4qiVjwSFglLhGVCDhkCgXBbIB1YBMKGgGGYUCjEcVx5eblWq82nzgH1VCgUkFFkAB+FoVjJbSw3g1TOxoUMhEwgEDYULMtGo1FYBPzBZDLNu0sU5lDwhzV4nDFhISQoLA4xGQKBcFsQjYyMWK3W/ByBQFgnpqenhUcNfvazn33yyScdDkf+g9wJczKZ/Id/+Ie33nrrkUce+aM/+iOZTJb/bDm89eabp597bpNCUWE0ru/PoHyx2NOXLh1tbt5cXq6QSvOp6wHFMM5A4KcXLvzm3Xc32u351HUiTdOv9Pe4t5Xb7t6q0KrzqeuE6+qg5FTvYzVNZXr9+vY2tvv9l/1+kUSi1+t1Ot36Hrqzs7M4Ffyd3/mdQ4cOSdf10CUQCASBQCDw9NNPv/rqq/fcc89TTz3V0tKS/yBHOp3+8Y9//Mtf/nLbtm3f/OY38Q2W/2A5tLW1nXjmGVskstnhEIvX8+J3hqZfuHoVgelgQ4NaLs+nrgcMy86Ewz+/dOmRHTtaKyvzqesEquVET89ojd5ydKfWbsqnrhOpYHT2J+98prSmwWJd36NlJBo95XZTJSVarda43urr9XozmcxnPvOZJ554Qr6uhy6B8CuNx+MhHVgEwoYgmUx2dXX9xV/8BYL9r//6rx87dgyxFtMMw7jd7kuXLsFNfT4fwt6Xv/zl/DLL5M033njme98ThUIGlSqftE7EM5lrk5MNNptdr5euq9wwHBdMJK5PT++urrZoNPnUdYJi2X63W6JXOywmhWydO0fc/qArFrc1VSq06nVVvhJRkhMl2SyXZVkW8pdPXSei0WhFRcV/+A//gXRgEQiEDQK+GPv7+//qr/4KkoDT48cee6y0tFS45SoUCl25cuWVV16ZmJi49957/+RP/iS/zDJpa2v7+Q9+4B8YsK/3VQRE7e7paZ1KVW02yyWSfOp6wGaz4WQShWlxOBx6fT51naA5bmB2llbJym0WrXIlfZRrSCpN9U/PmOrLNWb9+h4tJZmsOM5k0VTZbCqVyieuE7FYTKfT/dZv/RbpwCIQVgPpwCIQNgoIrsFg8B/+4R/a29uNRuPhw4dhRBBQiqJGR0choNDQ/fv3/9qv/dqOHTvyyyyTt9588+zzz+83GhtttvVVCnck8i9nzjywZcvOqirVukZxluNmI5E/eeGFP3r44XW/gpqkqNeuX1fIZPe2tBjV69zJeHF07LW0v/yp+3TV9vU9WvwnuwOn+8TZEpPJVFZWtr6Xc10uFwrwxS9+kXRgEQiEDQL8IRqN/vM///OpU6egDXfffXdjY6NMJuM4Dl9ZkAq879y58/Of//xdd92VX2aZtLW1vfXMM7WZzL7aWsm6fgmnaPpnFy44DAYESp1SmU9dD7hs1heL/flrr33xwIHDjY351HUC1XKiuzuaydy3eVOVaZ3vwPLH4v9noNP4+GHz1tr1DdnRnknPqx3ZFK3T6SorK/HXkf9gPcBZdzKZfPDBB0kHFoGwGkgHFoGwgaBpuq+v74UXXrh8+TKCnCgHxJRlWY1G09zc/KlPfero0aMrPm1++803rx0//rGysubS0vXtkpgOhf73iROf3bVrf339+v4EgGLZca/3j55//s8ffXR3TU0+dZ1IZDI/u3jRoFI9tHWrab1vB3t/YODnGW/173/CWFe+viNZzLx80fVau6xE7HA4qqqq1teGJycnM5nMk08+STqwCATCxoFhmMHBwePHj1+4cCEUCuF7UvAHjuNwqtzY2PjJT37yYx/72Mp+Pwja2tpOv/jiLrH4roaG9e3ASlLUP73/frXJ9PEdO/Tr2oHFcNxUIPA/X3759+655+imTfnUdQLV8kx7e4ZhHtm+vcZiyaeuE55o9M+7Lpq//JB9Z6NIvJ59RsGOoYl/fU+UYnCqW19fv74dWDMzM4FA4NixY6QDi0BYDR6PZz2DEIFAKEYmk+3YseNLX/rSwYMHEWt1Op1Go8G73W5Hyu/93u/dd999qzxnhtHyVpt7X98XijIvZb1eqJZ5Kev1AvnC5E4+1vcllAZF4SeKP7jzr7neM74k6w2KgXNCoTwEAoGwQYAbbNmy5Xd+53ceeuihsrIyvV4v+IPZbG5tbf2t3/qtBx54YMW9VwWEr8F539B3/oUv4nkp6/US6mRe4nq9UJh5Kev1ygF/wLv4g9R1eeWqRWimdUcoCYFAWD2kA4tA2EAgwtXU1PzxH//xv/zLv3znO9/5x3/8x3/6p3/6/ve//9/+23+Dm6722hEJnwQCgUAgfBSBP1it1i9/+cvf/e53YQ7f/va3YRHf+973vvGNb+zbt4/c8XEbIXK1oSGtQyB81CAdWATCxkIsFiuVSpPJVFFRUV1dXV5ebjAYFArF+v5yikAgEAgEwkZGJBLJ5XI4g/CDa1iE2WyGUazvL6cIdwxyezCBQPi3ADklJhA2ItBQGKdUKsX7R/PGY/I7LMKvJh/Nv0cCgfBRodgf1vDSF/ni2/iQNiIQCP8WIB1YBMK/GUifEYFAIBAIhOVDBGLjQ9qIQCD8W4B0YBEIhPWA3MZC+NWEDOJOIBAIhA/YMEGBeNVikJBNIHzUIB1YBMK/GVbdZ8RxHMWyNMtyG0DXWI5DSRiO2whuUihMfn6dyGazKAPaCOXJJ60f/BPcGZalaI5l80m3DbaEzd4oqZhFIpu9IR3TXAmHRLznk3KJDKoNn8whZCtekEAgEAirAdqAKLnu/iAUY14Z+NC5mgi+OrmCWW0QmVl3k+G1gWZYiuEQpReAjyAVy7+GtHjrIMTPkwEgJM4zh0UploSFS2GCWASBcPsgHVgEAuHDgTGEk8mu6el3+/rODA2N+3wZhsl/dseBY6Ew16emTvb3Xxwbmw2H19e3gonEFafzvf7+S2Nj7mgU/pf/7M6CanFFIhdHR9/r62sfH/fH4+vYjUUl0sGRaef568NvXZpu7497grwo3gbgiHEuPp4ZT3GpfFJJCZ2lA0zASTknqckgE6SyFBKZLBNmw1PU1AQ14abd6WwacpnJZtyUGzldtCvJJQXdjLCREBNC/tzKCAQCgbAqkhQ16HafHBg4PTiIiUQmk//gzoLoPOL1nhkeRtQu9GHhH1c4DJfomZm5w51r8Id4JtM9M/P+wEDbyMhMOEytzqxWXPqNYDJ0Mh2amB0/2znybrvr6kDCGyrsT5bj0tGE83zXzJWBTDSRT10pCPQQACH0QwkgBkK4hw94aS8S8cIEZoX8C+HNgXZH2ajgDNAMyAZesBGhGyvGxXy0L82lhfwEAmFtkXz9619Xq9X5OQKB8NFldGTEPTTUoNVatNrlDkRNseypwcHvnTkD8zs3PDwbjVabzdblr0cgmk6fHx7e4nBUmEyy5T8dKZxMvtvf/39Pnz43MtIxMYHZBrtdq1CsoDBsNhtKJN7p77+vpcVhNOZTl0P6/2Xvv4PluO48X7AqXXl763rv4T1I0IJGlET5llpU+5mdbvV0z85otNuxb2NiZv6YeBHvxbyIjXjbOxtvJt7r7u1Rv261HKUWRVKiSNGAAAGQMBe43vtb3pusdPs9eeoW6xoAFyCECwHnG8XLzJPH/M7vJOr3qZOZJ1X1Z0NDf3v27LsTE2enpzPFYlddndfhuAO/wMlDS0sOUexraMDfSuqOBfr8h/Pn//HiRZjx/tQUqKo7FHLe6avTZ2Oxa2red3LQ7vfc7uVlQ9MXP7h+6W9/NvZPZ1Y+Gls8P6yW5EB3i+RyVHLcjrJjS9nxZd5i9Xg8Pp+vdpR1i57W0qPF0SvFK61Sq4f30PRlZXm4OBxWwkDMuBqXOMnLexNa4lrx2lJ5iU5jcRYO+ZNa8oP8BzarLapGDavh430oPlYaw19s89bNJ2c6ndY07cCBAx0dHezFoExMTA+JFhcXF0ZHmzmuPRjkbj/UXl5Y+Kv33nvt+vX3p6eno9GAy9UZDN4ZPyiadmF21u9w9Dc22gShknorISDqug50+btz535y5crRjo4Grxcd0XQdUfvly5e/88EHJUU51dPD7/iLXTeMdKHwq/Hx452dXaFQJfV2JKsqyOqvz5x5c3QUgTuey7UFAkGX6w48A7dcMyfg4Bb/7f+su4skA+Vk+Z3wkuNYn6upzsrtqA7DMFavTF7+76+O/OhtYMPKpfFyvth0qJcDIlqtcraw+MHw2f/1u5nVWMO+bmcdidQ7UXE5nroya1V1l8sVCARo1FYNdbw0PloaBRUAEsJqGDBg5+wAg6vFq2AGfFaUFcEi+Hk/Z918PmiGBsYYKg6BHJDBsBgfFT7K6TmUknXZzbtBDrPybMkoeTkv8KNSDOibgV+LPT09+/fvZy8GZWK6Y+XzecbfTEwPjT7BpcVcqfSL4eG1TOa3jx8faGo6PzMDgiwqSuXwPRT6sJJKAbPCmcxn9u8H6r0yNDS6srI7xhgGeOTvPvgA2y/s2yfy/N+dPz+8siLfc2NgyUIi8er16w0ez4sHDwLK//HixTlg2L2/Hcww8vH0zK8+Cl+brt/Teeyff44T+bn3rgJJjbt6RxioEbx4KX8J7BhTY9UbpnSLfr14nbNwx53HH3U9mtfzM/JMQS/MyXNlvXzIeegR1yOdUue0PI1S9P6sTlsn+DWmxBRDyeiZpJYEmArWnf40YmJiYnrgdccAgXj09sTE9ZUVRMkDra1XFxdfv349UyohbFVy/PpFZ6/+j/fe+8mVK5ORCInRhqEbBkDib95///88f/6j+flEPn8vTUJb2VLpr86cWU6lnh4YqHO7f3jpEszIl8ktw3emO7P+fiCZcrawdGF47p0rocHOo3/4opXnZt6+FB2b13H2aHpqduXD//3Ha9emc+GEVv6kViHoX8xfbBAbTrhOHHEeWVKWlspLQIXZ8qybdx9zHjvpOunm3DNlQg70HquqsFvSSygOeAAw6IYe1+LI1ig0NkvNa8paTs9hN6ElQBF2zl4pxsTEdFfFJrCYmJhurZlYLJLNDjY1PdHX9+n9+0Nu92w8DuK5c9q7o0uvUF6WpyIRQOfBtrYn+/sf7+2FBeORCGi4kuMeKifL15eXo9ksoBwA+uyePWVVnY3F7v3zEej+yMoKGP1YZ+czAwPP7dkDMl5MJOTdeJ6RE/jQQMeeLz61/6vPdDx+qGFfdzlXyKxE7+5PAzDoQnkBNNlv7xetlRvWQJMxNZbVsj7BFxJC9UJ9nVCn6MpyeTmlpVy8q0FoCAgB/OWsXFpLq4aKDYAmatAsmmJRrpeuowiKW2+0cMY9/IXDxMTE9JuuuXh8PhZr8fke7+t7Yd++jmBwKZlEEL+X36QI1v/zz372/uSkyPPS+s0vsqr+6NKl165fx7bX/gnmGu4oKBTK5bHV1blYrK++/qn+fvADZ7WCtRL5O39E7o5vmNp1ktE1XSmUrALXfKiv8VCfr61Rk5Vygcxy5sKJqV9ezCxFke2O7trbPDqoM6/nXZzLz/sDfAC7wAnN0Mp62WF1+HhfkA86OIesy1tXEshpuVF5FNk8vIfeo42CsEriJICEalEBEqvKKooDJLbevcXExHRXxP5pMTE9NLrTOSMobi6oBO4MulzAUJfNtppMpovFe/9THsQZz+fRLpiv3uNp8HoFjpuORDKFQiXHPRSMWc1k4NbWQADGtAcCAs8vJBLAwUqOe6WSokSyWZcktfr9Ibe7PRjUdX0plSrf+xvTrFab29l9+uj+rz7TeLBXK6vFWBop3pbQJzgBt5FgEVrF1kH7YIvYUr1byrAYWS0LjnRyTsAl8BGQCqaMqTEcwzZyWi2ENfFXNmRQJgh1UVlMakkUyarZlJqq4+skq1S7ICsTExMT050pkc/nyuVGr7fB42n2+QJOJ1LC6fS9vBjAW62tweBLjzxyrLPTtv6EPme1Nvp8L504cXpwEGxDE+9EdxTbFE1by2YVVW0LBOAcxG6bIMzH459kAuvOdD+QjOi0B/vbvS31M+9cHv7Br1Lza8He1mBXi65oyxdHIqNzvS+ctHnvbIw2j45oFQdtg8vK8rXCtSvFK27OHRJCgIFGsRGoMFwcvly8HFWjTWITEmsvZRX14qqyis+AY8DNu3EIjEFXHggr4RVlxc/7gV4ZLePhPCirG2wddyamX4vYBBYTE9OtpZgPfzkkieM4kI3Vas3KcmmXntqja4u67Hae4/ABHSQLhV251UjTdTJDZLXaBQFOIZ6xWDLFYvmeG6MbRllVeZ4HAWOMRJ7XDCNXKu3K8va8JHhb6/EpJbOjP3k3PrXUeLCn6VC/9a5ejeStPPiyXqyvfdYPsKgaqsiJgqWSCMTUDE3WZYAmsJXCKP4iJz71Qv0hxyFVV4N8MMAHZsuz7VI7jtJlXEGrjD6ZmJiYPokQEPGr3i6KCJEkPnEc4CFXLt/LCSzQyx8++uhXDh9uCwSqa3ghUD47OPg7J08ONDZKO15O626JRm1EaLskwS34EH4olYr3/BHC+4FkeJG3+z2Ah+j43OrVidxaXLBLvCSmlyKz71x2hnwDLz4muRzk3X538iLCj4WYjjpsnC2tpeNanFzcMqe0EPd5C5/VsgktEVfjOT2HxNpbqAASq8rqYnmxS+oCOSAzpQgH5xiwDdg5u4f39Np6o2oUVSFxobwwLU8n1ASaq1TBxMR0l8QmsJiYmG4t+k1BoAH/megABr2zFVgr+gT8QRumxuCDbf4TGnOnQqPwAzZoZz72jLl7L4UWKZTDAvIx3UKcshtuoYpPLV39+19c/+FbdQMdg59/0t0YrLmQ+esSwBEfulUriqH0jKEpNKeLdw3aB7tt3XTeCvCKjSl5aqW8Ml+exwYoluavahddysTExLRbuuMvvkrIxhaNkea3KAlY9/C7FJDQHgw6Nr7VBDaE3G633b5b3+rUM1Q0dn/CqH1nJdHirpNMPppauzJZTKQPfO254//ii81HB2Lj85O/OD/y43cSM8vu+iAy6Koqp7PJmRUlf+dLRiiGElEji+XFAdvAEeeRY85jNs62pCwh4oeVMGDgsOPwUefRLqkrrIbjarw6/ZTSUgvlBdkgy7Qn1EROy6W1NJgBUNFh6+i19fbZ+iSrlNEzds6+qqwul5dXlJVJeTKqkocfmZiY7qLYBBYT0wMiMEcul1taWlpYVzab1WtvwKmg452IYl88n1c0ragoqqbVA/tstnsPfQLHOUQRnQ2n0yVVLSkKttv8fvedvm7vkwjGwAm6YaSKRVnT8uUythu93jt+998dS+B5l80Gb2RKJYxRTpbB6/Uej7hLb7qJTy0O//CtqTcvhgY6jv7RZ0N7OjjhHlkCdizqRVmvPPugWTSJk3y8DxvVd1oDSTkLeboQfwWr4OE9qkVdU9bapXZVVwtGISSE6oQ6MCgglRZhYmJielCFMFosFldWVir0sLCQTqdVdcMCQHcMEAjZiESpQgHwgI+sql67vc7luvf8cF+J8oPVak3k88QzJj80eb0+x528rpfqzsbofiCZUiqXXoqAUtsf3df+6P7QYEchnlm7OhkZnkkvhideO3vhv76MlMTsytjPzmTD8Uqx25dqqBk1I1iERrGxXqhvEpqAByk1FVNiAAOk1Iv1AAB8QBFkfmqdnFGwbJRBFxOlibHSWFgNL5WXlpVlpPMWHjghWSWkuzk3tnN6DgjRLDbLhhxV2AQWE9NdFpvAYmJ6QKQoypUrV773ve99Z12jo6PyXVrCoNXvB4OOrqxcX16+ODsby+U6gsGAy3XnV1DvtKBDkloDAZsgXFlcHFpawgc0vLe5+Q7eG/3JBbzrBe1w3Mjy8tXFxQ/n5hRV7Q2FPJ9kOdg7kstm66qrK8jytaUlWHJxbo7nuM5g0H7PH4uAlEJp/szQ1BsXC/G0zetOzKxgNz6xWAXBX584KxfgA1aLNaNnSnqpZJQSagJw2SQ22ay2rJ7N63nCr1pGMRQP76F3ZgFbQbSKRQFuGhaDs3Bu3g0MLetlzbL5GYp70AsmJiameylVVcfGxn70ox9V6OE737l8+XL+Li3GBH4IulwL8fiQGSUXE4kGr7fF7/8ktxrdX7qjoGATxa5QyOdwjK+tgWc+nJ8vlMsgipDbXclx+7ozh94PJMNJAi8KciYfHp6Jjs0l51ZBia6m4MCLjx39Z5/vf/HxjscOik6bI+CtH+yyuW+L9zaMDoK+xElFvYiPbuiqRQUqCFbBzts1Q0MiWf7SXNYdmZGOjZyWw19QQb+tf69jb7vU3iK2eHlvQAj4eT+AATkJRWiZtJ4OCkEX7yL3d3Mu5OEMjlbFxMR0F8UmsJiYHhApijI0NJRMJl0uV8CUzby4VzkMfQJYbAkEjnZ0pIrF7168+PPhYSDX0fZ2r91+7/HTJgggrdODg7Fc7uVLlz5aWNjX0nKgtdV9z+eMILso9tTXPzUwMBeP/+jSpUsLC490d+9vbb33d2A5RHFvS8tgUxM4+PsffnhteflUT09vQ4N4zyewQH7p5cjyh6OZ5ahWVqMjs5f+fz8b+oc3Vi5PWPRf19QPb+XBi9jAX1Bmp60zq2WvFa9dKVwBm9KrqSBOcORIceR68fqMPAP09PE+ip6KoSS0BPIAN8msloWLqbGwGsau3cpeg83ExPSAi14AW1lZkSSJ8oPD4eDv0g28IY/nZFeXwPM/uXr1tWvXsIHwVO92k6cI763QHr++jmclyRQsEcwlNSv7t6s76ghgpquu7rMHDuRk+adXr56bnj7Q0nKkoyNwz6/G3Q8k4wr5mo8OeJrrJl49d+lvX40Mzzbu7+597sS+r5x+9M+/+vi/+fqJP/mSM+QP9rb2f+ZRV0OgUmxH2jA6okWsF+qDYnBWnh0qDuFTNIotUkub2OYX/IvKIsjhavHqYnmxTqgLCsGUlpqWp5Na0sE5um3d++z78Bm0DzYJTSjSLDbTVThlXUaRer6+jq+jr4sBVKwoK7pFB0jQppmYmO6W+G9961vO3bhzgYmJ6e6qWCz+8pe/PH369Oc+97nHH3/80UcfbWpqEmrmL6anptYmJnrd7jq3+3avfIoc1xIIhNxuG8/3NTZ+7uDB452dm5aT2LkypdL7U1P7mptbA4E7eMYNUAUb6j0er8NxsLX1S4cP3/EKrJphJPP5N0ZHnx0cbPb7K6m3I9gP8vPY7T6HA+j50okTd2xMWdOGlpYcotjX0IC/ldQdC25pDwTcdjvw90RX19eOH+8IBkHqlcO3qdlY7Jqa950ctPs9t0vnSq7ECVzDvp6WY4N1fW3BntbQQHtooMPbWn8Hl9yzY0vZ8WXeYvV4PD6fb2sNnJVzcs4WscXG2bBrtVh9vA9/y0bZsBidtk587JydMqViKJpFo0tf0bcIoQi9xNoqtYJQJasE4qRPIIJWA0KAviqbij5Wc+DAgY6ODrpoCBMTE9Nvukql0k9/+tOjR49+8YtffOqpp8APbW1tUk2IX1xcnB8dbTZXkrrdiSfkbvB6G30+myB0h0Kf3r//mYEBhO/K4duUomkXZmf9Dkd/YyMqrKTuWLzVisiIYA0DPo4m5hNzh9raEM133jvdMNKFwq/Gx4FDXaFQJfV2BH7ob2gAkgEh9re2fu3YsQMtLfY7Iiu45dryMpAGBHIHN6TfRZKBcrL8TnjJcazP1VRn3dlSWoJNcjcGA13Nostu87haj+/p/+yp5sMDvCiQmUXy4bHdcnSgYV+35NrpyVNcjqeuzFpVnV7ZRdQGMAAV6vg6BT4z3zXcLrUj1vsFv5fzAg9UQ8Vfj+Dpt/UjUTZkYIObcwMzKDBQAQz8vN/JVxJBEQk10WHrAH6IHFkSvqgXUVVICAEtwBXIk8lkAOo9PT379++/W7PDTEwPofL5vHVqaip0R1+7TExM948Mw4jH43/xF38xODiIII3Q2N3dffLkSX/NpMwvXn/9yiuvvNDUBOy7gyufaAJspKhqhSU+wa/3pWTyP7/2GljtkZ6eO7vER41RNQ00IhAiue3uUJU1bToc/h9++MP/9KUvHevsrKTepmCMquuarlO33LExYL7vnDsXcDo/c+DAnV2DBU/DJ/j7CS2B3hob+/tSuOPPv+jvar7dCSw4xND1TatxkDV77+icWX753PI/XRAtXEtLS3t7O7pVObAuACh97q+yb0onziAWgFar0Ils9LXWNLGaTte2sFltdK4KUFvQC6jQztlrZ6+g+fl5WZa/8Y1vPPHEE7Wzw0xMTEy/uUokEt/+9re7urroda+Ojo7jx4/X19dXDlssZ8+effdHPzrK84/19iLmVlJ3LHwXI0QiPFnNe51IdKocuW0VyuX/8tZbncHgi4cOeW//zmsEBhIiYUdNXKOJSEF6JWkHQtyfj8X+409+8qdPP/3M4GAl9TZ1t2AGbvn78+cVTfvcwYOddXWV1NvR3SIZaC2T+U9D54J/8tmGw/1WfqdnCwnZuqGpqq5ovCRwAr+JGXACIW6Tc2fHtiUuTMz+zZvWooKTuaenpzptRLEBPGCeB1bKD9VEbFchASlmCeDChkZpejURFFEySnarnd6QBQLJa+QJXHCFxFUod2lpCaD+/PPPv/TSS7Wzw0xMTLelcDh820GIiYnpPpSu66VSyev1+nw+u91eLBZff/31q1evFgqFSg7I/D1/x0KUB105EHUFAXBTSd0lUWPsoijx/CfBrLsiGCPyPIzB3901Bq1jdHbdEjiEgwE4TWo+dzZ7tRNV6bNWSOGtPD610IltpIAvcbQ2HSkOzlGdq8KGm3c7eWc1hYmJielBlaZp4Ad6i6vT6ZRl+a233rp48WIqlarkMPVJAALftjRk20x+2MUwicgIS8isRY1o4m3NXt0t3V2Y+URjtNskAwOsgAWbJLkcvCRuZQbCEjyHfJX9TyCKDQj9vAU1VhqqJtZCAv7SD81T1aZEFKF3edNdFCcrafLu6uwVExPTXdQu/wplYmK6KzIMA9TxwgsvfOUrX/nd3/3dr33tayCB0dHRTQB6H2k38IiJ6UbahKfbAisVvbGLiYmJ6YER+OG555778pe//I1vfOPrX/+6w+EYHh5eW1urHGa6ue6boPCAcNVd7sY9Gp2dUwQTE9MnFJvAYmJ6EMRxnNfrfeqpp5qamux2ezAYHBgYyOVyxWKxkgNic0ZMTExMTExMNbJarW63+5lnnuns7HQ4HH6/v6+vr1QqZTKZSg6mm4vB1X0tNjpMTA+a2AQWE9ODoHK5vLi4+OMf/zgcDtPHASKRiMvlsu94hQjdMNLFYiyXy8tk+eqtQoZiuRzJZJL5fFnTaKKqaYl8fjWdRil6kUvTdWznZBn5zYQ7kaJpqUIhms1Wq90kJBbKZVgLm9EiTUQpFFnLZEqKQlNgXrZUQk66e2eixqAtVLu9MYaB/iJDplikvUaKrChwSziTKa4bg3oypdKN3LsTyaoaz+Xg8LKqVpI2Cq6AQ+AE9JreKAR7YPZyKoVEGECzoTgsQW109w5k6IZSKOUiyWIio5UrHdwkXVVL6XwukkDOyl1LhkUpytm1eDGZQQ1miqGWyqV0jqxt8QlkKIqez+ulkmX9ZNgkQ9P0QgF5kHM9yUB+LZNBeuX6OaxEPYUCMps5mJiYmB58qaq6srLyve99b25uDtuyLEejUYfDAYSo5LiV8AVKg2A19GwSkhBxkAHxqxp6VF1PFgorqVQa37o0YOk64nWqJqzfgRD3EbIJq+A7f1tjDAOtICbCnlpjUKoWZlAWnSK721WyQ8EYBGUYgxZvVA/ICpG9FmYQoyMmzOTX6YXCDD5090a6iaH3D8mUc0XE/coOWtF0MEA+kkR6JWmjdE2Xs4VcOFFMZSuoYFgAHiAQJKpypSpd0ZANvHEzL2wSTrhicWvEN8pl/UYdhFMURctmUbDKG4aqarkcPmT1TyogB2r+BJTFxMR0E7G3EDIxPQhCFM7lcu+8804WTBaLDQ8PLywsPPbYYz09PdWlIm/yFkKgydjq6pnJyfG1tflEAkeDLlftIgjgqsVkEhmGV1bG1tZAUX6n0y6KlxcXh5aW5uJxAKjP4UBKolC4srgocJzXbudusOwReQvh5OSN3kIIePpobu7i3NxEOIyanZLksdlqqwLbLSYSb4+NjayuzsRi2A04nQLPw5KrS0tT4XBZ09w2m00QFhKJmWhUEgSPw7HtNbhbvoUQWHl5YeGDmRkYg20HjLHba6uCZ2ZjsTNTU/DMZCQCCIYfZE1DkelodCISAe3BPNgwHg7DHmwgQ6XwRt38LYSg7Quzsx/Nz1P/wxL0sXLMFEDz2vIy2kUGWMvzPBpCzncnJqgf4EO/w8FzHEwFkqIjN3mP5E3eQgiaTM6szL13JTI6FxufLyUzdp9bdG6YKgWPrl6dXDh7LT65mFmOCTbJ5nVpsjL9yw+Ts8uZ5ahgE20eJ6qKjs4VExlHwMOL26+JfvO3EAI9tWRSnppSwmEtHscu53RaN55UeqmkrKyU8dssGgVi4ijncGiZTHlhQY3HlViMwwkmSWDW8vKyIcs4ar3BAu3pdBoNsrcQMjExPTACP+Tz+XfffTeRSKRSqbGxsdnZ2WPHju3bt8+xHq0WFxcXbvAWwpKizMfjv0KxtTWEbPzADzqdmxbKjGWz52ZmEEzBGLFcjoR1ux3blxYWUBZ0AaJAPEoj+uNrWdOwe6NX6CKk3uQthHlZvgB+mJ9HwEX9OVkG8CDsVg6b82iIj+9NTo6agTKcToNVnDYbtkEdc7EYgiaQAxbCGIRUcnu7w7HtmlD6rd5CiBquLi6enZ4GGywnkzZRJFxUUxU8j1gMYxD6YUBJ0+AWuA4kM7y8PBWJwBjEcfDAXCIxG40iFoPNKoU3Cm6BtTAJbtn6FsJ7STIQ3H6jtxCmlyIAA8RxV30Au+VcMXx9ZuHctejYXHohrKuqu7Gu9pYpXdEiI7MoEh2fj47Nq0XZ4Xejzrn3rsanFlOzq1pZcfgJPyQX1hKTi4LDLnk+fr/k1rcQ0nQiXVei0fLMDO/1ggEqiXBFOl2enwdSC1vWwjcUBcxQmp5W4aJYzKIonInToAtCICY8oyr8BVegHquJFpXC7C2ETEx3SQhYjL+ZmB4EiaLY3Nz81FNPxePxkZERYNjjjz+OGLlhevoGV/+QuppK/dPVq6DPcDYL8vvHixeT61dEqUqq+v7UFFAmUyotJJNvjIyAcrD97uQkaEZRVUDnbDwONATZnJ+ZAXpWAeK2BPwaWV19EwAdjaYKBZAosBgN1Zoez+d/NjQEKAQHg1B/cvXqUjKZLRbPz84up1IJlJqdnQGXaNro6up8InHHS87DAx/OzaGzALtINgurzk1Plzbez1Usl3927RogFcbAJ/9w4QIIfi2dRim4JZHLXZqfB6HKioIN1GO/o1fXwZKzU1Nvj4+jZnT21evXL87ObroPK5rL/WJ4GA5J5vPXlpZevnQJw4rfBq8MDQkcBxvAr+Bp/NiAo1DPjX4e3FJqSZ599/LCB9dL6VxmJTbx+vm1oalNt1BFhmenfnkRxClnCmDTufeuFBOZbCQx8dpZOVtITC8vnB1SimU5m18bmlTLys5fVLRJ+OFVHBkBPmIDMFq8fh3UWL0uSqWsrZXGxtRUSstkZIzg+Lghy8BNZWUFOVWcKqBVWdayWRzFL4Rf33rzTExMTPebwA+NjY2f/exnZVkeHR2dmZk5duzY0aNHa99iDG0LEEgMZzIvX74MBohms1eXln5w6RLCJb2FhwpblxcX3xkfR5BCjH5zdPTM1FS2VEJ8R7hHBoRObCCY4uhbo6MIWBsmGnYsTdNmYrGfXr0KfkD9c7HYdy9exLayfosNIimMBO1cnJtDoETU/vnwMMxAImL9lcXFoqpeWliYNOdrVtJpGAbj7wxmIBT/5cgIgjIY5tzMzHsTE7CqcsxUUVEQoMEVkUwGjf7gww8nw2HQF8I9bAMCARvGV1dhzMjKynQ0attyZWuTth+j+4FkDIsmK4mZlbF/OnP9+28l58i4w7LY+PzE6+fiE4vACUDFyD+9V0hmkG6WISrni1NvXFi9OlHOFVKzKyM/eTc2sZiPpsdeOQOoKKWySx+OkvuwSuXo8CxqE2y3cBGVoWkUGIrXrhnVlx3hBEqlimNj+UuXysvLlcQagS7k8fHy7CwQAuRQHB3VkkkdWDU9rRcK5OjMDLk5q1xWlpdRLWMJJqZfk9g/LSamB0EALIfD8dxzz/3Zn/3Zn/zJn3z729/+/Oc/HwqFdgJeqqaBnAAu//yJJ/7VM898as+eM5OT87FY9TlBKF0sXl9efm7v3j9+8sl/+/zzLpvt2tISuDBfKnUGg4/39oo8v5pKAU/n43Ge4+o9nltMG93AMFlVP5qfB6XBmD89ffpzBw8OLS2BovT1KQlN15eSSUDn10+c+NOnn37pxInlZHJsbQ3GAMj2NDU90ddXkGXkAfwBQD02W9DlujP8hDHvTE6ia3/+zDPwTLPff215GbBeOWwaE8/nfzU2Bjv/5enTf/Lkk3DL6MrKUiKBFo92dMAYwB+KLKVSsWzWY7eHPJ5K4R0L9AnMfWN0tMnng0++9fzz4PvLCwuJPHlJM5Wq6/D8aibzjZMnkeePn3rqysLCRDgM4oT9j3R1HevoABanS6WZaBQw6nM47uAF5FRKsRwdm+8+fezEH3/xsX/926LbER6eLReKVejUygqY0tD0R/7lb5385pfbT+2PjS8kZpbSC6uCXWo9vqeutzU6Pq/J5fRiWCmUPI1BwXZHb+oxDCBjaWLCceSI+7HHnIcPY1eJRIwaNDdUVVlaMhTF8/jj7ieeEEIhcuNVMqnlcpzLZevqklpbQaJ6Pk9mvjSN9/utN/2RgOGobDExMTE9ELLb7adOnQI/fPOb3/w3/+bffOlLX2pqatoJP+An/2ws9uq1a3946hSC4OcPHkTomYpEqk+cQXTWo7u+/k+feurfPPdcayBwcXZ2LhbLFAqtfj+iZFddHeJXLJ9fiMcRVdsCAemOrq+UVBXV2nj+nz3++J+fPv2vnn22WC6Ph8NVY3TDWMtkZmKxrx0//i+ffhqfnvp6hHV8AAxo98m+PoRXQEXWjJUCz4c23o2+vbYLCmVV/XBuTjMMuOWbTz99qqcHloBJqhEEhxKFwvc//PDxvj7CD089he4Pr6zAFWCPvc3N8AyMmYVncrlwOu2QpGavl5a9kbY19H4gGV1VMyvR4R+9PfHzc6mFNV0jRKfKytKFkVIqd+JPvnjq//rbvc+fUEtyam6VHqUq54rIP/i5x0/88Zce/7/9TjGRiY7NpRZWDU1r2Nfd9sh+IEQhnkHl2bWY6LQ7g5tv08bwVP5fFYAymy2NjJD5pny+MiLAiXy+ODpaGh0ld1dtXUlA18l1r7U118mTrlOnnEePWiVJicVIZsOQmpul9nYtmTQKBT2X0wsFAAZ3p5TFxMR0c7EJLCamB0ccx0mS5HCAc6RtLmDeAMLW0unZaDTkdjd6vS6bDUC5t6VldG0N5FfJYbFMh8P4C7xzSpLXbu8OhTKlEoAPoKBoWqFcBg9gG9AzGQ5/9dixrTf271CRTCaSzTZ5vbDHIYpo0edwgJnU9QksYOV8LAY7gbxuu73O7R5obASPpswLm0BGGANLIOAXuATstfUpxZ0ISDcZieRlucnna/B43DZbX329YLWO17yYKV0sXllchBnNPh8y1Hs8Rzo6VjOZnLmIRklR8uUyNuCit0ZHW4PBR7q7bwXC2wh9B9SCQcGdfqcT/h9sakLX8LOhksNiwVjAsDqXC6ZijPC3r7ERrAyHICfwHR80XSqXf3Llyp7m5kNtbZWSty8rZxVsgq6p5XxJKcqAe/Jma0KApHNoLrsSK8bTrnq/pzkk2CV/e5PktidnV5EPR9VSWS0rnIgatPmz1+r6O9xNm2/U36H0UklNJHDSC4EAuVff7Rbq67VYjCxrtS4Vv4hyOd7joTQpBIPYAIMSW3XdwADhtw3Hadks2NRx4AB348cimJiYmB5UgRlEUQQ/2Gw2fsf3UMdzOUQiBKb2YBChELEb8QUBK1PzAhlQAYABaOFxODx2OyKpTRSXkkkcUk1+QJxCHEG28XD490+dusmz7TeXwPMHWlv/4LHHELV59MdqRbhE5dULYOhUeyDwZ6dP729pQSvIg3CpaYj2BGAqMGMY2J6LxT6an3+6v9+58VH97bXFV4h0iL/xfB5UADywCwLadUvSdCRSnU3JlUrXl5fhija/3+twBF0uxGXwTzSbxVEKM8QYi+XywgK6Bn7YhutupfuEZEALC+ev85Jw8OvPtxwZoImJmZViKuttreclMR9JthwdeOovfr/5cD8n1DAbZ8VRDdSQL6ngDYHnePIxzGWwQCBmJmPu3Ss4g7tOH9tuDm/L6GhaaXzcirN9715+fU7Q0HVlddWiKM4DB2zd3TSxVno+r2ezBDN8PmwDFdyPPWbv6wNXoAEDrAVm5jjiqOVl3ucTGhpuRN1MTEyfUGwCi4npYVcJeGcYABdKrCLP20VxJZUCrFRymDe604UYsI1ckiBkZRm4A2ZN5PPnZ2dBpSgYy+UavV6f04niqWIRDEeL71xlTbOZaytQUINJ5ColuGG9KqCoouuwFjbAWgAo+G/NXMaiJRCYj8cBnW2BANh0OZ1GNhRbhTE1Mxo7FAqC+dCvgMtlOsYCw+CrsAmXVDCGciFdYgPZAH9oCzQPUryytHRpYaHO7UanZFVtgTGGAWqnULhzITPoP2BOXcEOtIKBKCgKvF3JYZIl3IK26IOBAHdYC/yFbUg8PzeHHwbwxnIqhQytgQDsWU2nAaa0+G1JsEvB3rapX1wY+u4bZ//ye4V4umFft+R2VilRKZWRxxHw4gcEdnlRoKurBntaHX7P2tBULpJsO7E3PDxj5azOOi9qyK7Fq0ux3obws0TTCICavYZnrIKgmjfw0+MQmBKJ3Pq6IWRxK8PQCwXe70dxeXFRSyTE1lYtn7dKEufx6JmMls0CcGl+JiYmJqYbSTanfxBzBfPrHn/BD0upVG1wQchzrS+6hC9phGwELMQ18ANC29np6XSxiFCFiBZ0ubCxkkzG83lUWym/Y0k8D0t66utBDtFc7szkJGrura93rs+IITKG3O79LS2I1Kqmja+tzUSjyH+ora0rFMqVSudnZrwOB9hmOhZr8noBEuF0mqyoQMvfjuABuAKBG41iVxQExOgIgkv1DixdL8gywIBO2CGb02aL53KI3S1+/1Q0CpiBMTAYpRp9PmRYTCQ2Le+wSVsPIOV+IBmbxzn42ceP/MFn6/d0cVLlHudSOlvOlxKzyx/9zStn/9//+MH/94eTPz+vFEuI0TQDJLkcnubQ6E/PgDfe/V/+Drv1e7tAIL72xvjk0urVSRwtpfNKUfY01XECn16KkMXgbwqfwADHwYOOI0eEurrqU37YsHV1OU+cEJubt10E0wAqy7Kez+evXMm9/37uvfeKQ0N6scgHApzbrUSjaiQitbUhBdnAEoYsa5lM7f3gTExMd0tsAouJ6WEXhSFym5IJN/gPnATSqo3/2CbTW2YGCP/TDQOo+sK+fU/19/c2NDzW25sx36Gzp6np3NTUm6OjH5rrStwQIm6EF+bFT57OfJgghb/k8unG/LC2YoppLfBL4PmnBwaOd3YebW8/2d2dLRazpRJo+Nz09JtjYxdmZwHEN8G+bYU+whJ86C6MQQ2gXroLYRd5NrlOM4w6l+u3jh3rDoWOtbcf7ehYS6dbAwE4533TM1cXF2HebRkDD9RaglaIJRv5Hin0JwQVzdPq9//+qVPNPt+Jzk5g+ujqKuwBqr47MfHW2BjwvXD7dCVn86Vk1uZ1uer97sYgkLGYyKhFucrOpGscMbeyb9oETzmCnkO/+wLos/2R/XV97XPvXvF3NOdj6ZlffTT9y4uxiUXy/qDbF7izemaSgdhytpCR23ThGr5qbLT19QnBIP6KdXVGLif4/WS1rMlJeXpaSyRuNIf1cVtMTExMD41u8sUnrd+xRb5rzVuZqtecIBJJzXS6S/+HnMCG04ODHcHgUwMD5IqLLPc1NFycnUVsQuBeSaVqK9mJUCfCMRpC2XfHx385MvLs4CD4hMTodSGMSoIgK8rwygoaQrB+pKsr5PHAmE/v3z/Q2Phod3dZURYTiWOdnR/NzYEfPpiZiWQyt2sM4iAs+ZgfzL+bojblh2pMwRb4wSaKz+/de6it7XBb26meHhSBXJJ0fmYG/ADPAGZuZEyloo0i/t9tkoEj7H63M+gla1StW1nOFbMrMa2s9jx7/OgfvuhuCMy/fzU8PFN9hBCVl1JZOVtwoGzIB94gryxMZQWHdOh3Xmg80INP8+H++NSSqz5g97nnz1yZfvPi6tBUMf3xAgvbCGej00nutq45MYhfbDbyEhhBoH7YJDKBlcvppZJYX+86eVLq6FAiEWVxEYfs+/aJzc1iZ6fU1qZGo2QVAk0DSMgTE+XlZfJ+ZCYmpruqjUzPxMT0AOsGnCGYZFNd8QqZQEt2QahCFYQ8oJkqM4EqaKkGjweMBeBzSBK9S6ioKD+6dAk5h5aWLszN7RBuqiI3XhlAlMr0GYrDiCpXQZQI6fVbKlhLHnjguEaPB8T5SE8PUpKFgt/hmI5ExlZXS4pyaWHh7NTUJna8pdAuqqpyHoyBefQSJRV2kUcxH9PDLv6Dl4DyAFBAObAYxsDuYrnc4veDPq8vLSHnOfNNQMhJK9mJ0Ch8gg/dJTxqtdauEgK3YETQwY/dYvIoxqW3vh4DBBqGH9A6DPvV2Bg8kyoU3jFfUEiN37nik0uFePrA157d9+WnT/yLLzTs7w5fn86uxoz1GSwORG5YtPVl3Un9VgtvEzhBqOtrazu5N9jbmlkhzz86/J6l88OarGB39u1LlYVddy6cFRz38YurTRH6rJ2uMrc/no0yO4s8nM0mNjaCQcWmJrL6lenMwuXLQE/slufnjZpHYJiYmJgecm0bJ2hEJs+qm7v4S/kBiWYCEYmk5g1HdBd5aFgPulwHW1tP9fR01dXFczm33Y7I/jfvv48AOhkOX5idlW//HmEEvmgm88bIyFvj44/29HzpyBGyCGYNzCAeISKPrK5+54MPcqXS5w4d6m1oQPQkxpgTRnZRTBaL5H5nq/XM1BQyX1ta+uXICPpYqWJnggfQVpU6aK9tNfyA+uEEoFc1hIEKkILI3uT1HgfMgKxEEZ4Jud3ja2tXFxdx6Mri4uWFBfkGxmw7RsT/9wfJbJLkdtj9bvBA6/E9AImGA728JK5emdLXTdUVFXSB8H3wpef3fvHJU//qa656/9q16XK24GtvaDm+p+XYIHn0r1jyNAXjk4uL54bRT0BFdGQWwEoruVsCNljtdt7rtfX2CqGQ2NzMORzllRVDUQS/X2pvl1payIpaisLZ7eXFRS2X04tFZX5eNd9UwMTEdBfFJrCYmB52AdcAUkuJBBAHu+AtYAqA0lYzP+KUpGShUH0oACRX53LRd0sLPA/4G1paAnq2BYOArWZzWVZkmI/FqnNem7XdBS4IeAcyq94kD+RF/Q1eL7+enza3mEigOeyifljVUVfnMV9dTOEP0FlS1cHm5myp1NfQ8ERvb5PPN7a2VgXonQjtoc50sVhdKx11wg/twSDdhUSO89jtS6kUyA+7sBktAj3dNhs8A0CkuIk8DkGAwf2NjU/296NUOJOh3t6J8DXtczji+XxqfUqlUC6T1UZ8ProL0Y5HslnaR1gCa2EJ/AlL8BfDenVpaV9LC9yFPPtbWwHH6UIB43W7lKcUSjavyxnyiU675HY6gz6lKMvkpv1KBtFhA1AWE2k6paUrmiBJvtYGjKGV40CoxWRm/JUzPc+dgJcFm9h2cl/n4weLiUw+QlZFuQ3hNxLHkWVTKc2j74rC+/21r8TmJAlAqa8PIpnJgg0YRHPyC0iKlNL4uBAIoBIUtHV329ra9FKp9jnEWtEzk4mJiYkJwYXnuLlYTDMjMoJLUVHIU3s1r8JABMyXSpn1+1AQgxyi2ODx0OsuqCGay83EYh3BYMZ8bA1RsrOubnXjOgY7VF6WX71+/fLi4hcOHfrasWO+9Sf4qgJgXF9e/s+vvx50Ol86eXKwqYnOtSETjEHUvrq4mCkWj3d1raVSLX7/Y729bYHA9ZWVmxmzXVBAH+GKKj8AElB5q99fnU1Dc0AFwEzBJCvCD7KMqE1n3EhMF4QrS0trmQx4DE7rCYWeHhiAl6r8s1Ubumrq/iGZrZJcDlAED0oReMIGIs8Jgl4zN6drOtDCEfA5Al7kJOBR55NzBVUmS53yogBfLl0c8TSHRJeznCsGe1u6njzC8Vx2lSysXqll+2m92xfPAyesPF+5RQunDSCZdp9Yw6PF4rVrAgjE5UK61NpK1tLieTWVMsszMTHdNbEJLCamh0YbMa6qkNvd19AApgHVzcfjIysr4Ji9zc2aYUxGIiupFJC0MxQCjV1bWgJTInEyGgVj1a1f2Ixks2AjcBVozyaKqq6DZcFAXM0TbTtUndsNrkKjo6urq+k0TJIVBcwHEBxC6+k0QKorFAJRnZ+ZWUgkJsPhuXgc9sMeFIepSAGhdgaDKCXwPOxQDQOMBVikTexQMB4M3ej1LqdSMANtwSSQbn9DQ06Wx9fW4rmcy2bb39KCxJHVVTDl8MrKRDjcGgh41xcCxy64E/SJfoHPYIlq3juGymmGnYg2Wu/xzMdi05HIVCQytrYGP8M8oC12U4WC124faGoCdMJIGHxteXklmYQl9vVfESgIIO4OhfywzXzoEpbApDsYI1d9oJjKRMfm89EUMDG9GLb7Pc6gFxuxiQU5k3c1BLytDflIavXyRC6cjIzMqooS6GmlZ4ucLaTm1hx1vlB/m8PvxnlJThdFJZfyb3eMJEkMBkGT9MWCaiymJhJCKMQ5nVo6rcbjhjmfBaCka7RriYQaDhvlstjYSNvSSyVlZQW4yZvLwONEwXlLb9ei1jIxMTEx3Uh+p7MHX7kcd3FuDvwwtrqKWLm/tdUpSbOxGJ1qQagKeb3T0egcQlg0inCJr9f2QIBOLSF+IWo3+3wkYEkSgjhdVZ1Eydv8Ei6Uy+dnZ8EGxzs7EezSpVIkk0FYzJVKiM4wplguo63vnDu3p6npsd5eGBnL5UAv9A50fPcvJ5OpYrEtEADPIMgiHhBTzEfwaBPba4udCB8NXi8gBAZcXlgIZzLoNVzRU1+P4AtjELuBMYPNzR67HdAFXyGsT6ytwQ8oSCuZiUbhHFjSZMIM4QfzRuzbitrIfJ+QzFYFelp8bQ2Z5SggIbsSi08tKcVS64l95WwxPrkIwOB43tNcl10jhwrxdGYpklmJukJ+yVUxLL0Q0ctasKfV3eDnBF5XdY3cR0Ysq5nMu72zaJP0XE5ZWyOrtjud4AQwgzw7q+VygA29UJDa28l8Fk4eVVUiEaso8nV1nNuNM4DghEkUtws2TExMtxT/rW99y+l0VvaYmJgeXE1PTa1NTPS63QRBangL1ELv0LmyuEinjR7v6zvV3Q3mA5KCloA+DhMrh5aWQJ8XZ2d9DsdT/f1NPvK6YqACSgEBH+nubvB4iooCJMqVy9g42NbWUVe3dSIgUyq9PzW1r7kZhCTW3OcFwRgwJUgLIAUUnovHn+zv39fSAox7c3TULoowxm2zOUTxo4UFMB9gtL+x8Ym+PmA0GgIg/mp8HNvHOjvrXK5INruSSq2l0wA1mAcQ3MRbmmEk8/k3RkefHRxs9vsrqaZgNGxDxwG4VxcXYQ/qf7y3d7CpCZ39YGbGab6sBxlQI4AP9HltefloR8eTfX30CirA5Y2REVgLY5ACcAQpwiTkP9LejrKbrgyDoeFhdK2voQF/K6kmCoN0kbKUTA6vrl5ZWAg4nU/19QHQx8NhIC8oE2MK9EdfhpeXYQnqOdXTc7Kry0Xfj2MYb46Noft7mpuRGYMIf8ItsOFga6sPrqs09bHg22tq3ndy0O73bKJz0SGV88XVK5OJ6eWl89c1Re16+khooH3l8nhydtXh97jq/aLdlo+nVy9NxKeX8tFk+yP7G/Z38+bSrYDRtaEp8iBhdysniomZpUIsFZtc9LU1Nh3qQ3HaSlXZsaXs+DJvsXo8Hp95ylUOQNjB+SOKytKSlkhosZgQCtm6uzmHQ1le1lIpDk6GBwTBKBaVlRV1dRVAae/ullpaCODiBEinS2Nj9v5+oa4OblKjUYuqklmwQEBoaCArWWxUOp3G8QMHDnR0dHxCdmdiYmL6TdHi4uL86Ggzx7UjjG7iB1F0SdJH8/NTkQjC3PHOTiCEYE5pIdY3eb2IldjFUaDC5fl5fHOeHhhAmMMG+GEhHr8wO4uUVr8fERwRDTSCQIlQ21tfv/XKE/Igv9/hQOgHulRSTSHCvjsxgWCdLBRGVlYQpi/Nz9MAenZqSjcMsAGOonimWFxMJmEztsOZTMjtxiFkuLK0VFIUdAGkgYhM2CaXS5s3ZMFgdLbSkinkTxcKQA7k7wqFKqnrguUgFph0aWEBMTeazQJC9re0AKV+MTICyxu8XvgNNDUWDoOarq+sDDQ2gqzQNOWHdycnkfmxvr5Gj2ctk0HIjpoIcaKrC+y0yTNwCwgESINK0JdK6m6QDATieie85DjW52qqs26cbSul85nFSKCrOdDdIog4deylVHb1ysTq1alSKtdydKDrqcP5SHJ1aJIXyeyV5HIUIqm1a1PxqaW5M1clt7PnmWO+9gYyK2QYSxdHRIet5ciAI+BBqfRyJB9LoSBYwt0YhPHF5XjqyqxV1V0uVyAQ2BC10bF8HgwgIZrXeIys1J5OgyIk82XNoILy8jJnswEnrJJk0XVywSwWI7xhrqFJ1tKCl4pFeXpabGoSGxuRWU2l9FxOTSZBEVJrK+8hYJPJ4Lwr9vT07N+/n9+IvkxMTDtXPp+3Tk1NhbZ87TIxMT14+sXrr1955ZUXmpqAfZuAA5CUKhYBWNiQzEf2vHY7fZQPmEXmhkwiiWQysrk4a8DprHe7AYW0LIAGzAe8AyflZRmsBlQC1nTV1XnsdtpErZaSyf/82mtfO3bskZ4e5/rrgaoCNcayWcR5NCTwfIvfD8grqSpa9zocMAysUJDl1XQamIuOAD1hDyVL8nTAykqdy0Wu7nJcMp+HMTlzNXf0Goi2ibPQ1nQ4/D/88If/6UtfApxVUmuECsFqKfMlROgL2oLB6Gw8n4clQDrkyZZK4WyW3HtvtQI0fU4nJUsA5dDSEmwD2sJOUPJ8PA43wjb8BgD0bzIGh75z7hzyf+bAAfytpK4LjWKA0JZuseAo+ogaQM9FRYElLpsNAwEexQcbsKTF54O70C4sJ2i7tNQWCDSAwKxWuG4uFkNidygEVqbjuElvjY39fSnc8edf9Hc1o7ZKqilDN0rpHGBRx7mga5LL6W4KAiIBjnpZtfvdotOuldVCIl1MZi0GeUjQ3RAQ3Q40DWTMx9LppUhooF1yOnRdTy+GU/NroGxyEbUxyIubjVl++dzyP10QLVxLS0t7e/vmaSPDILhpvjcQREtWZoXrOE7HkGkatq08jw3s4oPMBEMB5fSsMwwtl1PCYcKv5pOGWioF7gRxCnV1vMtFJ7lqNT8/L8vyN77xjSeeeELYzm9MTExMD57Onj377o9+dJTnH+vt3TR1goiDuI+wgg2EbIR+n8NhGAZCJ76SwQ/Ij/iFCJ4rl5HuttsRiehFGs0wEBkRj451dCCiFctl4MRyMolSPaEQYY8tkyOFcvm/vPVWZzD44qFDhAdqhHiN2tI1K4sjAsIeRGpERgAAgjjQAnyC8EczoH4cpXNJIIqZaBSJQBeERcTWiXAYFIHuAG+QbZMxyD8fi/3Hn/zkT59++pnBwUpqjcqqinbpkgjoHXqNSgA2K6kULMEH5qGVtfU3AsNUdJle1UPlw8vLKNVvTpyhntlYDFWFTJgBh2wyBm75+/Pn0a/PHTzYWVdXSV3XvSQZaC2T+U9D54J/8tmGw/3W6utcTClFuRjPSB6H3efGrqaoxUQGH+CEYJdcIZ/d7ynni3ImL7ocdq/L0PVCLAOcwAbyOAIeV32ArARvseiqFptYkFwOX3ujlbMWEpnk7Eopnfe1N/jaGsAkyJO4MDH7N2/Cy/X19T09PRumjTAqsqwVCjy4qOZiFVmsPZ9H9KezTnqpZJRKVgwWTjbYAAbL5VAU/ie8AU4wBwJ5lEiEBzmY8KZls+QecF3nfT7B76d3aS0tLcXj8eeff/6ll16StqAvExPTDhUOh9kEFhPTw6JfvPbalZ/9bNsJLCpKfNscqBHYC2G7Ng9KkQcGzat8NAXgBQbCLliWpmzSzSewqFAhEGFbO6uCMZsyoAhgC7RXvVIKggQig8Oq5tXqlhNYVDvxDAWayo4pHaymqrCkivtoDogvmUvO05Ra3XwCiwqtEOKu7G2vrW5BCtyC4aguJQacRVVg9Bt5+CYTWFUZOrpMfgFU9rcTybPxAix5JANjJFZe9IMMqlyGGZwkbHun/S0msKoyPVPZ3rl0ncx8VeGVnEAKyJXc2LVdbWwCi4mJ6SHU2bNn3/nRj45tN4FVFQLlzb+Ct41fCAhghuq9VIhWpXKZ8sO2se4mE1ifULCfPFlvLrVJU7CrmOsPbMsPt5zAqmprUN6krZ6BMeAHpFWbRhDHB/ywLVnRCSwwxue3m8CiujckA91kAmt7EctuEcENXQcmbLDeMDS4CEyw7hCtrIIuBFGwCpWUm01gfRJt5Q04DicP6l9PJ0tzwplIWfcSm8BiYrorCofDO/haYWJiejiEqHszfDAFCNuUB7vAqVq8A+U4JGlbxvpYNyUVCIdvDnzQ1gywTtr4/iPsOkRxW/rcudDMLUwxm65srQtGAMprWR/AB2NuxHw7EVq5pSVb3YIUWFKdvYKwaxfFW3r45iIzU7eqYdPsFQScJc8SrhdEBtFh4+3SJ10n4s76wqH5mucEyQkkVZZovYHILw0mJiYmpo265VfwtvELAbE6ewUhKjltNnHje5DvjdAenTir7JtssyN+uFVQuGWo3eoZ7IJeapvGtvNWZHXzZnD0FnaYllS21vXrIJnNIpbdwjRCCJuykHXcxersFcRLAnCiOnu1rl9DyN5qLRy3kRywS+jiLnqJiYlpXezfFRPTQ6Nb8QETExMTExMTE9NtiMHVfS02OkxMD5rYBBYTExMTExMTExMTE9NvsNjtwUxMTA+D2AQWExPTbog9h8X0m6l7/2ALExMT066LffHd/2JjxMTE9DCITWAxMT00YnNGTExMTExMTLcvBhD3v9gYMTExPQxiE1hMTEy7IXYbC9Nvptgi7kxMTExMH+u+CQqMq7YTC9lMTA+a2AQWE9NDIfzq1vGfYWj4mG+t3sUPDIBJsETFZ8vRe/yBGRVjthy6xx/YAFPgmk3pu/IhZwtOG00nH3VXP/rH9Am7qGlV3ftdaga1h4mJiemBF/3qI+Hp/uAHGih33RJ8CD9YrfdP1CZuuR9ghthC+EHXtA3R/N5/tI+DNQ3iN4rsVL/uXZhBd6lJTExMdybr1NRUKBSq7DExMT2gikQiP/nxj4fOnOl2u+tcrt1dxydTLJ6dmtrT3Nzq94s178++9wJfJfP5X46MnN6zp9nnq6TuksqqOrS0ZBfF3vp6hyRVUndJc7HYNTXvPT7gCLh397JuZmwxO77MWawej8fr9e7uqZtOp4Ghn/rUp1588UWETrYeFhMT0wOvWCz2xhtvvP/GG01Wa1swyO3q956iaRdnZ30OR19Dgw38sHvGIBaki8W3x8ePdnR07fYvKbjl2tKSbhj9jY1wTiV1l5Qrld6NLNuP9rqa6nY3ShaX46krMxZVdzqdgUBgd43JZrPFYvHQoUN/8Ad/0NLSwvN85QATE9PtKBwOswksJqaHQtevX//+978/NDSE6L37v7rNG8EAwcSO3TbGMK+McVzFnN0VLMFf8vPgfnCLxbBy98FdusQUcrnyfhggCGYcP378pZde6unpYQDKxMT0wGt8fPyf/umfzp49i6/g+4EfdMOoWHIfGFOBmfsgPN0//EDdQvhh171iWEB4+P/9MEAQcKa1tfWP//iPDxw4IO32dUompt9QsQksJqaHRRMTEz/+8Y8vXLjAcZwoipXUXZKmadls1uVy7bolEJgvmUx6PJ5dhwmQjSzLsMdut2OYKqm7JFiiKArGaNexD2aUy2Urx/OiS7Tt8h1YqiobauHk8UMvvfRSR0fHrg8TExMT069bMzMzr7/++rvvvotvY4SnSuouCYEyl8sBHnbdEgjxOp1OO51Om81WSdo9IVBCcIuwqze2Q3BLPp+HW3b9Gg9oEzBjsVo5wSHZ/fh/5cBuSFPLajnf2hz80z/908HBwfsBgJmYfhPFJrCYmB4WRaNRAOgbb7wBuPF6vZXUXVKxWBwfH8fv/12/oxsqFAqXL1/et28fjKkk7ZJAWisrK6DzpqamXZ9Ni0QiyWSyq6tr17k8kUjAEl6wu0ODvob94NDKgd1QJrGsZKeff/rwF7/4xWAweJ9c1GViYmL69Skej7/33nuvvfYaYnd9ff3ufu8hUOKXi8fjQaDc9UsIpVJpaGgIgbKhoaGStEvSdX1tbQ0DBLe4XK5K6i4JbpmZmWlvb8cwVZJ2SblcDvRrsYpOf2eg5RjH7yZZ5VKr+cTUvr7Av/gX/wLDxO7gZmK6M7EJLCamh0igz5/85Cf41b3rAJpKpd56661Dhw51dHTs7kwNUDgWi73yyiuf+cxn2traKqm7JFmWP/zwQ6fTOTg4iL+V1F0SQsPc3NyxY8dwwlSSdknz8/MLCwu8zdfU80LT4Iu7C6CLkx+oyfO/91uPP/HEE7t+lZuJiYnp3ujs2bPf//73ETG7urp2d9qoXC6fOXMmEAjs3bt3d2/C0nU9kUi8/vrrp06d6uvrq6TukuCWS5cuYYDuh6tx2WwWJ8yBAwdaWlp2lzaj0ejk5KTBO+taH20/9BIv7ObqYCuzl1LL73368faXXnqJPT/IxHTHCofD7PEHJiamh1cGexfMfS82RkxMTExMTExMTLaUaXUAAKNYSURBVExMEJvAYmJienjFHgFjun2xc4aJiYmJiYmJiYlpF8QmsJiYmB5esbt77n9VJxnvm6Fi5wwTExMTExMTExPTLohNYDExMT28Yndg/QaJDRUTExMTExMTExPTwyw2gcXExMTExMTExMTExMTExMTEdF+LTWAxMTE9vGKPEN7/YmPExMTExMTExMTExASxCSwmJiaLbuhlo6xbdLprWAzFUEpGCYnYpombpFk0mgFlaQpyYregF/C3mqIZ2k0quZFUQ8WnsmMKNSAFLcKw2tpUi1rSTTPWjccGUop6ETlpCvJju7pbq508Qoh2N5WlFcqGXGtk1cLa/sI5si7DHriLptCym3p3E5Fq0ceNrobQTaSg8mrNW4VWYCSaq9qDzBggYo9RKYV6dm4PNX7rKKC2yijUWFgrai0KoqGPjTE0DBO6UDt2pJL13VtKwyhoGXyMLUVU2KPn9O36ZRi6ohdQSjVk0iczDSlFLSVrOVoV/qqwTcvo25w27FlGJiamh1r4GscXOOJL7af2650Gixt9mdOvehSpRiLkRwqJCIZcGyOwe6OwsknIhhZRQ204o2Zssm2TEBaRYZMxKIVYWRvpcLR29+ZCB1EhelStsyrUgEM3NMbscm0cpPlr+4UUxbI90mzVpt6RsqZDqp9tjYSqllRNhUkUrjZYcgO42lYoCAxAtVtPDNiJerYda9pftLvBGKNiTNV4akzt6N9cgASEeHCCsQWiNHhGy2rrKLtVIISyngc2UHtUYB7hh+x6VfjXcYsamJiYPonYBBYT08MuBGCA2mp5FSiAbWABNtaUtQV5YVVZzev5ragBSoir8UV5caW8ktbSlBgKWmGtvDYvz4eVMDKgKqQntERCSWyLRzcSMsfUWEJNUDKAqElhNYzKI0oE1EIPgWaIGeXF5fJylrCChnRsYHe+PI8a6OQO8sOMpJqsVljVLe/uQUdiWgytVPZNhoMx8AzarRqDDzYiagQWwid5reK0rE6MWSgvEPOoMUYJtcHhW43ZKuSRdTmqRDEWS+UluJpWgp5mtAwagg3oF4yk+asiBQ0ZHqODCIPhQ5RKqSmMGpyDqqiFsCSuxXNajha8iSgvYnDRKP5iuGkN5GTQKqNQPRlqhWzoPk6wOXmu6jHUltJSpJSyTE885MTJhlFDBlqQ6gaLuBugz4Q8PZc7M5d9L11eMmejKtJgkjy1kr9c1FKbyun4WaLFcGgu+36sOCGbHVfQr+LwXPbd5fzFkpYxDF3Vy9HS+GphqKSlacEa3XrgmJiYmB5g0S9wxBd8q9MPthFfqrEeASiqRhG/6G6tkAcRB/EC3//4wkccR2IZX7lKFPUgnc5TIJSk9FRMiW0NcFuFOkm0VUi0RbvVuExhBg1VQs+WiE9aUVMIr9QYGr+QE/lhDEyirSOKJbUkCcE7gBnkQU7Uib7AS7SDVBRmYGdtIhXtMlpBQXwQNKvGIHoiaoMcaArKwua0mqZx8yaC8egU5QeKCvjApQCV6sDhEKytrYpaAvKBT9A04jJ6hESYhBR4GFVRP6AvgKuMmqEFbyIUxykBtEMNBBXUDZ7EUfQIR1FhJWldOAQPEAoqL6AgJVK4ETajKnww7hRFUBYuQgYUoWVvJMOiy1rWDPrvLeUuZJTV2pkmQEJSnl/KX8yUV7deGzNlgBxWC1dipXFk1g0tLk+CKBZz5wsAV0ODeahhtXC1qCZIa0xMTHdb/Le+9S2n01nZY2JienA1NTU1Pj7ucDhcLlftnUdAzEl58lzhXLPY7ObcGT1zIX/hSuEKuGdWngU0tEqtNs5mrbnxZEqeOps7u6qszivz+Gvn7QE+MFIamSnPqBYVRZyck1SlZS4XLgeEgJt381a+UhhAVirNzs42Njb6fD6e/zgdAnmgwguFCyWj1Ca10UYBKNeL18/kzuT0HJoAgTWIDahwRp45nzuP/BPyBIjKy3vtnB0pQECQFijWy3mdvBPQA0qrE+ucVuemW66As4VCYWJioq+vz+v1VlJrNFee+6jwUcEodEldNCWv5a8Vr10qXAIWo1qgZKPYCDIbL40TC7UcnFnQCyEhJHHS2fzZqBYFacFyOMTBOWDtirISFIIwtdalkKZpKysroiiGQiH8JSmGNi6Pw9VgRHR2TV3z8T4P7wkr4Q8LH44UR2ADarNZbXBybW2kYHH8Yv4iikyUJmAzug+/ncuf0yzaWnkNkIeqYAPMhusCYgC2VQqbSiQSqVSqubkZJwxNQReuFq9eLFzEiYGOo4aQGJKsEhmF/Hk0hLMF9sDhft5Pi1CBKeHDUXkUgwKbOQuH7uM8+Xn65zAGR3EGoohgFWZKM2gFR0Ur6T5V2hQn2D2BXneo38qRE0Yz1MX8B79a+R+vJ743nXlrIXe2wbHPLTRareSqTEKevhD9bzPZXzU69nmk5lrPJMpzQ4l/fHvtf5pK/zxcGhI4e719ICZPnl37X9eKQ+PpV11CnVdqlfX0xcj/rluUOnufjf/4xMgklvTS8sG97R0dHRzHrgAxMTE9FFpcXBwZGUHE9Pv9CKNFozhaGn0v9x4CDUIePqACkRMRmhEUkH+4NIxv+3qxHoGP1lAVIggiAoBhpbyypCwhIqAUNpCiWBQEF3z/ezgPwu5QYcjFuxDZER0qhc1AubCwgMBUX18vCJX0sBpGbLpeuI5oOy1P4zsfIRhRBjCDsBVRIjAPwQWBElGPFoF0iw4bELjROpk2UpbQrlfwojsohUaXlWXkRxcQPQEzIBnEX86MMhC8USwWQVZtbW3BYJAmQqjqXO4czEB0Rg3IXy/U00PgqyvFK/AMiGJTzNUNfbG8iHAPrMJGVIn6BT+6D8tJENfzwAB4BoGbTgPBGHyq0Q1uWV1dhUlwSzVqLyqkQtiADRThOR6jA+fDLaAmdBN/YSR62iK1VKuCJRiFs1lSEL1Iq2n4DU3DAxg7hOyUliKMx7vpNUWf4HNxLlqWqlwu44RpaGjweDwUukBKaAuuRr9gCYABdaJ3tFHwHqwCQgBFMNxmHRWphjpcHAbMoPs4QwpaIcgHrZz17ezbKAVLwIfwCXCLXK5TVzHutbwKwAPMWDjR6W3zNe7nOIIWila4FPvrs+G/HEm+PJX5ZaQ4gkDvEZtokWR5/lLsb68lvueT2kL2PmsNu1JphrKQff+DyP+noCbanMdlPffO6v+8nL84nX1LsNq9tjaM+LX4d5PluTp7v0MIVO/azqZWS9mF3nbf/v37N6EvExPTzpXP5xl/MzE91AIczJXnwAfkmpR50ztwBBj3pOfJZzzPnHSdRMqMPFN7WYxcdy0vtIqtyPC853lQyExpZk1ZAx36eX+/rb9OqANg5Q1yN42sy0EhWEufNxHaAsGAVOg1WJoIq1aVVeDO056nn/I8tde+N6yEyayHQebdOm2dSP+U91NAmQVlAenYaBQb+2x9ABp6bxEMNqxGgA9UufOWMsy70q4Vr13OXwbg0sueEIyJauQq8WOux9D9QcfgWGkM3UR/QYGPuB55wvPEE+4nwJpwCL0O3CA0dNu64Rz6SapJgCBorwpYNxGcAFcM2AeedD/5nOc5uBFkDKxHoyj+jPcZfMDTYNOslq2UMY2HAfj9cMB5AM6BPRji1fIq7ASYdkqdffY+9AigTz9wlJfbZvKuVvglAHzEuJ9ynUKdR5xHgLaoMKNlgIxtYttp92k4BOA4VZoC61eKmQUxXjAJZuBzwnUCo4lhwgeH2qX2FrEFNcNRsARwD6av/YGxrVBbUU18GP0/eKv9kfp/dajud2Qtu5K/VNKSOIsLavxa4rsLuffLWk7f+GgAuHM5d3Ei/Xqj/eCx0D/XdW0y/XpCnokVR3mrNOh70S+1L+c+yinhtcKQrGdancedQqhSmImJiYnJlMPq2G/f/9XAV78e/PoX/V9ERPDxvnaxHdENAfd8/vy1wjUSebfc8aRZtDllDmH6tOf0s95nQ0JoSp5COEiraZfV1WvrbbO1IZgizKE44gJwAhGqUvjGWiwvaoYGbkF46pK6EGWiSnStvIaYddR1FIESMRTV4gNyqJQxI+xMeaZBbMBRGINgPVueRUFgg9PqROT1cJ6kloS1CPEwxs1tuBS3rRATUSeyPet5FlG7UWgEIKGDaAtGXshfGCuOgS7oTUO1QiuXCpeaxCYE06fcTyE/wn1MicEYQBSQBgAAEEI6Ii/ye3nvzSkCgRItoizA6Rn3M17BC76CYY+6H/1a4GtfD5CBG7QPNovN8Fi1KgI/RgEj2GPvgSXwTESNgEPgAeAcMoMfkBmJwAyMEazC0NOyNxEYcrI0OWgbxBjhg1ZQJ1yKQwAGuAgjBZ8AUWj+qtBKWA0fch6CT17wvEDuPVdXqD8BD4ArVAKyQjqMQe9qJ/W2FTAgrSyOpV5xCIHHm7494P9stDS6XLgAcoBVJS01knx5OvtGWcsg59a7pzSjnJTnPor9Ff6qelGz4MwYL6mpbs/pevtguHi9oEQjxZG0stzg2GtOit2a9JiYmG5XbAKLienhFXBhWVkGCvgFv4f3IOrjg+1jzmOdUme9WB/gyWU3AER1BgfKallARqPYSD9BPkjv3Ebst1qtAAjOwtE7a6JadK9jr4Nz3JwnqgJ/oFRQDIJZUQlNBJ2AILHbLXXXC/XAO8kqERItr+AQUmBDm9QWEAJ5LU/ncTgrx3M8GgXRIidAp8fWg47QCmu1Fa+pkE7m4PQ8KgdhV1LN268AlKi/VWoFmMIYO2eHDyNKBEXapXbYA8JzcS50BObBBljOW3gcVS0qqLpoFGHtDmf0IHgVTcCHLt6FUhiIhJLI6BmMF+qBATCPPHyhRisFzFvqwkoYOZuEJtgPU8GXCS2BpjEOxDlWHtWCGoGzTs4JCkRKpfANhC5goI+7jnfZulCbjbPBt/hgLADWgGCcNqgKlaNaVF4pZhZslpoPOA6gFbgFHcG5gYI496hzUATbSJyRZzBG+AlRHXqqrWNU1nKR0misNOG3tTc693e7n36i8dvAR5FzgSOvJb8XLY0Zhr7pbjsor0RwSNVLPd7T/b7P1Dv2ZJW1teI11ZDNU9dmtQi6RS2q8dXC1UbHgYC9W7DaKoWZmJiYmEzhexsxCN/qCDH4kkcAOuI8gm3EnSXyQLdKv/AruWuUUlNJNemwOlrFVsQvfOEjcU1ZQwggscnC44OIkNbSETXSa+/d4cUeMAkCB2IQakZ4Qg0l8/YcRBxYglbQltPqjCrR2qtxGS0DZgDq4CgCeoPYgKiNpkltZqBEXEC0QsqEPNFr673l5AiU03KIyAiXLVILKgwKQXgDkICGQAWI5qCRrQEXeXAUyAFTURBBEwVRBPCDeFoxBkijk9UD0noaBtt2EJvQEcRouAX8gPAKt8C94DpQAWoAUaDOAfsA2qr2CxEcPFPQC4RwpCYY4+f99K52ZIEZqAHZ4BbwDGwD8GwLV1uFIhgajAgGApWAiFAcFobVMPgEXAE7N7kXZwWGDBtoBcME5sEQpNU0gSurlbqFZDM0Ov/VIXVQ824is1FVMxS30BiQuvxSB2flNV3VLRrQYiL92lpxiKyeud31TqTHS1OX4//dXJ0AploBKGAGHOKtEgcPG2pZzy8XPrLz/gbHPmHjTXZMTEx3S2wCi4npIRWiOEhoubwscVK/vZ8iCICmjq/bY9+DXXAM+I88fSbUATtoKSqUpdMQ+FBSRIrdagfi0PWV3FZ3Vs0ahgFIBZnhgwyVwjcWuYHL3t9n6wMZV5JMnALieDiPyImAGxiGT0yNgYNBQsBBJIJcgbllowyggak4CjNQEOgGY5CCTuEobK5Uuq6tcxxUSA8Job32vV22LgBTJdW8RwxsCtKCo9AW6ocNaA5MDPbCLowBUcHCrJ5FCjbiWhzwCvPgDdiMFPSFdqpS6Y2FVkJiaFaevV68fiF/AdAGq+BM0SKSS8EWMldIp4Twk6BSxkThnJ7zcl6MLDIIFgFdABkTmy3cirIC1MM27IFzvLwX3t7WObVCv1BJt9QN+3HOgObhBBSEb8HB2MCPjcuFy2iXYnGlmFkQw4ofNnDdlDw1VBxCQa/gRSIctaauoaCP8wGXyWnDu1Ehcc6Wq9O1Ug05U15W9VJKXvgo+lfnI/9bpDTKWQXdUJYLlyZSr9Xb94EdSeMbJWtZWcuInMMvdTuEID6KXoiXpr1iG7hzLvteXg03Og4k5FngaZv7EdFqRwbCshu0/TnDxMTE9LAJQQ0BBSGp19aLcGyz2jqkjoOOg61SKwJiJVONECsRFBAy8P2PeIQvfAQyoAjCJaIAqgor4RAfKmgFBLImoQmxYCf80CCSibDL+csIMagkyAcRARHHEWcpqJDpEitZxQnxhRaBZF1GRHNYHcQYM6DT6IOoCjvn5DmYhE6l1TRyIorBChhTKXwjWQkg6dZKu6itbCnTDvbYegAVMBUdr2ReF+Iv2nJZyTUeHMWHOMQoIB3wgOCITmEb8TqhJnAUYRS7N/cM/Iy2wAZDhaGL+YsYqWahGfUjHUfhipnSDGhk0wwU6gT1oSF0HA3BMy7ehciOhuAfxGtYggpQD2UwDCWcdku3oGy71D4jz1wrXLtSvALjGwTytCmlUNQDVqw1gwrDB7fgKHLCbBgDqwCc+AvMII8LlJdwCH6Gi5ANbgHM3JwfeDCY2NTheixZnrue/P5k5g2X0FDv2GPj3NHS2ET6db/Y0eI8bt3mB7KRU8JzuXcXsu8PeF80nw20ADwCUrdd8C7nP0zJcyH7QKq8kJRnGxx7XUI9uUVr4yU9JiamuyI2gcXE9JAKwDErz+Jvl9gFVKKJQARgAYAA2+DIsdJYi9TSJrbRFCpysc5qnS5NozhwZF6ez2k5FOy394PPkBMgC5IA/4FIAElXC1dBPLXUeCOBfcEfQJPaeSUa+3lz5SOIshfMBo+COKsgiHRQC4wn14GFRp/VBzPoJb46oS6qRi8VLtU+DEi19e4eKtQGn8AYCUxrtkiFJgDBAleZoMEhGECRF2hVzYkNEJVgEY46j8IJgOkB+wA4EokgcnjjevE6QHAnWANuhg/BZMA4OlGItjho/fIg2kIicJDuQiSPoQs8ubhKU2AkmnZz7uPO406rs16o77Z1AxzJ7BXnWZAXwJRx8x46mn9boTb0UdZksCwAF3/LOnntINLhVaTk9Tz+Ytw3zc2hdfgZ6ThP0AtkQ34w8VPup/ycHw7psnVNy9PwNoyZKk0NF4cBo5XCaHf9ZKgaZxBwBxeWZT0btPfZhcD1xA8nUq+GC9dHkj9yCHW9vuf9UicxeaN0C35OqABTICzMxoaOE0kvNjj2HAn9Ybv7sZP13xzwfzZSHHGDrTn3dOatsdRP4/L0xkcRbz1qTExMTA+8EDJiagyocNBxEBGTxgiEFXzIZMTmL2AixC+aje5im8YvBMp+Wz/IAbGpTWpDCKjn60t66UrhykRpAoGD5r+REFNIcDHyiJWINQj9Ei8h0iHMoTgoZbI0CTtJDK0J+iSYgiLWgykJVebXO2w45DzEW/geiSAN+GGPfQ/qHy4Nz8lzmyhik/y838bZluQltDhbnkXTdMFyOARuoV6qZN0oErU5cmGM7mKDhtdOWyfsQbW9Uq+H94AfmsVmuH2oMDRTnkHNNP+2ApwgUqPX8EkRQRg9NhvHRkJLLCqLqNxh3XCXEB0Ocr1wPfLCEmr/Pvs+0BQ+GCn4Cq4GDa4oKxijJWWJVH5joVoAA2BGNsh7mSnMwJPoAhLhZ4BfJetGwZhNcAW3IPMp1ymQFT5wTlgN48wJCaHl8vK14jU45ybGoAbeahM5Z1FNJuW5DHn4tAwYkLXsVPoXuqF1e58J2QcquWukGcpq4fJM9p0W1wnksZmLu1mtwMTWE/Xf7PaePlz3+3sCXwCHWC28V2pdzJ0HPwAntlwDY2Ji+qRiE1hMTA+pEOPXlDUwSsEoxJQY4CypJvEXVIHYv6qsXi9eB28ddh528huQC6AwaB+08baR0ghYClgDtEIGN+cGgwImGsQG0BK5x8dqvJ9/H/yxbL4b6ObYdyPRpilWVoVE8FNlZ12ESyw8jGmX2rvsXV7OW9DItbuUlgLToIL5Mllyvhb4amfKdiI0QexZt4VaBUuQWLWQZFj/6xeIMWBEICB84uAdoElALf27VF4yS9xQUSUKtjviPHLIceiU+1ST0AT7kVI5bArtVqxaF7aJc2ocRvJYydQk0LNTIjQMKAdB+njfXHkObsH2tDx9c+yDUDPQvFvqPuo8ir7MyrNZPYtE1Iahf9T1aJetK6EmyAOVtc2Ta5482trj2APoxCEgLxgU5wk8g4IYERAtfIV0lE1qSRhT+1AkVbWHZn953io1Og7s9X/paN0fAMiXCh+NZ16LFsd9YltRiefUiKxlwsXrefIAwvrQWDFSOG2wS7sJ13G8VZA4V5vrRL/vhXb3Y/HSZFFLeKSmseQ/zWbfmcy8MZz8QaI0ZeZnYmJiYqoIwIDwaufsLVJLdebl5qKhalOAQMBCJc1iM2JTm9SGcEASrdyFwgXkjKgRxCmauK0QExEZEWKedD150HFwr30vDFsrk2XCj7mOIaCMyWNpLd0oNoIHaoM+NaYqEijNYOriXBRmgkKwrJeRgvD0UeEjNLSirkyXp29yQQ4dGbAPtNpaJ+QJhEiURdjdiitbhTwwANREd4kxxFZyLa1NbOuSyM3geT2PQ7Iugx9kQ16QF2bkmfKWFxpSxdU44ini9THnsUfdj6IGmoKa0RHQBbxBbNs4cGgRHFU7zUctgXnwcIfYAbfAJHAjiqO2eXkeEXzOfH3kjWbTwBWgC3wwHIAH/K0X6hfLi0PFIVAoas4b+ZSaymlkkVDQEVqslDTdUtlaF7UwJIQ6bB34AEEBVx7eA2aYLJFX6MAnWyGkKkUvAAzmcu8h6J9q+FfH6/+4rBcQ60dSLy8XLjn4oKxls8qqYhTj8lSmvEyeETSVLi/O5t4rqcmgrRtIIOvZnLq2WryC3jU5DvZ6P9XpeSIjL2eUJb/Utla4Op5+dSrz5rXEPy7mP6A1MDEx3S3tKN4wMTE9eFINFXEXrIBgv1BeAN6BJACjQIGl8tLVwlUAwaB9EJQAVkB+0AAFApRyc+4+qW+fY1+/vR+EB44BWgGDgG4ejjyPBmQE64A4UT/YC+lgl9q7hHYutA5eyWt5el8PKoEBAZ682RD1oy1qGDZsVpuNswF3QFfkrns9LVtkL++lZQE6qCehJVCc1nwHAioJVgHwh0rQKKpFuzAGTcNvtINIBMbBewInwHgYY7fa4WHY5uN8cAi80SQ2gYDX1DVa7Y0EqkN3GoVGUGaT0OQVvCiOpsGvaI52HOMoWAS6CjtNwUCgraxOXsJNjDTX5seQSVYJxsNvMAmoJ3IismW0DMxrJe/dk8lyGzXYWiv0COcGfkVgAy6tF+udVmdSJ68Vxy8HUDWqxc+DIE/W+yBGwjemMfAJoBmsDCPhKOTBRlYlDkTXMEwg4/nyfIPYAB9ipHyCD/2FVbUPRW4SZ5VcfIizChLvcgkhr9TGWfmylgVrKkYpXLw2lPheuHAtp4QnUq/FShOaoah6SSfXkO0i51QNOaeGwaz4CJwjYO+2WkWJ8ziFEGfhR5I/9ogtLqEBjOsQggGpM1GaSZXnK20zMTExMZnKaTl8+QMSENQQXiup24mGA2zgex7RgV4qw4de1gItIBwgHiFOIX7NlGeQQkMJ+AGMkVJTJWP7CSxUgkMIxAhMCKyIlbAHgQwRBIfqhfq99r177Hu6pC6EP+RBEKdNoyy2EYgRH2kKohVSEB9hA8Ilgjh6h0iK8ASDsU2nwJbLy9TsbYV6HFZHh9ix37F/wD4QEslL8QIbXxNcK9o0ui9xElopgynMFGygHmKMuVCAi3fBCQjcIBlEf6thRdSGhXSVz0pdGwWDEa+pQxBV4UZ0FvQC56AqhPsWsQXdrBpWtQRjhF5X4Moglrit5B3KvPk4IUwCzmHo0SkMEDzWJrXhLxJVczWorcKIFzXy6CgGCMY0CA0gFkR5eqt10ShOl6YBEqiBLtBe5QcUoXBFa0YKPA8DMJSUH0AvAFdildUJk5COTmFA0Tuz5W2kGeWMspJVVvxSZ7PzaJvzJPofl6ejpXFZyyTkyeHkD5dyF2UtPZd9d7VwRTVKJj8ospbNKzFZzcxlz1xLfi+rrEaLY8OJl8Ee4AqXUMdbpYnM6w4+GLQPJOV5YIlf6siUV1BJpW0mJqa7JDaBxcT0kApYc9hxGGzXbetulprdvLterAeGggbO5c4BRwB8wCNZl8ExwCDQBvhANxekmCvPIR1kCRws6SVgTZCvLAKK9KgSJSkCeas0pUBABkrdaHLk5oJJoBMQKgwDx4BK0SLQrVlsxtGElgClpczV38k82vobu5GYUBPgG3p3GAjSw3nQKXQEDETzQLdrEioEWOeNPJqDN9A63NIqtlI0DCthWAhjQHVwL8ALRdAcKA28CNrDB7ugUhgjWARwIa32RoLfgNQZPYMuA21LWgl1gsjRHbSCDpJuagl4G4QNA5AIdIPPkUfRFeoc/IW1AT4A/9BqYQzMRkoVjunPBjiHZtgqjDuI8HLhclgNE5TX8vhLFhmxWKfl6dnyLE0EHCMF4wUkpcaARAGmY/IYzMCJhAw4E5AB7dJq4RwYCQKGW6xWK4zBCQMvoTu06a1jJHGuescel9gQK05MZ9+aSL8KJA3aevb6v/Rk0//9YPAbA74XA7Yuh+BvdZ3wSM3Ax+vJ7yfkKadQ57d16YY2m313PvdetDTmEIItzuO8+WrtspZZyl+Iy5Pt7kdcYr1mUZDfLTbpFk2pWfeXiYmJiQlCpMOXfEgI0eh/EyE6IOjgy98reB28A9sIKCiO2IRERHMEIGSj/IB4hwCKuIaQTa+4IFIglNCqtgohDwEFMQixEjVgAxEEURKRZbg0jKhNV2YEPNC4jNhEIxFiDdJjaoziDUIqWkSIp91BwEIKMjSKjWgdh+iMCQI37KFNbxWqnVfmAQMtYguCLAIxUgAJtIObhHrQBPyAbeAB/sIhiInoSFyLo+8AGDMjcSBiKLqJqmAdneyDZ8g00w0whs4qZvUssAQ+KWgF7CIRxdN6Gh6A2+nlSYhagmzob51Yh/7GlTjypHQCVz7BB9ijOcnYqUnUA+qDPdiAG2EPQvaNLEG7yACYQdeoMfiLFEDmIceh/Y79XbYu8Kdf8ANd0GVUhZygPkKSIoEr2EDwT0uidVhC4QpC75CCMxBQgV1qDKyq8sNWWS28nfeKnDNaGl/KXVjMf4D47hJC3e7Tpxr+9ZG6PxrwfS7kGBA5F3mRi60rUhwdSvzDUv5DwMCRut9/rOnf7vF/sdvzjIMP+KS2DvdjdKV2VLJWuBorjbe5T4bsfbpRtvM+FMEhWcuYLTMxMd01sQksJqaHVECfNoncl44PSMvDeQABSJ+Wp8mUhDz7Tu6dn6Z++tP0Ty8VLgH4yHJXyjxoCRgHxBkpjbydffvd7Ltgr26pu/qYIXIulBfapXZgBGgPGDFVmgLMAQrBImbLtye0Bcyq4+vO5M68l3sPPBoUgqAc1A/L5+Q5pL+ZeROVt0gtBM5MLZfJS3/axDZAHhLBpuOlcSAR0KdKbBC5Q/92hL6DZZuF5vP58/DPaGm0x9YTEkMNYgNM+jD/IYw5lz8HMkMKLEcRzdAWy4sg0QahgeIvUGyiNFE0ishDq72RQNuAuSuFK+/m3n0j80ZYDcOxMKBP6gMTIxFDAJREx9Ev9HG0OAr6x0AABHttvdeL1zFAZ3Nnge8oBeNptZPyJAgP9tBJPYAy7AFno5IbOQTuRWYw4vu591HnB/kPkNJn60Ov0TUMMYx5M/vmsrIMC3EirZXXUGdMicEJYF/YhrEjI5h9D07AiUedg9NjpbwCS3B6kN8SFmFVWcVIwSp0gTa9VbxV9Epth+t+r6SnP4z+1aXYf/dLXYDOft+n9/u/cij4dXzq7ANOIdTledovta8ULl9LfC8uT4mco931aJf7qeX8R5dif6vqxT7vp/y2Lo6cEkZOjYylftrsPFJv3+Pkgy6hfrnw4QxOLYvoMl+Vta7bO2eYmJiYHkiBB3RDp1eJKkk30KKyCK4oGAWb1dYpdeKrHrHgV9lfRdQIebOtUJkzyuiZ4eIwoiq+/xEpED1nSjOgEQdH3i1Iq9okFETOVqkVUQYVIi5fK15DLEMriLYWw3Iudw4x60L+QofUQVeFR4iZK88V9aLD6gBFgE8Q197Ovb2irCB+AY2oMUAIBGsUAUWgQsTc2fLsmrJGgrvlhu8RRmhDu6vq6luZt9BuUksiFlc7uEmoE9YCY+BJRNgDjgOIofDMmewZxGiAGZ2XgZBe0kv08T18snp2Sp5CLxA9q5F9k+gtz/Py/DvZd36Z+eWsMotd5IclqAotkpnH9YgPAAAwIP7CPwjHh52HZ8ozNGpjLGBJFa4wHAjccCZsw6Cgg/BnRIkAzG7EeJyVw1G0frlwGT7BGIE64PkOW0eVQunUFYUBYCStE2WRGOSD8BKMQS9wJtSL9ZQfIJCexJErdvAeMUYlxsCrqIRm2CqRczY6DuzxfylVnrsQ/d+uxr/rk9r7vC/0ej+11/8Fyg+NjoM2zt3qPB6yD0ZKI1cT/wAYcPD+Hs/pg4GvIcMe/xdACAFbT7/3Bcl822ZJS09lfhm09aByp1AH/IjJEzOZt3RDCUg9tGkmJqa7Jf5b3/qW01lZv5mJiekB1tTU1Pj4uMPhcLnIc1uVVFMCJyDe04uTYKN2WztwkLCOOS8DpAC94RD+AlnoY3Ee3oNdABCAr1mqvMUG6EMvfAFKJKtEbr/iyN00AYG8trnKhaVSaXZ2trGx0efz8fwG4kEGMlfCe9Coe/2V1agHbSGRAhnAFGYA75CBkmWdWAfkrWINkLpklJy8k153BdagaZiBDM1iM3arKKnrerFYnJiY6Ovr83orFxhrheJot1FoxF+agp4CRtEuOoXa0C7MQKJH8CAPYAtuhIXYoDCnWTR6jRoUiNromwHRI9iG4rXoqWnaysqKKIqhUAh/kYL8qBzVYnTQHLzaKraCI9E19BofJIIjUQ8S0SlUDtvQQTSNo/ASIUKxoc/WhxqoPXBOXidvlsQHKSgociLGFJXA52iROieRSKRSqebmZpww2CWVWyX4H/agqpAYAknDn2gLrcBCOAQdxMmAD35OID+MRDrqx4cMH0f8Az+gIMyuOMfQFIuCMUURpOAcQ0E7b28T22AejEGetClOsLsCvZ5QP3nTOgFiwSu1mrC4v9392IDvxRbXYQknjJWjH4cQbHYebnDsRSL4EhgKrLQLfjvvC9p76h2DLc7jfb5PtbtPgUrRqG5oANCynuv3fdpn6wDjusUGtOIWm7o8T6Mq0bzKmkks6aWlg3vbOzo6OI5dAWJiYnootLi4ODIyYhiG3++v8gPiVzWU0JSqABWIF0EhSGMcjdeIAvhWR0RAEMEujuKrHiEDKchDbrzVFUQExAgSmMzbrwAV+IvYh/CBSpANgXJhYQGBqb6+XhBIjOCsZN0AGhMR8pqkJoRFGnCxi+KIOIgyvXayCDpMRc3IiXRkIDDDbYiw9M0t9C5gbKAgwhxyOjgHGqIxl16xgzfADyCrtra2YJDcck6MMW9qph1EvCN11ryQkQQ4zg6sQgylAQ5/4QdEQGzQQIkgjoLkpiShnnoPxhT1IvIAG2A/LKRl4WFkI2RltcItq6urMAluoVEbOWl0RrUwG12Dq2EVbIA9lO5qBw5tIRvMQ6KP86EseoE8vVIv0mmL4IeCUUA6mcUDXFltKIUKAQOovwpX5XIZJ0xDQ4PH44FtSEQ29AvGYETQX1jSIrXQiG82bkGn0B0cJf63kju2YDY1Bjbjg0bhtB6pB8ZQs8EPID2Uoil2qx39wolHYYa6rlAoAGYsnOj0tvka93NkcXqOvInY1gkqqLfv6XQ/3u//bIvrCNigyg92wdfkPNTsPAKQkDhnna2/xXnEIzZawadmBvMqWnur67jP1s5ZeQyQrGdkLd3pfrLO3itYHXbiMZtTDKF+fGzm/WvZ1Gopu9Db7tu/f/8m9GViYtq58vm8Fd+8+LFUSWBiYnpw9dprr/3kJz8BZoFvqgBaFQIwJQls0JRa4RBNr9IGdkGW2KWfaiKYr6yXgT40UbWoOS0HTAGOUPqEUqnUW2+9dejQoY6ODkna5k3bm9qiQqJm0XhzSaxK0g3MQApswCFwJE2RDZku6F4FLCowXywWe+WVVz7zmc+AQSupG7WtMWgC6ehRbTq1kCbWGlPSS2ApilPIAxJVDRVkVoVaKlmWP/zwQ6fTOTg4WHtdATXQPtY2h3roZ1NidRvCLgpuMhIpBb2ApmnryAN7MGqAYGohFULD3NzcsWPHqlxOhfwwHnUC5WvbJYnmSyG3NYZaAtwE8iKxmk5m93QZpwflUWKbRp7+oL9eaJ75+Xn8XOFtvqaeF5oGX+T4j51mWDTd0KxotOYtRVSoBH/MRHrqVrbpQZQyyPun6GwdScSurGWLasIrtfDk8QRD05WcugaTnHydbX36cnHyAzV5/vd+6/EnnniC/nZiYmJieuB19uzZ73//+4iYXV1dtXP3td/zm7TpUO0utulnU8hAJEK49PAemogAkdWyiBoOK1mAiWYrl8tnzpwJBAJ79+612z9+dR2tEN/YtZBAE/HZ1BD+1u6iFDa2GoO4BmygidhG6ERgQniiKbquJxKJ119//dSpU319fWa5iratsyocrW0If2t3qym1iXALsI3cU2bugnBKRglBvGoM3HLp0iUM0L59++AcsxwRMm/bO/yt7lIhsTYFu9VstQXhBDpbRHdhGPgKu7Vwlc1mccIcOHCgpaWlljaRf+duqc2AUvjQUtV0pIAfYEwVpQAzZaOMIcMw0WzRaHRyctLgnXWtj7YfeokXKkyIFgxDUw2Fs/AcBxLYcDkKreOPWQM+1A8ft0sFZqgmIkNZzxfVuEuoF82XeuuGmlcjKozhyWUzsx7Lyuyl1PJ7n368/aWXXtoWfZmYmHaicDjMLiAzMTERVWMzNrZ+quk0D4RtYOImCsE2SIJe4qMpgoVcAgVPICdN2YlQvLZaKqSgtk3p2N1qBnZBddXZK8hmJauoVlHvtoQiW0uhiU1TaRB2YeFWY2rnhnCIXiuuItcthRpQ7abmsL3VhtptCLtbjUQpt7mgO93FUdjj4321s1c3EfIjJ5CxttpK4o2NwTaOotFNzkEiWq/+MiG2mXec7dgY8i7C9XmoDUKKiaQkvXbblBVFULA2EdugzICt25y9Igk8J/mkjoDUVZ29YmJiYmKq1dbv3qo2Hardxfa28QsxAsGxmogM5BYqhIX1GHET0To3QQJN3NrQpl1k2NYYhKdqomDeIVWdz7q5tq2zqtpEbG/ahcH4bEpEu3TOiO7aOBui9k6MQYZte7e14KYU7G5rictcCaG6CxswRjuEK+TZuVsqW6ZgxrZwhdZrUQq7cAtStq1/o6xWqyByDgT6TbNXEIrX4AHZ3lphbSI2bJzbL3XS2SsIjOERW8APdrKK2S2NYWJiuj1t/kfLxMTE9PDoRmuOMt0/YmPExMTExMTExMTExASxCSwmJqaHV1sfpWRiupXYOcPExMTExMTExMS0C2ITWExMD7HMNcy1TKbyyecNRdFl+eMU86MXCoZOli3YKhzSSyW6jTx6LqfGYvhLFg2AdN0olcjuDYrfSIaqopSWSqF4JWmTDMOAnem0DpvXK0cpFFGTSaNcpikWTau1cKt2cnePgUpgTDr9cbWbZBjEjTCmUKh0HPUqippIaDBGls1MFuLbmxqzvVBVqYR+bTJgd6xCDXCyeVbAgEoikpGYzcLIbeqBGbAfR6tnVDZLhhXnhqLAEtKF9arIuJsnId2lqk4ybh4qDHw2riWWjHyCLKxRkWHRVT29pscWDJm8m3wbaTi74joKFjPrntGNbFyPzOqpNYtuGqNrRi6hJ5aNcpHsbtCtzxkmJiamB180DOFrvBr0IfqdT0PPjUI/DRmII9X4BX7I59V4HInrX8tmlEe8UFUzx86EILKlXRJZstkbGUOCIAITItG6MYgtWqGgRqMboqcsY/dGLHQjkTBHYQaVV120UaSbAK18vmohDFYBM4lENaSSLhQKsIru3q5QtjY6E6vMkL0rVqH4Bm6Bt/N5wg/FrdHWFGgBMIPTDHhAacGEGZJSw3sEiopFQhc36NFmoZJSTk+uWBR0xyyilgkJpFa11Cr+ggEs6gYaIQItKCUtvkBoQascNQoZPTpPqqIpqLmYwa5RypvHmZiY7rLYWwiZmB4WbX0LIWigPD9fXlhQwmElEgGIcDwPjCtNTdEU8olGLeUy73ZbzffifSzDAJaV5+YsisL7/UjQ4vHy8jKFDM7l4kRRl2VldRWIwzmd1ppXrtzkLYQQsElZW1OWl5VYDPzE2WycJJFVCNZFMCWTkefmYBugBwc4h8PKcbBZXV2FAbCNs9vRIvoC2EKnkKFSeKOAGYVC4SZvIQRpEWOWlgDWMAydsto2vsxb19V0Gj5UIxEVTVutMBhYD1eosRhaJykwD8YkEoA/bNzIGG3LWwhJ5fDq4iIGAhuAM6vdDm/cA6s2vYUQIm7P5+X5efgZpUCNGGUUJMasrOBD5i7z+U1VYfRxDpDBgsHmGYWyZIAcDnlxkRTJZEgRu93CcTiEISNjV3OyVd9C6An0utffQghMVJdGlNF3tNmP9PiiheOtDo/Vyhv5lDrzoTJ2Rpu/YuTTVlfAKjk3nDylnLY2oVx/S52/oueTnM1hdXj1QkoZeVtbGNLC01Z30GpzWcpFZeocCJXzhKz2yovMIfMthMvsLYRMTEwPlba+hdBQFHzt05hCIoKmkW9+XQcJ4AuffLdns5VYvPGrkoABYgG+/2lQEwTk0bJZwg/xOAkBiE0I+qh/dRXxhQSamjdmIFBuegthVYhKCDQIcLzXi7BSSVQUGANWEUKh2nqIzMs8sISUMo2h0QcUgfBKp1RoCnqHztI+VrtDpim2vIWwVgiI6EIZkTqZJD0VRRKIa+IRcRcwDJHaNLviLquVANjqKkkBPqFFQdABMwjl+Nnm+jge1Qpu2fQWwoq2oBpID/0lA5dIYPvXYVV541sIK6mmMNBwOJqjRciQRaMK2opGycXOrR0EzCQS8CGyYRxRF4xBccJFKJJKGUgBYXIcMSYWs6A7ZgZaeutbCGk6kSqrsx+pE2e5QDMwALbo6TVl/D11+qK2PKKtjBrFjMkDHyOEoZb15LIyeVYZfU+PzFh0jfPUGZqqjL2nzn2krU1ZwCF2N3Krc1f08BSH4g5P9a5t9hZCJqa7onw+zyawmJgeFm2ewDIM0ElxaEhZXgZmgRqtwBSPh8wNTU0B3QjDLS+XZ2aAj2JTE0GcqsBK6XRxeLh4+TJAU+roMFS1NDysRiIgCXAeyIb3eIAdxatXpbY2AqA1CHuzCSzDAFcVr11D/agT1AK+Eerqamc0QDmFoaHS9DS2wbtAMbGuzsLzpevXQWPksmEqBavQKDBay2SArQRottMtJ7DgCtIvGFMqwRikEGNqbIZ5hY8+gs2EksNhbCADSfzwQ97tBsHDGLgCBhRHR2Ge2NCwwZM12jqBhfyFy5cBagTOwKALCxaOE4LB8uzsr9uqrRNYyIZGiyMjBIgzGZwYQiAAJwM9cRaRa6qyDAuRTWpqqv5OwCCqS0ugZ5wMGFPyg2dlBaVgRvadd2AD+oVTDuaha/LkJPKTvtT8zKhOYLmrE1i6pmcixZ/+5/K1X4IRlZF3tOgs37rPKtrKw28Vf/b/0havaWuT6uQHnNPLhTqt0sc0r81dKb39V+Xz39cjs4BXQyvzbQe0xWH53b81Sjll+C2LIPH1XUY6LL/73zlfPd/UR+az1sUmsJiYmB5CbZ7A0nU1Gs1fuEAmHbAdi8mICIgysoxEkAN+smuJhBKJkDBhXp+oVGSxIGYhZJC7ewoFRAT8FZqayCzS3BzncJTX1iyKIvj9Wi4HEhAbG8n1s5rotv0ElmGgHtRcME2SOjspM5ArKCsrCKOlyUn74OAmEjA0TZ6eRlBDcEQpgi4cx3u9iPv4oDvK6ios530+hNr8lStCfT1i1g4nsEjlk5NFYAngymqFT9AKHwxyNTCDAF24ckWencUhcrFqaQmtW0SxNDRkUVU4E3ET+YlJMzOI2jAALqoU3qjtJ7C2oBoGC64oIe6bAwe6gJ1gjtqY+8mt2n4Cixpz/To+cCmoA2nwMDkZEgkcpXOaIEZizHopXZYLV68SCkLmtTUlGkVZ1Jk9cwbQAgtRFpagdzAYxcXm5tpLnjeYwDIsZVldHCq9+d+UKz8T9pzm/c0WQ1enLxZ//l/UiTPgB31lHAMstAxy7iBZzt6UHluQz/2j/PP/oqfX1LlL2uo439hryPnS639p5BLqzEVDU4RQl0VT5A++ZyiyACxhE1hMTHdb+Xye8TcT08MrACLv93uefTbw1a8Gf/u3sQHss+/fH/ja14Jf/7rvs5917Ntn6+tzHjkCgqyUMUVmpkZGKJCRffMyJqAHcGbr7RUaGsA0ajqtATW8XvBrLRvdXICV8vw8mvM8/bT39GnX8eOgZHKJr3oTu6aBUQCXnscfRx7Xo4/ChvLKCrIZug52sfX3E04CHOOTzRJ63mh8rUB7la2tMjsFuuVcLt/zz3ueew6VkzuhzOuNVGR2Jpksz825jh3zPvOM55ln0C4gGInostjeDu8BpAgZg4PLZUD5Jk/eXCBy1ON+7DH30097PvUpqb2deCMaLU1N3WOriNtjMYCv65FH4HZ8MNA62DGdBlkKzc2e06dhjPP4cc7pxCDCe7QgENN+8KD/K1/BGeX/0pfsAwOOgQFbVxe5V0sQgKpia6uWzaIqGIOhrPzaqdE2Y6SpRiFtEST703/k+PK/4zsPqxPva2sTWni6fP4HYEXHZ/618+v/o3TkRZwShlxAHbScUcwq0xfUmY/Ewy86vvj/4AIt6vhZfWlEi8xYXX7p2OdBq9rKmJ6JgEStdpfQd4rz1NGyTExMTExUiDKIIGJ9PQkH5pe/leeVpaXy0pKWTJKUZ55xnTqFbPL8fO0jZoiqCPFWjvM+9xw+UkcHuftpbQ0RgfP5pJ4eW0cHYg15wA384HKR6xnSrd/YixhXmpgojY5q+TyJPjRqaFp5YaE0NkbvyzYzbhA1xtbZ6XnqKc/zz0tdXWAJJRzWSyXe50OgBCChm/igF8QYn692Ku1mMgxyT9nqqhAMel94AREcNIUQjJ5WLUFUBSkVr11z7N0L+oLHEAERBwnMGIbY0gIDrKJISiUS8A9MggG07A61GdXQqKJgG5HXC3548kkgH7mluubZvV+TVTgT4A0yFVVjDPU/NkhDzz7rPHmSDwTgbXqUCG401xlwnTjhfuop74svIoXcFxaP4xQC/GDIYDDqUTFq+Tz4gdzAVZ0yu5GUUvmjnxRf/0tt4RpwgqYZuqbFFy1yTjzyovPzf+H40v/T9sTvcYHW6uyVoZA7tpRrb/DNg67f+Z8cL36bbzugpyPa2hTMFA88L3Qd1aNzej6pzH5koJ7ek5y/kS2aycT06xCbwGJielhlGIj3oBCgCbAP8AdqQSL4jFy65DgKkY5Dh8jFt403m4BFQC32wUHAGWEFq9UqCMhD1ykw8nnUQB4Hy2Qc+/fTC6E7FECEPDLgdpN7wiWJ83hQM+qpLjwB9MGu1W6HAZzNhmzYoM8v0EkZcikP9gCmYzELzwuNjdXrpVv18bXBrQKSpFKoltyp5HKhLTRE4CkarWQwjYGXyGN9brcVxrhcYigEp4GbLbquZzLEGECfeZ0TdA7eIu7asVCtfe/eyoMPqMdc/UFNp1H/Pbaq6nYLfpDMzZFJq4YGqbUV44WTAbWR3wmjo6jf1t1NpsNqKiRnFOzXddV8hBDEiV8FpCpdR52wBwNN6BbGOBx83Q4mjASRq++0v/Dn4t7TFjlvkQtcXbvV5tZTq3o2ZvU16pmonlzm2/aL+5/jfR8TpJ6N6ollq2gXuo/xrfv4xh5LKastj1htTqNcAobquQTnrjMyES08JfQ9yqHsOrzW6DZGkImJienBE77VxYYG+7595PoQIqymkasFiBSqanU6SehB+MbHbkds0msmsMh3viwjA2I34pdg3juDYI0Kyd3TySQJNA4HQrmaStn6+jZdz7iREKFQG6KPvbeX2GMGIEQ5Q1HInEt3N4lBW4SwCLMJSzgcsJagDjpSLFJjdMBMqQSKINdpFhbIxM0N7n7aVmgaf2lP0ToJeeblN5hVzaDE48RRXi+BGYcDsZ6YVCrBenKjtHlfEsoq4TA4Smxq2kRit9RmVMPASZK9vx8p6COMgZ95czEBmh/6dVmF06NcRlXEmPUoD8fiZCBVra2VxsaQwd7TUzUVAvOoiQQZGnMVC5iKMQK4mscMGK+DWpHZvHOfnJPt7bXscSMZqqJMX7D6m7nmfou4foLhVMhEQAJGLqFFZoxM2CqIVunjpxGNUkaPzVuUkjXQpK1OoFFx79Ni3ynCCRaOTF2lw5zDZxTT6uI1LtTJNfTi3wkty8TEdHd1e1+FTExMD4wIboLVSiU1FpPn54sjI5W7yk26Ar0pq6tgBdDJ1hkoAeQ6MFCZWDEFyhQCAZQE06BmzuXSCgXQHtBNBZLmckikOW8h4C/HEdSjsAUwAoMWi9QqIpgN4jRXX0IeklkQyKpboggD9GIRdMUHAgQ6Mxne4wFpaalULUDXCnVXtrYTQSsTwSvGoLMqWWWcHoXgQMLi1RU6YI+5QBXs5/1+gBc+AC9AJJkIw4aukwm+HS8ySrwaDFptNhQnl0DTacAo2rr3VpHMGAVFKS8ukscqx8ZK4+PkpwhGtlhUI5HS9DS5AE4v9tJlVmtlGGomg3MM3SGPG5jzjwSLUUOhINbXUyYG65PfMHRl2XVVJxk/Ns7KWSWH0LzHomvK6Lva2gTf2Mt56w1FNpSSJRtXxt4tn/tH+eLL2soYSVmXmaFoESWyspVos4gOpGipFb6xh/c36dFZi0TuujLZ1MK3DIJEtfiiUSQruVSqINrR2DExMTE9sOJ5zusl4cl8vF2em0NoFurq8N1Or2Mh6OODwERiU01EwHc7YjfAgMQvfMwghSKcz4c6yWxXsQjqQEwnYc7lIvyQySAA0eI3Epq2DQyQJwdtNhIyzG9sNGTr6ZG6u8ks23oc2SDwhiThQ41BftIQ/u/3IxEx18Jx6JGaSgE5CNWYIW+H4RvghCb1bBaBG2EOG8QbteuUm3M6ZLIPiIXWIVEkGXgeDAMPaPE4QR27HQVJFyzkqUziz50ZAG1FNTSEjnAOB+qXZ2bUtTUyxVbLeL8eq1CJ1NFhHxysfVwR1ZKzJZ2GJSAK8ANOpA1jDUTDCQPaqcKMIOiKgvMHI44TjAyNz0fqQaLHA4cDb0ARt3CRaBOPfM5++p+TR/z4dc/gLC2XLLygx+aV62/KZ79bvvKanomClSsZlLJRyhnloh5fKn/0U/nsPyjX3tBzcT7UKbTu0dNraJLvOUFuyMrG+aZ+YJOWWDTy5MJwpQYmJqa7JDaBxcT0kMrQNACo4/Bhz7PP+l580Xn0KHANHzL7YBjAFFCX2NKyeXVwU+A8YMSGO5usVltfH1CJDwbte/YAVsAQUlOTsrZWHB4uA0oK62/zuZWAKBxFW3OH/K0taBhWfNYvsRJhQ9cBmrb+fvCr2NEBZqVgxHu98uxsAQYsLJDLoVsMQFuVrRuIHN6UZ1MlhrFhLSQzM+jKeewYAEvq6oJJ4DMAsUUUQWnF69fJHN8OX6uE2jgOmQGIhcuX0WupvZ0AN9LvsVXmU5lqLMZ7POTJzRMnQLFkZat4HD8wOElyP/aY91OfAkGWzAXUNtlD5shSqfL8vL2/H+gMe/CrwP3kk+QRgE7AXyuwlfwWkqTSxERxZATVbjVmY4eJZyy6ZrU7ra6AlljRU2FLuUiWx0pHxJ6T4sFPG6k15dIrWmzhY2NAovgQb5gfsqGjCN/QYzv9z6VjX3B89l+LJoBygWaLXChfebV84UfqwtXt3kXIxMTE9BDLDCt6oYAv9uKlS7beXqmlRQiFkIigT5aRmplBdKBEYRYwZW5vjryGITY1Ofbs4UMh8INYX69ns2JdHaIMYhO5Pbz6asIbybyURS9rVVIgNCOKmxNrhUBZ2TK1ng1RCbESgGTv6yMXwxIJ2+CgGo2SGZaZGTKbc3NjIHORcs7tVqJR4o3ZWXlhAVi1oSC2zUhdNY64BXgjCHCC1NpKYAYGAG9Aay4X/Fy4dg1/yQWeWxpgahtUg6xWRGSMCw6R3pmXkSqHoF+TVagFlojk7v5KCpoqlch8k6I4Dx/2vvACX1dH3yAE8yo5TG09W4AcrkcfBaDig8FSIhHe7QaclMzlQUkNG99lvElWwSbtf5av67AIIvYqqYbON/ZIB1+wnf6/2J76Q6unXrn2hrZ0HYRQzWBgWylZCknpxJeEpgF18nz5+ptWm9P27B9LJ3/L8dw3pcEntJVRq82FROX6W+ULLyvTF/RCplIDExPTXdLGLzUmJqaHRiAAR1+fY3AQgZ/cyR8Mch6PZl5dBNkoi4vAL3p9tVLgVgKdiA0NoFhgBJCIczjAebl338UuuclrenpHszZAK3BCFXmBTWCX2lUnYI85p/MxKplohYKc3Q66As2QBcWLRcKOy8tqJAKGU5aW5ImJTVR0S6HvcMaGUmi9eiWTGLt+zbZqjK5TZOScTqm7W2pvB0ghA5lKGxtTVletdjsImFza3Zkx6AvQMPPmm2T66ehRcil1N6xCWYwj7/cDYVEKJ4bY3Azfogne5wPRkrUnvF78gEFOMv20EWTJ5Je5mu/Hl4IxXg6HhIINDVoyCfNQT3luDr9bgMX4xUKMuZFQuSobxSzX0GP/zLccL/5bPbWsXH1Nz8atgsS37xf2Pi09+tt8Ux95ECAXRwFazsoJFnzQRx3OIVNX5A5/m9vCi3xjvzj4NN80UL72C1TO+ZtL731Hnb2szn5Yfv8fCMUyMTExMVUFUshmC9eulcbGHEePOg8fRnwhq2KdPm0VRXLRqFyWmpsBGLVzFjSab56hEEXEBUQHW08PKEKJRpGiK0ru3Dlyf00+X56eJvf47FybpjxuJARKRJPaQAlTESvNG7pt/f1Wh8PI59EvMFL+/HlUi+hWGh4mkzW3Enrk2LfPsWePnkohtCHekZel1K7nZbZVG6lhDEohGpLM7e2AGRLqcznEVmVhoby8jCiMv5tvU7otoUaUtVrFujrn8ePOY8eMUkmen//YCffQKjgWlYAlxKYmVELPlvLS0gYOAfBgt2oeHItTyLwzDiRDYKZUAjOgHhQsz85aJYnAzPJybZFtZOU2XxOzu6QTX3Z8/i+k41+STvyWuOcpLb2mp9Y+Plc53sqLFqdf6D0lHvqMeOxzcJS2PGJRFT7YJvY/zrftV8bfN3IJsIcydkYZfkudu1Q++w/q9TcqNTAxMd0lsQksJqaHVLosg1qUlRVKKvhLrsiZd5Jjm0CJeRc9zUwymFMetUywmQ6AjOZVO7KuQTYrmK+9A/+RSYpAgDxFWPMcwY0ETCQ1ILOiAGKAJmiF3ChktRJkVFVCUTZb5ZqhpiERG+SpNPrqZbAXjJ+bI3zW1AQC5uvqbJ2dnMdDlsTaCM0QulXZ2iqrldwer6p6JkOa1nU0BIwTQ6GKN0x3AZuIMbDTvPEe27AWaIXiBIV1XVldBZORxwB1HYAO+AP0gMVv1vS6DIzR9DR+Htj7+qqzV7tiFZqgHqaNkmpxMkgSOUlsNtiDFGIAhhhN4CzC0JgjSIvjfNBSKamrC/XQFCIy02Y1zAv4GCMLSsGYxkacMKicLNplaqtJRrmgLg4Xf/6X6ti7Ri5pKDJZ1l3XrJ46q81lFDN6Lm5ko+RpQUECdBrZOJnJKmasDg95oxCKLw3ryWUjHUaK0HmYUCncgl9VqbXy5Vf4jkNWb72RjQlt+0ClulLU0+FK20xMTExM+LLPZIrXrum5nOPIEXrbNRL1YhGxyXnkiOf0advAACICjc4EMMyboHmnk5RNp8muppE4bn7tk29gxAMEC0SE2VmUQjYEF4QDqbkZuELy71w3Ca80UJrGICZigyzwhHBmrqhAgprXSwwxYYasElUsim1tyGO126W2NoDNtjcIbyPztmWwh/upp9xPPokeIfwh2qKbCKMkUvO84PHAFRoirxkxSaT2+VAEpUmk1jQQGvoOjCGeDAYRqRFzife2wMxNVOsLAn5TU/AwaqAzQQbsMS8Z3mOrIJwYnMNBzg1KoTBD1wF4+EvGCLscB1ABmdC73pCI04P3eAiaYpBgvKKUl5bIpVbUoyhATQIzHEeuxd6m9HxKGX6rfPlnOlkAK2Lkk5zdbbV7jEJSC0/rmahVcnK+BjSqATAyMbAHTLKK5mIOZDrMCmYoD/2cb9nLt+whxevaxf7HDAB1eKrSBhMT010Sm8BiYnpYBVpIJktAmYUFZXVVWVoCuIh1dfgLmACiEUow57NIXl1XolEtHrfUcNvGy1cVATWUtTXgDj4EMsAcsqybE08mnd5CoBA+GNSz2bI5uQY0AfOhKjKVs7BAnk0zF2LgnE55dra8vIyPUSwSRKarq8JO81E4AA0xAHymqmQeh87NbTHgZiZZrQBZ+k4c2Vy2nK6MDn5FhQTgcjnCo6BShwPeI5/5eWAWEKr63CVcQaCqro6sGWE6FtYS6Km9p+zGQoulcfIuZ7QLgCY3lMVivLmU1T22CkMJ8q66nTaE3xUAehijxGLK4iIGS4lE6N18YFl1dbU6CQXoxIkhNjVh+GgKFcaFrBcrimQEXS4C0+Z4kR8PtVNdm2XFGanND8kffF8+//3ypZ9a7V6h66jQcVDoOGRkosrl1+Qzf6+n1oT2A5w3pEx9IL/912SxdndQaN1rdfrV0Xflj34KKuXqu5HHYq6CoecSyvCbOCFQFeeptwiiIReMYhqeIfdtfaxbn8ZMTExMD7AQkRGjEQ7ILUWGgbCL738EaN18GyB2yfpEiQS+z/G1j8BB1l6MRIxyma6cZZh3FpP4FYnQ738aixEpEOg5t1vw+8lEhtmQLsuICFvD981048wwCRFQi8WIMR4POEGNRsnNO2b8QkxE3KfFETfBSMhDoqckIYkYUy5bzNkTWtvNZBgq3DI3R5cB1RIJEhzr6xH1EEPJ6uMcxyMKI4ACwBBAFxYQJYEcsIFWQKCLvlnPXPuSBkfEbnjsdnyxIWJhG8NE4jgQa20NI4Waxd2wCkINaAt+hpcIV0QiIATRfDkMeTFlNmvlOIAKyISQzOoqzMYh2Fa9tkrOMU0jcOJ2E5jRNMIP6ObN+OEGMnR1ZUz+4B/lc/9YOvN/qrOXhPZDXEO3Nnel9OZ/UyfOWCQ737qXq+vQF4eRrXz1dYvkAC1YRPNELWWVibMWpST0HOPrOqy8QNbcLKQtumYVbv0aTSYmptsSm8BiYnpIBZYS29rAcPmLF3Nnz5YmJ21dXaArMneAo4IAbvt4RkPTVPp66epdVFargZwOB6XMqsg8SySCmsETpAZJKk1PA93IhccdIAVaJBfQJKkwNJQ7f57cm9PbSy7BgWunpshdVJoGfHEcOiTPzMDy0ugo2hIbGiivGPTNeiDO5mbObseGlsmgIEhI6uggELxRxk1vg0Kd9oEBi91euHQp/8EHYCO4CCxOeGt+XkunkQe79n375Pn5/IULhatX7Xv3io2NFXgy381nBbPW1ZErjW43jClNTYHU+Z09m0lIEaw5P587cybzi1+kf/GL/EcfgR1t994qQG0g4Dh8WJ6by58/X7x6FehJrrv6fLbubnIWffhh7r338OtF6u5GohqPy4uL1BgqMgUGEt1YP4zX4nERg+V2g4/J75xoFOPFO534kUPzVCcZq0NllRx8y6B4+DNkruraG3py1Xbiy9KB5/nmQenx3+W7jqlL15Wxdzhfk3TsCwQ3MxFtdQIoacVp3XNSOvEVsKY6fobzN0nHv8R5G8jlU5wKubg686Gw9xmuvtPq8vNN/dryiDr1Aeep4+vaK20T3eycYWJiYnrgpZVKZBoolSpcv5791a8yP/955pe/RKwHEiAiFy5fzp07h29yCVBhRmc1Eimbt+0gBCCR83oRy3IffKCXSghP5LYs83se0U2enUXQR+wmUxLm42CI6Tx27Tt4HSGihSRZ199wQoU0ThRJE2b0QbRCBCyvrenlMtKlnh40imAKg/VcztbTQ6700AmsQgGHyASc+fI7sl7kwgICltTWRq6H3VKCIDQ1oZXc++8jECPO0uXkEfXQKTWRIHcbOZ3OkycR6AEzcBpCudTaWpmdMQxleZl0qL2dwIx5I5I8OQmfA3h2QlMVbUQ19A4VonLAAz5wBVnWqrkZ7HRvrMIJgILUgfgLfhACgTz8f+aMFouhLdRD6gQ/JJPIgybElhYCHhcu5M+dA8mQM2odTQEM4ENywRL84PEQUJychHlVfriZYIrDY/XW0wkmq9MvDjzJeRuVsXeVq69aeFE68WW+eUDPJ7WVcfMubKvQfsj22O9wvgYCHtE5sfcR8dCnrZITxQlUzF8Rek7wjX0Wu5ur7zZSq+r0eavNJbQdNNtjYmK6a7JOTU2FzDUXmZiYHmy99tprP/nJT4LBYP361U6AFGDOMO+lBxAA+6pzHOAAsludwMLP+3KZkGDtfUxmcQsKrl8NA/qQK4109XeU1TQQYTkSAX3W3gGUSqXeeuutQ4cOdXR0SNWyVZltkQ9duYm+41nXDVkGHlELYTm5KquqZLrNZiPv0KE9UlVyEdVcWAGHUIkaiwGRiQEAmmp31qVpQKbYK6+88pnPfKatra2SWivzETwdLoIxEnkvOKnEvK+eWELdpaowBibBBjBi1UVIUdfWrC6X4PMhxTDXK9WLRXLrk8ez1RhZlj/88EOg4+DgIP4ihTQND9fMssEVBENR26/ZKoSGubm5Y8eO4YShKWRcqNvNOivtok4d5Gs+34GzCANknjZkF9mq42U+f0os3ziBhd4BUjFY9AY6mIHxQiuER9dXTpmfn19YWOBtvqaeF5oGX+R4esIYFrmgFzMWtWwR8IsFP3XwE4gs6w6ONGRzrVzJyTm85EaqUo68XcjuskoOc0CL5L4qTbXYnJzdQy+fWjRFTyyrC0Ni/ymruw4eN7Jxde6yRZP55j1cQzd5zNBiWZz8QE2e/73fevyJJ57AzxNSkImJielB19mzZ7///e8jYnZ1dXH4ZqZf+xvvyEZQQKCht+SQcIDwTUMPvk7NQEa2URaAgfiOUEKmBAQSF2jcQYQBP8RiIp0hQrjJ58vhMGfeYkxihBnCyuXymTNnAoHA3r177ZtmtRCkEGvoY2hm5kqi+QAjmQIzWyfGkEkOgUBCLQXBfhhMgxSMyecBMOS6C4yBzZmMkkhQY5ATWeCDRCLx+uuvnzp1qq+vj5TaKBJ/aRA3nVOJ1DAA/qHBEUaaUZV4cmukNtcCI+hiRnwSqbNZzudDCg2stYJbLl26hAHat28fnFNJpdqIahWrTDwgLdJG76pV2WwWJ8yBAwdagILVgaAyQaXKBsSxJu8RmEEi2hIEYmFNHjKmyEONoZNf68Zo8TiK8IAZ7FJjCgVydxgI0DypotHo5OSkwTvrWh9tP/QSL5i36lOhyzJhA6vTR1YbQAJwopQxZPLGIavNabF7raKN4ARSJLvVRl65aKiypQjGKJAF4O1ughAwBudcOqwtDPFt+zlfk4Xj9XwKu0Ypzdd3c0395ElDi2Vl9lJq+b1PP97+0ksvbYO+TExMO1MYcaGyycTE9PCJzIY4HLzHQ2YQ3O4qfBBKMB8uq+xCYBCABZ2wqIrOLtWGYRR0u8WmpkpZ1O/xSO3tQii0IdvNZbaFeipW0arMS4gVcDHRk97qD+Mr0yimkFmsr0ejdO4DjQr19WJrK7/d7NWOhHbtdp4aA4Be7xe5xlt1l7k+FHHj+tIMNBkcLDQ0kFkhMwVFiDFtbSRlZ8agNtK0WTP9cE4nKbsrVlXdTi2p/kLAr5nqWbR+2mCkUHP1jMIusZP+MKgRZ3Iw+V1Bd+12sbFRammpzl7dWFaLzcX5m7i6dvy1AiI581VTvGB1BbhACxds5Tx15juG0Ee31Ysz0CRX4joXF2jm6to4T6gye0XSBau/Wdx72uquI2u1cjznDYkDj4t7n+EauujsFRMTExMTUfVrf/2DsIvATb5gzWWkSDhA+EbINoVEetTcIXMiJE81oq0LEQTxuhI41vmB3gNVCTc3F4KUJJGAUpsZiQhA63dgkV0KMxQSaikIjFGNO1YruRG4rq5iDGz2esWWFoRLUnZnQuXgloo3qpEaBlRhBoIBTif1Ial53XISqUMh3lwAlOyaT/GT96VsN3t1C21EtYpVPh9ZjaE6RvfMKhNUPs5MTwbqf/CDmU4s3MQP1Bivd5MxQDtCC3TXNEYC763PXt1C6LKd3IFFZ69IgiABALhgG7jC6glZTTwgrxT01hPGQLvkXLJjlwsBPJrJFTJqDExx1wn9j5HZK958p5DLL/SeIPzQPEBnr5iYmO6ibv4LgYmJ6SGQGZUr259QiO7g13VmJaK3iwNEbreJnVi1NQPBC/O12esi6ANavQHNGDd9hPBj3VVjdoRWO9FuWbVtozsxZqtMYz4uiF38zgGh1sxe3XSM0Chybu0jZ6bfRLRgjYglNnIlllv3g5WzOjxWh9daueeLiYmJiWln2kk42JQHX8Lm/NfH6UiouePm1yjUv7UJCjO1xpj3B1V2d65tK9+krRngDYG8+6+yiwTzbrU7MWBbmd6ubN9I99Kqm7sIR7daaxpTiy7Etk+KWCYbbMsVtSJ5NmYQJNACXU+TCLbZXIQfhPWLZExMTHdPt/ryYmJiYnpwBcaobDEx7VTsnGFiYmJiYmJiYmLaBbEJLCYmpodXO70Di2n3VJ1kvG+Gip0zTExMTExMTExMTLsgNoHFxMT08IrdgfUbJDZUTExMTExMTExMTA+z2AQWExMTExMTExMTExMTExMTE9N9LTaBxcTE9PCKPUJ4/4uNERMTExMTExMTExMTxCawmJiYHl6xRwiZbl/snGFiYmJiYmJiYmLaBVmnpqZCoVBlj4mJ6cHVq6+++nd/93eGYfh8vkrSLqlQKAwPDzc3Nzc2NoqiWEndDWmalkqlhoaGDh8+HAwGK6m7JFVV8YUsSVJra6vNtsuvXg6b6uzs3PWzJZfL5fN5CyeJnl53/VEr90nekP1JFV2d8AqRb/6zLz/xxBPC3XqdORMTE9P9rbNnz37nO99ZW1traGjY3Qs/CJTj4+N2u72trW13A6Wu6+l0GjDT398PmKmk7pLglpmZGZgEt7jd7krqLqlUKmGMWlpa8ANzd88WWJLJZAyryDuaPU2PcfxuAmc8MmMtzn3tC6deeuklkF4llYmJ6TaFnydsAouJ6WHR2NjYD37wg8XFRVEUdx1AgRRATzAoz+/mfARoT5blbDbr8/l2fc7IMAy4heM4p9O5u26BgH3FYhGWALN292yBTyBeED2+RoenyWrdzRuHS8XMQHfjN176SkdHB0aqksrExMT0QAvk8Oqrr168eBFRe3cjAqI2QjZscLlcuxsoEbIpP3g8HrilkrpLovyADUTt3b0uCGmaBmPgk10/WwqFQiqVslg5tyfo8rdbrbt5wsilbGOd6xtf/+L+/ft3nfGYmH5zxSawmJgeIgEpxsbGVldXK/tMTL8Jwg+npaUlm83W1taGaLXr00YwY8+ePZUdJiYmpodD+CoeHx+v7DAx/SYoHo9PT0/zPN/U1NTc3Lzr/ACGOXLkSGWHiYnpjsQmsJiYmJiY7mslk8l0Og3u9Hg8fr9/dy/nMjExMTExMf1GKJ/Px+NxbDidzmAwyO6bZmJ6AMQmsJiYmJiY7mvVvoWQzV4xMTExMTEx7USMH5iYHjyFw2E2Fc3ExMTEdP8K0FlVJYmJiYmJiYmJ6aaqoIOpShITE9NvvtgEFhMTExMTExMTExMTExMTExPTfS02gcXExMTExMTExMTExMTExMTEdF+LrYHFxMR0e8pms6Io7u5Low3DKBaLpVKJ53m3273r79LO5/OKothsNofDset3qquqWigUYIwkSbtljKZpsiyXy2W6KwgCThj8pbtMTExMTA+hcrkc4jUCZWV/N4SQDXgAQiA+ulwuBMrKgV0S4jXCJbDK6XTu+irjiN2wB8bALbtljK7rcAhEd2EGThiYRHeZmJgecrFF3JmYmG5DoIqVlZXLly/39fXt3bu3knrPBe6cnZ3Fd5eiKCCbxsbGgwcPut3uXZmsUVUVllBjAFi9vb1dXV27SOewZ3Fx8fz58ydPnuzo6Ngt5otGo9evX5+bm6O7zc3Nhw8fbmpqYutQMDExMT2EAj9EIpErV640NDQcO3asknrPVS6XFxYWJiYmSqWSYRjBYPDAgQN1dXW7MllD4/X4+DidMwI89PT0uFyuyuF7Lk3TVldXwQ8AvO7u7t0imUwmA34AVsEe7AYCgSNHjrS3t+/upUomJqb7ROFwmP/Wt77ldDorCUxMTEw3kCzLIK1f/OIXb731VnNzc39/f+XAvRUgeGlp6eWXXwZmAfii0ejQ0FAoFAKG3vvJGhiTTCZ/8IMfJBIJkNb8/DxItLOz0+/379ZMDb7W33777VdeeQUDhGHarQmsycnJd955B97AaZNKpQRBaG1tBYayCSwmJiamh02qqiJkIza98cYbLpfr4MGDlQP3VoZhgBleffXV6elpRKVcLjc8PGyz2RobG+/9fVjgh3Q6/cMf/hBIg92VlZWxsbGmpqa6urrdCpSw5/333//pT38KeGhra9utG+1xqvzqV7+6fv16sVgEPwCuWlpagHm7fnsaExPT/aB8Ps++C5iYmG4teu/Vz3/+83feeWdtbY1eFtsVlctlWDI/P//SSy/9wR/8wde//nUwFkAnmUxWctxDwZhwOAxjPve5z/3+7//+V7/61XPnzgFGAeuVHPdWiqKMj4/DBlEUQeqV1N1QIpHweDwYo//wH/7Df/yP//GP/uiPuru72ewVExMT00OoVCp15syZN998E/ERcaqSes8FkolGowjZn//858EPf/iHf9je3o6gGYvF7n3EBCfQW9JOnz4Nfvjt3/7tkZGR2dnZ3fIPnLOwsPDBBx9gA97YRYTI5XKSJH35y1/+9//+34Mf/uzP/mz//v1sCQImJqaq2AQWExPTrVUulycmJhwOBxirq6urkrob4nm+p6fnm9/8ZkdHh81mw67L5SqVSrsyZwQD+vr6vv3tbwOCAZ0wYxeXnQJuTk9PA8337t3b0tKyuzfbJxKJbDbLcRx+rsTjcXimcoCJiYmJ6SHT5OQkosDnP//5gYGBXbySgaabm5t/7/d+r7+/326308WVAA+7MmckimJ3d/e/+3f/7sCBAwjf8A9SdusmIxiQSqWGh4c7OzvBM7s7W5TL5WAMBgv8EIlEisXiLs6mMTEx3YdiE1hMTEy3liRJjz322Be+8AWQzW49lUYFrmpoaNi3b5/NZgPWAIuj0ejg4GAgEKjkuIcCYMEzbW1t+Xz+vffe+973vgdLGhsb7/3kEfAuHo9fv37d5/OdPHlyd+kTvwfA4qurq+fOnfvBD37wV3/1V6+++mosFqscZmJiYmJ6mHTo0CHwQ39/PwJ3JWk3xHFcMBhEmHa5XIhTs7Ozi4uLHR0doVDo3k+roUV4o7OzExsffvghYmVzc3NLS8u9D9/gB9DUhQsXYMnRo0d3cRFPSNd18EMkEoE9L7/88l//9V/DMxgmpFdyMDExPfRiE1hMTEy3FrDP6/X6/X6g1b3nvFqhddggSZIsy6Ojo1euXAGM7tu3b7fWPYU9PM9rmiaKYiAQyGazAK/q2/fumUCf8MbKygpoGJYAzZECF+3KdUu03tbW9txzz33lK1/5nd/5nQMHDkxNTV2/fp0BKBMTE9NDKARoxMddvEO5KsRrm82mKAqi0tmzZ30+3+HDh4E3lcP3XDRewypYgqgdDocLhULl2L1SqVSanp6+ePFie3u70+mkl6CgXQnZaBSnytNPP/3lL3/5d3/3dz/zmc+sra1du3bt3mMVExPTfSs2gcXExPQbJsO82X58fPyVV15xu90vvPBCfX39rtx4D0s0TQMKh0Ih8BZgy+PxDA8PJxKJSo57pUgkQpeuiEajk5OTyWRyfn4eKLwrT0bgV8qJEyeef/753t7ejo6OgYEBu92+tLS0K7NpTExMTExMVJQfpqamfvjDH2az2Weffbazs3NXnrin/ABjXC7XyZMnX3rpJZAM+AGxspLjXikWi7311luwJ5VKTU9PA2DADzADtlVy3ENhLPr7+8EPIIe2tjb8DQQCgBl1l5YWZWJiug/FJrCYmJh+w1QsFoeGhv7yL/+yo6Pj05/+dGNj424tG0HfzHju3Dlwnt1u93q99CYspFdy3CvBA4Ig0Hf3nD17FhtXrlwBo997S6BCoTAzM7OyskIvtsM2bLDbr5iYmJiYdlflcnl8fPy//tf/inj9+c9/vre3d1dmryBFUZaXl9955510Om2z2Twej9/vz+Vy9/4OLMRoURTR9Pvvv//ee++Baq5evTo8PAyYqeS4h4JbYMDS0hJlBsoP7OoXExNTrdgEFhMT02+SZFkeGRn57ne/e/jw4YMHD4JsEolEJpPZratz+Xz+9ddfHxsbi8ViQK65ubnW1tZ7/zxCY2PjN77xjT/7sz/70z/909/6rd8ClD/33HNHjx51Op2VHPdQmqYBf99+++3Z2VmMDv5idAYHB3f94REmJiYmpodWuq4jRr/88svd3d3Hjx93uVypVCqdTu/KrcpQsVh89dVXr1y5EolE6OuVm5ub6+vrK4fvldDiV7/61T//8z8HP3z9619HsH722WefeOKJwG4sLWoYBpjhV7/61dTUFEYHPsEAYbwkSarkYGJieujFf+tb39qVXzhMTEy/cQL8ZTKZxcVFwARUSb23ymazV69epQsiwJKhoSHsgm9CoZDb7a5kulei1y0TicT/v737gI+iTNgAvj2bbHbTeydAIBAIvSMgvQmiYAGVQzi7YNc7P/HurHciFjx7Q8SGoAhHL0LogRBKID0hvfdstn7P7owxBggJWSDq8/+N65R3Zt6Z3ez77MvsbHJyclpaGiqD9Dl8+HB/f38sEgtdFQqFQqvVIm6CVCotKCiIiYkJCwu7JplPLpcL/4h6+vRppM/c3Nzo6OjY2Nhre2tYIiK6hmpqarKzs9E+duvWTZx1daFhOnny5LFjx1CT/Px8jCckJBQXF3t6eup0uqv8TyzYHfKDXq9PSUlJT09HZdB8Dxs2DA33Vb6PO5psxCchP2DXhYWFne2uycdDZCdEzZycHOQHpAiEPaTN/v37X/0niIg6ptraWmlqaio++IkziIguzmr/qZrS0lIkCTc3N3Hu1YUAWlZWVl5e3nhJOTINshfex9RqtTDnakLSqqioKCkpQcWQApGDEQGRSsXF1wICsfAcaTSaq9yP1kioQ3V1tdDH5+XlpdVqmT6JiP6c0GQ3NDSgXUBLjRZBnHt1ob1GeEAdzGazOMt+g3nkh2vSWYP6oJVEfkCLifzg7u6O/HBtf6jRYDDg/OBsIFZdqy9Xog6IeZWVlcgPeNng2UHgvFaVIaKOprCwkB1YRETthYwFUjtxFv1yWq5VJxoREVHHZ7FYmB/Oh9PC/EBEzRQWFvJ9gYiovZA7EbOYPpsRTos4QUREROdhfrgg5gciuiC+NRARERERERERUYfGDiwiIiIiIiIiIurQ2IFFREREREREREQdGjuwiIiIiIiIiIioQ2MHFhERERERERERdWjS1NRUb29vcYqI6M/BbDaXlpbW1NRYLBZxVhM6nc7Dw0OpVIrTV571F3K5XJzVBOYbDIaSkpKioiK9Xq9Wq/G+7ePj4+TkJPx0UV1dXUFBgUql8vT0dHZ25u8ZERERXSFlZWWVlZUIEuJ0ExqNBvkBzbQ4feUJ4QEu+GuGmG80GlHh4uLi2tpaBBshPzRGhfr6euQHjHt5eaHy/O0/IurICgsL2YFFRH9GdXV169evP3nyZENDgzirif79+48ZM+aqvTeaTKaSkpLk5GR/f/+wsDAnJydxgZ3FYkHuPHToUEJCQnZ2NrImcmdAQAAqOXToUCRO5E68k3/xxRe+vr7jxo3r1KnTBXvBiIiIqP02bdp0+PDh6upqcbqJbt26XX/99WjKxekrDAmhrKwM+UGn06H1d3FxERfYWa1WLD1y5AjyQ1ZWVlVVFQIG8kOPHj2GDx8eFBQkk8kyMjJWrVqF7UyfPj06OlqlUokrExF1PIWFhexlJ6I/KalUKvxLY2Vl5dGjR5HwkO0aZ15N+fn5Gzdu/OKLL1JSUoxGozjXzmw2l5SUrF27duXKlQcPHlQqlaGhoQaD4cCBA0ice/bsqampQUKtqKjA0uPHj2MEk+LKRERE5GiICoCR6urqxMTEffv24TMVJi94DdQVVV5evn37duSBkydP1tfXi3PtEAYQbzZv3oz8sGvXLixFfkD1kHZWr169bt06rGuxWHAImIMIUVRUdMFryoiIOhT5Qw891Ky3nojoDw8Zzs3NLTIyslu3bu7u7ikpKcidN91004gRI2JiYrp06eLp6alQKBD4ysrKkOqQ8wwGg1wuF75XqNfrS0tL8YjJvLy82tpaFAaj0YgUi1WEbyYiOzYuwiSiIeYUFBTgEclSrVajGtjsqVOnEDHT0tI6d+7s5+fn6ura2IlWV1e3f//+77//vqamZujQodOmTRswYAAyKHaN8th7165dUf/8/Pxt27bpdLp+/foFBARgxaqqKqEm2BcmUYHGbWIRjqikpAQjzRbheIUvKmItHAu2z4u5iIiImtJoNOHh4cgPHh4emZmZ1dXV48ePnzx5MvJDVFSUr6+vSqVqaGhozA9oW9HOoklFoy/cwQCNOybRdldUVKCdRUNsMpmKi4vRBCMVoBgaaLT72JdwSRRCBSaRN1Ae405OTtggRtLT0zdt2pSUlBQSEoL8gBgg5A3AjhISEtasWYM6xMbGIj8gRURERGD7GRkZ2H7Pnj29vb2x0+3bt2PvgwcPRrpAZbAjrIJKIglgF9hgYxLAkaKGWEVY1DQk4HixinC8QjrCIhyIsJSIyCHwwYodWET0Z4Tkh5yHlOnj42M0Go8cOWK1Wm+88Uakz4CAADc3NxRATDx+/Ljw3b2zZ8+eO3cOCc/V1dXZ2Tk3N/fnn3/Ozs7GnJ07dxYUFGAVhDmUPHDgwOnTpzEHgTUxMTEnJwcBF/tCnkNkxFLsKyUlBREQwc7d3R0Bd//+/dgR0iQCH5JicHBw4+0zEATXrVt36tSpLl263HTTTYMGDUKdEUARXpFNUTIyMlLowEIARR369evn6elZWFi4b9+++Ph41CQ1NRWBEu/zqDk2iDofPnwYdcA2sQjVwB5RPQRNjAvHi8fk5GQEZZwZ4V5gzKBEREQCtKcID4CG+NixY2ipJ0yYMGLECOQHodHERyw0sgcPHsTSM2fOZGZmGgwGIT8gG+zYsQPtL1rYPXv2YATz0RCjPBICYgMCBsqg+U5LS0Nbj700NDRkZWWh7UYDjTSCNh11QNOPBCKECjTfaMSxC6QCrVYrVBKTW7duRRgIDQ294YYbrr/+euSHsLAw5AHsOjAwMCoqSujAQn0QYIYMGYKZpaWl2Au2efLkSWQV4faaGo0G20cqwHxUA4sQElANJCXsDseLAHPixAkcb2NeQuZBDVF/5gciciB2YBHRnxdCFSC0IYTt378fMXT06NH+/v7CfCS/3bt3f/rpp0iHyHNInxhBgkQ2jYyMPH78+Pvvv4+Ql52djXhaWVmJ2JeUlPTuu+8ivSHwIdvBzp07EeO6d+8eFBSEbLd69eoff/wRS9PT05ECsU1sqq6uDsUQYZFQa2pqkBFjY2OFAGq1WgsLC3/44Yf8/PxJkyYNGjQI81E3REbUc+jQoYMHD0Z9MAexsrEDC0f07bfffvnll1gLkImxfWw2IiICYfeTTz7BBnEgqDNSZlxcHCqAaiBVYwsrV66Mj4/HHFQbR4f0jLUQebFH4aQRERH9ydljghRtdHFx8eHDh8vKytAiR0VFoa3EfLTCiYmJH3/88c8//4wCubm5aFgRCdBGd+nSBY3vG2+8gUXIACiG5hgJAWU++OADxAy05kgIaJ1RAI8BAQHR0dFICF9//TVadhTLycnB1lAmODhYo9Fs27YNrTxabeSH6upq5Ac02UIlMbllyxYsRbYZPny4kBZQQxRAnBgzZoyfnx+yAWJGYweWWq1ev349ao5aYf6ZM2cav3vo5OS0Zs0aVCMlJQVbzsjI2LdvX0VFRVhYGLaM5IO8hCiFRchUqCEqjxqi/tiFUB8iovarra3lZxIiogswm81IhAhts2fPfvzxx++8885OnTohOx4/flwsYS+D/Dpv3rwZM2YoFIrvv/8eURWh8OGHH77nnnuQ9oQ7xKMMAityJGJujx49lixZ8uCDD8bExCBWYhVPT0+kRuGqq7Fjx06bNs3d3b1x+6X2Lypi3MvLS7iESoCNI7kijIrTv0AGNdghrT5gN2rUKGz5xIkTCKPnzp3DiNFoHDFixH333Xf33XdPmjQpMDAQu0AMRVTF7jp37nzXXXdh6axZs3r27ImTgG2KWyciIqIWodGsr6/39fWdOXMm8gNa/F69epWVlSUmJja2p0J+uPXWWxEhUHLr1q05OTmDBg26//77Ud7f3x/tOAoAPq3t3bv34MGDyAlo0x955BFkhrS0tM8//xwbGTx4cEREhLOzMxr922+/PSQkRNg+oFmvtt9m3sN+GbgwE5AfECfOzw/YF+IBcku/fv0WLVq0ePHiiRMnYkVUOzs7GxECoQXH1b9//4ULF957772IK2FhYcgPIFyrhcm5c+ciAt1yyy19+vTB1pgfiMjh2IFFRHQBarV69OjR06dPDw0NLSoqQnpDiER0E+4bJXB3d7/uuuvGjBmDoFZTU1NaWoqZQ4cORbzr27cvIqaXlxfmIMDl2iGPKhQKBEpsByNYJTU11WQyCfe9ksvlCH+dO3fGru2b/w1sBOFSnLBPIrmKE03IZDLkV6TYESNGIDueO3euuLgYJVFt7Eij0aDOqEZ8fDziMuJmZGSkcNsslUqFnIpEm56e/r///e/48eOYxFF069YNVRW3TkRERC1CoxkbGztjxgy0sGVlZWhVKysrm+UHtLDDhg1DzECKwCRaajTrgwYNQnLAuoMHD/b19RX6mBAthG/kKZXKhoaGCvs9s+rq6lJSUjCOYm5ubthjcHBw9+7dG78/2NT5+QHEiSawO39//5tvvnnChAmIBDk5OYWFhQgSqDb27uzsjB0hSCQmJm7evDk5ORl7REgIDw9HfbBf1CErKwv54eeff8ac3r17oz6os7h1IiIHYQcWEdEFILRlZ2cfPHgQQW3jxo3Hjx+vrq5uFvvUanVgYKBGo0FuQ7wzm80IbUilyHlY5OfnJ3RFIThiKTaIEcRQbHDr1q3IhaGhoZ6engi1MjtkR2yn6Q2nMBOh0MnJCeNIt02zLyYRIlNTU2vsv0IozrUHUwTlEydO7Nq1a8OGDciRBQUFqBjmY+NBQUHIyjExMajPnj17Vq1a9eWXX6IyOFKhu2rAgAFIqCdPnly7di2W/vTTTzhw1FzcOhEREbUIbS6a+CNHjqB5RTMaFxdXXl4uNMRiCfut2f39/ZEfkBMMBgPaWeQHtL+Yg0bfx8cHIyiG9h1LAeuWlJRgg1u2bMnMzAwICMDqwgVWjfkB28S4ffM2rq6uLi4uWFRaWlpRUSHOtfeIISScPn0atWpaJewLiSIpKQnxAPlhx44dyAYmk0kogyoNHTq0d+/e2AUO7Ztvvvniiy+EnizsNzo6euDAgV5eXoglWBeLfvjhh2PHjgnXoRMRORA7sIiImkOMQ7Bbs2YNEhgCIkLbLbfc0rNnT+RLsYQdcqEwByNCakTOE4ImVFVVNXb9CH1SSKXdunWbOHHihAkTpk2bdvPNN0+aNMnb27tp4mwK8xFnhd9DzMnJQXjFZjEfm0V8fPPNNz/77DMEWWGmAHs/derUihUr4uPjO3XqNHPmzOnTpzfmYKVSOWXKlL/85S/Ye/fu3XU6XUFBAeL1rl27sJFevXrdcccdONLBgwf7+fnV1dUhdn/88ccYadpHRkRERBeDRnPnzp3fffcdWu0+ffrceuutSBHNrq1uzA+Ath6TaIXRgpvtXy2sqalp1vWD/BAeHo7wAFOnTkV+uPHGGwMDA1u4xMnV1dXLy0ulUuXn56OtF6KCyWRKSEhASFi+fDnSQtN/oMKilJSUDz74AJVH8EBamDFjhoeHh7AUtR05cuT8+fOx39jYWBQoKyvbvHnz+vXrUeGwsDCEBxzpiBEjQkJCsC+EEESUykrbby4LWyAicgh2YBERNYfshbRXVFSk0+mGDx+OvIgMh5yHHHbBKObs7BwUFKTVahE9Dx8+nJqampWVtWfPnsLCQixFNkXUw6aQRxUKRe/evWNiYpApsQtET439x30AW66trUVsFVKmAAF08ODBPj4+R44cEe75WlpainFsPC0tDSWF67MaISxi10jPkZGR48eP79atGwKxUGdkU6yOSL1//37Mf+KJJ5YuXYoYigLYLza7Y8eOrVu3ouTChQv/8Y9/IKSittXV1U0DLhEREbWgoqIiNzdXrVaj+Z42bVp4eHhjQ3w+tLMBAQHu7u5o0JEfTp06de7cuQMHDmALWEUqlSI8CN/9RyOO8NCnTx8EA+EXALEI4QEjKIl2X7hXgLhd+5ZRPjQ09MSJEzt37hRuc5mYmLh3716Mo7xwfZZY2t7vhl2j0Q8MDJw4cWLfvn0xUwgkeMzPz1+/fj3W9ff3f+ihhxASrrvuOswXcotwuTpCzty5c7Fo/vz5qBs21cKBExFdHv4KIRH9qSF+FRYW7t+/H7Fv1KhRfn5+Qp6rr68Xfvoaka6srAyZ8uzZs0iHCJqjR49GyMMqTk5OAwcOFP4JVOiBKi4uTk1NPXny5NGjR1EY3NzcBg0a1KVLF4yXlJRgxZycnISEhH379qFwcHAwFiH8paSkYEVEUmTBiIgI4ZopQAD18fHR6/VYHfU5cuQI4iOSKDaCTDxp0qRevXqpVKrGXyGMjY3FKqgt6owjSktLQ3LFUtRwyJAhWq129+7dhw4dwurY1/Hjx1HA09Nz+PDhnTt3RkksTUpKQsZFZTCJI0JWHjlyZLNuMiIioj855Ae042hS0eCihe3atauQHwwGQ3p6OppsNO4VFRVoVdGeomFFa4780NDQsGXLFrPZ3L9//9DQ0PPzAxICxtHoo+VFE49WGBkAQSU/Px8FkpOTEQPQrKPt7tmzJ/aFmcgnWIqZYWFhmC9UTyaTCf1iqB7KHD58+MCBA8gPGRkZiDpjxowZMWKEs7Mztiz8CiHyjKurK6qNOZjMzs5GZfBoNBoHDBiAuHLw4MG4uDisjvyAgwJkFayFGmL72AjKYxFyzrFjxxBmYmJirrvuusY8Q0TUfnhvYQcWEf2pITUiYubm5iLnDRo0CMkPARTUajUWIRrW1dVVV1f7+voi8CFohoSExMbGYhWERX9/f+Q2RFLERIVCgS1gBKkUxSIiIiIjIwsKChBAkfywFopptVq87ZaUlGCDKNyvX7+RI0fqdDqshbAo3KIC8xFJUVKoHhbhLTo8PNzNzQ2VwX7xiG1GRUVNmDABiRnRELUVLrxCFO7bt29QUBBWRN61vcXL5T169MCkh4cHqopoi90hjKI8EirycWOKRQHsCIeMuiE6A3Itan7DDTcIB2ivDhEREdmgxUQ7izAgNPRoYdEcY75KpUIkQHjAUrTsmOzUqROa48DAwF69eqE9TU1NRVuPLIEUgfmARl9IAngU/mWrtLQUcQLl0YijgUYBtP5lZWVouNFYo0FH2435KI9iwt2ssCOU9/b2FqohJBlsDcVQBpVpaGhAPuncufP1118/btw4IbQgV2RmZiL8DB48GGEDa5lMJhTGKl27dsWhIWbExMRgXMgPqEBRURFqgs0Kv2ODdYX8gEVIODgh2CxqMn36dAQSHJ39bBEROQDenaR4D8U7nTiDiOjPB4EMQRPZy9XVFaFTnCuRIOoJ6RO5UPg9IJREARRDvMMqmIPQhjiIwoiP8fHxmImwiMJIbAcPHvzqq6/c3Nzuvfde5FRsHxusr69HSZTHfGc7bATbxyIkPwRWrItQ2CzwYV2hKw0FsAWsixyJdZEshQKoGDIo1sJMBEeUqa6uxhzEU0RPrIstYARVRc31ej0WYVOoPArgEdtBNZBWUQ3spbKyEiNoGrCKsEFhL0RERNRICAN4RHPZ2CIDGmXkBzT3aH/RrKtUKoygjUYxtLZooNEoC/kBkyh57NgxFPbz80NhtVqdmJi4evVqNMS33377lClThAyAlh1tNx6FhltonYVoIXQqedlhX2Il7IR10e4jzKAYAgxWF/IDdo0CqDw2K4QE1BAlcURlZWWIGYClyAYoj1phRPi3MeHf2xAShPyAaggxBitiUzgQHIVWq8XSZmGGiKidCgsL2YFFRNQSxDI8XrITB++lL774Yl5eXlRU1KhRo5Db1q9ff+rUqSFDhixYsCAyMlIsd/ENIj5iEeYLmfKCEB9RDGXOX72ZlreGpdjUxbaDFQG5s4WaEBERUQvQkqK1vWQnTkFBweuvv56YmBgcHDxy5MiAgIAdO3YcOnQIceLOO+8cOHCgWO7iGxTa9JZbbXvDbksFF2z3mxESwsXyA7aDkQseF5aaTCaFQsH8QERXQmFhIb9CSETUEoSwVuYwpL2MjIySkpK0tLRTp07hHTY0NHTy5Mk9e/YUrtISXGyDmHmxvNjIFjwvVUbQ8tbas5SIiIguSWhMxYkWoWRWVlZxcTEeT58+nZOTExAQMHbs2CFDhjS9sOtiG2xNq92aMo1aKClsB8Tp38JS/usXEV05/AohEZFjmM3mqqoqRE+oqalBetPpdMHBwREREW5ubmIhIiIioiYsFkt1dXV2djbyA4KE1WrVarVBQUHh4eFeXl5iISIi4lcIiYgcC7lTr9eb7L9jrVQqVSrVxf6VkoiIiEiA/NDQ0GA0GjGuUCiQHy753UMioj8bdmAREREREREREVGHVlhYyEsD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bEDi4iIiIiIiIiIOjR2YBERERERERERUYfGDiwiIiIiIiIiIurQ2IFFREREREREREQdGjuw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Ul79Oghl8vFKXIonU7n7u4uTlwxFRUVarVaGC8uLrZarcI4EREREREREdHv1Lhx47Zu3SqMm81m6VXoYfnTwrn18vISJ66YsrKyxg6sgoICdmARERERERER0e/djBkz1q1bJ07wK4RERERERERERNTBsQOLiIiIiIiIiIg6NH6F8AriVwiJiIiIiIjOt3r1anHsj+jOO+80GAziBBFdrmZfIWQH1hXEDiwiIiIiIqLzHTp0aOLEieLEH8uuXbsGDhyo1+vFaSK6XOzAunrYgUVERERERHS+vXv39ntsovrGCHG6o3I+WOO6u1qcaIX8/PzExMRhw4axA4uo/RzZgaVQKNRqtUqlwiPGXVxcSktLi4uLxcWOg+17e3tj+zKZzGg0VldXY0dms1lcfFU4yTVatafeUlWrr2plJ1E7O7CkEklrdtOmDiwnJye5XC5OXAo2ZTAYrvJ5vhIUUqkKLx2cUInEaLEaLRaLff4fjVwmVcikcilGLLUGieWKd2VKZXKpTCmRKfBoNRssxlpxARERERFRi+Li4vo/Mdnl5s7idEfltK/SeXu5ONEK+fn5J06cYAcW/SEFBwe7urqKE61z9uzZ9lxkc/kdWN7e3lqt1mw2+/v7h4SEoOqYDAoKwvyAgACNRhMeHr58+fLnn39eXMFBunfvfuutt7q4uNTX15tMJpwvlUq1f//+DRs2VFe3oS+8PZwV2jGBC2MiRkqDig6c3nzmXHxBWdYln4b2dGBJFc7hVkO52VRh68hqSZs6sGJjY3ECpdLfbFNYpdlMwHOdnp6ObYrTl8vZz8Otk2+1taz2dKl7qEtpYqVfd9fC0zXi4iZQB5nMkT8s4CSTxbhrY91c/VUqtVxqsVgrDcaM+oZDFVX5eoO5HX9IHYHUSSFzVkpdlDIXpdRZJdP8Mu6iqt14xlLj+G/dSxVOcpWrDIOTVu7kJle74VGm0kqddPr8YzUZ28VyREREREQtiouLG/jkVNfZXcTpjkqxp0yxpQ2XaBQVFZ08efL33oGFz4ydO3eOiory8fFRKBQNDQ3FxcVJSUmpqakYFwt1JKhnTU1NfX29OE1XxurVq/Pz8ysrK8XpS5k/f363bt3a87fQtg6sadOmhYeHh4WFBQQEuLm5qdVqrNyzZ8+xY8d6enqe3+Xh8A6sQYMGPfvss19//fWePXtyc3ONRqOHh0eXLl3mzJlz+vTpVatWXYX3BSe5ZkzA3d09Ryk1TsMm96qqKyssz94a//WmwyvFEhdx+R1YUrnayXNB16rq3IYvSyUmce6FtakDC++kzZ41TAoXJGEE6zZbmpOTk5mZKU5cruF/u2PchFG7rGvPZMdF+bjq8uqjwxTy/GqVyay0mJVms8o+mGqVTy+tr6lzEldrN1el4o7woHG+Hv4qpcIqkVotEqvVbLHoLdaU2vqtxeVr8ktMDurDCvWxPDylXqkQJyG7RLZqt1N++ZX6oU/NiAiZm1qqUkiVMolKLlXIxa5IPFisluJaHKpYFCxW47lKQ3K7ro5U+/d0DR0qUzhL5U5SBQZnqURm26X9P3N9mbm+VCwKVquhMrv23D6rqSO2cERERER0bcXFxQ16cqpuTpQ43WHtKpZuasO/6JeWlp46deqpp54yGAznzp1LT08XF/x++Pr6vvTSSyUlJah8UVFRfX29Tqfz9vbGx3DM+fDDDztgP1FISIinp+fp06eNRqM4i66A1atXP/30063vIjh27NiQIUOuXgcWXqAqO4VCIXRtLF++vFu3bhe7355jO7DwEly7du0rr7yydevWpi9E1KRTp07//ve/X3zxxfj4ePun9itFJXMe7n97T4+xcpmTQqMaPqm3ML+uofrWF7sL4xdz2R1YZrV7kMrzqclZ7qmWF+KlKdaWvvHW1g4scexCdCpjmK4mr8alVG/rRcKm8vLy2t+BJdGoXj6w7LNvVxhry5R6i7zBpGgwW+tMpnqzxWSWmixWs9nDVXL/PO2D95aWlTumA0urVPy9e+Qwb3dnvGztnSyNg9ViwX/VJss3BaUfnSswOuKrdjFh5s8fqm7a+2cwSXacVL70nUtl3W/6BB3F/bY+Mq2T7dm2HdEvh/bL5NcPLQv08BWL2ipjnPziwuLPD4nTl0XbaYxbt6m27UuEfVkltjNpH5dY54zrcfeMPmJRvIYt1v97Z8uGj54017fhimsiIiIi+pPYu3fvkKem627p6B1Ylh2Flg254kQrVFRUJCYm6nQ6fGj96KOP8KFVXPD7gc/+/v7+er2+tra2oaHBYrHI5XInJydXV1eM4+NnO+/Igu2PGTNm7Nix0dHR+Lw8atSoVl7VhVVeeumlAQMGiNNNoIYxMTGVlZUZGRniLLoCrnkH1iUuD/Hw8NBoNEqlstmFOVfHTTfddPr06e3btzfrRsXn5fT0dMyfOXNm6+/o1LIQ9+6To/56V99/aZ1+7XKSSRW9vCZ09xgjk6nEj+y2/9kGZ5VWLHQFNHh09ddXaF0snoGKoTKj7FLfImw98Rh+GW+cE6ypv7tHyktDD/zfgEMRugphUWOZdqopLPtS/3lVSVl5uTG3oCEju+F0sv7E6fpTZxpOJxlOYDhlio83VTe4Sh30bMql0pvC/AZ5ap1leOU2PXs4HtsRYZZOLpvqpeur0wgL2qm2XmLQSxrqfx0UKp85t952ZvsD+QeaDz99Ol9c7Yq58/1nxv97ocFkxCMGJ6VK5qwUl122Fl+GWo0q2E/XOIQFuLlq8TdyDd43iIiIiOh3wSKxmq3mjj5YzG2CD1BPPvnk448/vnz5chcXF/FQf1dMJlNOTk5JSUl9fb3QV4XjqqurKyoqwsz29F7hhCxcuPDIkSN33XVXfHz8I488MmnSpFb2Xo0YMeLNN9/s3Ln5TdPWrVvn5+eHGmZlZYWFhYlz6Q/qSn2/ySFiY2N/+OGHC14EiPeFTZs2DRs2zFEdWLGut/T2nhLtO/zOPv8MdY+WSW1nJsy19wDvWQqpE3ZnMhvLG85ZbdfuiIOwogNZZQqzSlvj10fu6h9SmelilDh5SLurrC6tupl7a+FY8KYD3s76GK/SW7qmvT7iwIrRu2Z0Sg7TVqnlZqm9DAiFhbXaqciYYa4yvjf//e1Lt3/++MrBXQb37drvrWff2r5qx1tL37YYrWajVS3XPfakVtHkW3iXTdHFp3RwWJXFZDKbcAhStbOkc7R+4OiGQcMM3f0aOkmMXcyWKLNvrGz6QDcPVwe8hFSuPl0nPt10iBhxt7uXu1pWrpaWNRu81E2+atc+N/QZ/Z85jwV5+I7s1v/sqxsXjr5JmB/o4RPqFaCUK/AY6hmgkDnmzwRC/XUqpVwuk3po1UqF3EWtjAz2wGvm+x1nbnj0W2F44N+b7WXZe0VEREREFyaVSi1Wi9FidsQg6Rd+x94pz01Ta8zNF9kGX59JP97w/dmZH+2a+t5O+/B+t546qbhUInO5uc8rZ27d/E2EonGVxsFk75ZqPXz6WLdu3RdffPHjjz+Kh9oK+FQ7cuTIRx99NDg4uK3XjhQUFOxvnbKyMnGdFt1www3btm0T12nijjvuQN3c3d2DgoLaWkmFQoEP7++++25YWNiMGTNuu+22r7/+Ojk5uaKiQixxEVFRUd26dZsyZcrf/va3l19++fzOAVT1zjvvxPbLy8tra2t9fX/9GsrFPPzww2lpaQcOHMBB7d2797777nN2dt60adOJEycGDx7ceGh4EhcuXIgRPDsRERErVqw4dOgQVomPj9+5c+fldUQsXrz48OHD2PX27dtHjx7dbCM4sQMHDkSVRo0aJc6y/6VgErtetGhRs/KYHDJkyNatWw8ePIiKJSQkREdHT548ecOGDQEBAWIhieSFF15YuXKlUtnuCxo6gA7dgeXh4XHmzJmLdfHiNefm5tbWv5yLqavXn05LTis6G+gWNTP6kT6B48J1/a4LWKiQOVus1jpT1bHS9XsKPrLdRumXwbEsSk1DQJ+GwKEKtX9I8j5/pUlVY/vlvACtrIdDr8BqfHx2wNGlgw7PjUru6lFmv7+5NKdGuycvoKDW9oVEnHZH9V6FT/MJlsrNlWar0frq56+imZoybMoNY27YFbdr1oJZKz5aYTFYLCaLSqKS2nrP2kuqkisGhx/s47ctwLnSaJK4e1SNvXX/9U+u7XLf+u5LsiY9qZs1KGiaOmSmInyWaupct5jOLsIPFLaL1SQxljYfLPW2+ecPFofdFupsfmZMcJdBkb3vGT07KS/9q/0bhfkTYobf2G+sztkVjzf2H6txchbmt997T00Y1TfU11OzdOGILqGeE4ZErn1ttlQm7RziOX1kF2EY3Y//9EFEREREl2Cx4kOAqb2DMuaunvPu6Xp9qJMVHyqaL7UPZovZaq3csv+RYevuGmwf5p2MLzTal0qchnZeOD8wUCM1S6zGpmuJg9nUJo2fodr0QXXYsGGLFi0aOHDgCy+8EBMTI85tnYyMjAcffPDrixjSRCuvdZo1axaqMXToUHE1u7vuuuv++++fPn36008/vWrVKpVKJZZuBZyKm2++edq0aW+99dbSpUszMzN1Ot2IESPmzp2LbSpavIRh165dc+bM6d+///Lly7/66ivzLz+RP2nSpPDwcGx57dq1gYGBERERmJmXl9fKe/ikpaWNHDkSxzV8+PB33nlHuKsXPgL/5S9/8ff3F8o0Gj9+PM5kcnLy6NGjscrYsWNxBi6vPwjHPmXKFDzdqPa9994r3OB73rx53t7eUVFRn376KU6Ip6enWNpOq9VOnToVJc//eI6n4+WXX8ZZxclExR566CGNxjFfMOqwOnQHVlVVFV6IF/vLDwkJqampcVQni0Riuy7pUOamtNJjftrIiV3vuSF6iVrhgXfV/LrknfkfHCr+rt5UZbHgZS0OjqR0USg9tKUVXumJbnnJwQVJbmq5TC+VmKXOWnlvqakNbw8twukSzhgONlRb5SQ3S6W2yUqDclNW6Ecno94/EZVd7SIUE9jXa5fY2d6d5GbbTaeMlr6RfeMT4z9f83k1VFYb9UZ9nR4Nl9VkO6NmiyM6sFydrO7OeqXsf728U1zk+uh+e9xH/XBWdzBLuSdNtSa5c4Hbzc7eQWqNSums9PFWBfur5HIH7FdiMbV2sIpvu+2XXZZ/OPPUolE39Qzq8trGT6r1dcL893Z888qGj0pqyvGIoaLOYb/Xue9E3qAegaF+Ojz6e2p6RvrsTThnsVg9tOrIYA9hCPV3E0sTEREREV2ExWo1mk3tHYzFZ0qSEkrSK0xWq8X8y3zfm3s9+Pn1CydbJZg02z5qWK1mjDVZ0T54e81YEuy2KutYsRFBvXH1X4fL7sBqvREjRjzzzDPr1q175JFHkpKS3nzzzf79+4vLWmf48OHPXYRYoi2USmVGRkazAzl79mxgYCCqumXLFl9f3zZ1z82bN2/MmDHvvvvukSNHMDlr1qzXX38dczCemZl5sQtWGj1vt2nTJoPh159Zj4iIWLBggVwuLy8vr6qqEi44Kisr0+l0QoHLkJCQ4OfnN2jQoKYXOnl6ej744IOHDh165513amtrMQd7/PDDDy/vvk54louKisxmc2lpKc6zTCaLjo6+7777/P39cRQvvPDCsmXLmh4mXH/99R4eHunp6c2eETwLTz755ObNmzds2CCs8vPPPx8+fFhY+kd1iQ6sPufBn9PDDz8sTpwHS8U1HQGv70mTJl2sRxZPJApc8uXeSrauGqu1or5we+pnhTWZzgo3H12gl5euoCFtT8En6VUHjRbbC9TxV2ApnVRRI13H3u/Rd7qutkJZUaDLS/KVGjRqhcwslZgkKleZv9zqLZZuL5wuHKbwKM6yc1WahgXm3xaVOjMy09OpwX4ybMTF7bPtsfQwmclQY7CarF+u+/LNT948cerErr277pxz55qP10wcPdFqtNo6diQyi9URPapKucxJKpFKirWqLTG+xbrA1EqXegMaSDzLkvwKaXJ5iFHmJbG/5zopZTqN3AFXYNnua/7by6xaGhzWgVVv0CdknfF3804uzDqScVKcK5Gsvu/fu5/5LNw7CI8YAt0vfSVtKx06lRcR6BYWoMsrqQn0cY3u5LPnaDbm7z+R+9Jn+4Xhg3XHhMJERERERBeEzxoms6nB0NDeofbsprTd+4ty6239YY3zlZGevceFRIcbDZg02vqV3CePfCdh9jcnZ330amRvjVhs5JsjJiemffneuRzb6ubG1X8dDCaj/auBrdXWz1Bjx4597733vvzyyx9//DE3NxcfqL/99tvly5dHR0eLJRxqzZo14ljbFRQUvPjiizt37mzllVyC4cOHL1y48OWXX87MzPTw8HjrrbemTp367rvv4ki/+eabjRs3Xt4neqw7YcIEhUJRX19fUVHh7Gz7xoler2/PF+Xy8vLwLMyfP9/b+9fP30OHDg0ODv78888d+PuGOA/jx4/fvHlzZWXltm3bbrrppuTk5Pz8/F27dgl9ZI3c3NwWLFiwffv2kpIScdYvJk6c6Ovr+/333+NVJ876E7hEf4Htq66/dd999/3nP/8RJ86DpeKajoBXD16UF7yEEi+pG2+8EX9+JpNJnNU+Vlv/hq1bp1ZfW1ZeZb/K1KpWqzw8XMxSvJvZXhN4K8LbUePQTjIXd03sJK+bX3Abs0AZ2F0d2Ek9ZLLZJySovthNJdc4yaVWKfai0Eg9lBI/idUR1wjZ2onG3qsVx3seLvCpNtiu7sLO3FSGzh4VMztnRuiqhAKO6hysKzZ6m02metO8JfMSTydWVVaZDea4A3FzF82dPmf62/9924qTjUEi+e+KWoc8n6i3xdZLZDke4prm7WLG89X43NlGpFbxW5m282Gb6wDYtK1z6uOCuXMT/u+2hOfOH57LWFxp0ji2A0ulUEb5h+MwooMigzz9xLm/3MQ9qyRPuIl7fmWxuKDdkrPLenf2DfZ1O55aFOCtDfPXHU8pxPxZY6J+/M/NwvD24xOEwkREREREF2PFh64GkyMGs9Vky/pWg/mXOUnPrr/d8+2//ruuHpPpmWuu+/x6749u6P7ZjTfsz7hl4D2LfEJVDZGv3/hsj7IfVhw9UNOAiG67e/kvqzcZjG27C5bwSaqVRthvTL5s2bJVq1YJF9HU1dW9++67+CD8t7/9LTAwUCjmQO3ZJj56t/UnCF1cXP7+978/88wz6enprq6u//rXv/Lz8++7774jR46Ul5fjkNt0uprCiXJyEn86H1USrghr/da6d++elZWFypw5c2bixIkyma1jBNuJi4tTKBRTpkxpvAhLrVZjqdCvhJIJCQlYKyUlJTQ0VCjQJmFhYSdPnjx+/PjZs2c//fTThoYGbDk3N7fZVVeNVq5cWVxcvHnz5vMPTfiJAOHLj81EREQcO3YM9RQsWrSoTV/57Mgu0YGFZ6sZPJ1KpVKcOE/L319tq5qamp07d+J5HTdunKenp/AawvPUqVOnRx99FIuOHj162a/4ZrAdvPLVcl1f75kqs3d+SXGtocZilYS495zabXGgrqtcprT1UVhQShzENS+XVSqTuQdL1FqzVSo1Wyxmc311ZWD+KX+V1c1FpXFW2P+GpDJnmYda1kVicewrDke7+5z3f493/W9C18RCrd4gNZsxU2L/RuEFLtFqjzl/C/AxGK0N1ob6BrPBdicsNDBoZmqrayvKKowNRlt7Y8YZlWp1juimM6LdMtoOQSKpkplTXEoCPOpVv7ww/XTWCLdzKkuxrRcJbZxRUl1rL9pOttNm68DaleeZUSnNqpScP+zJc68zCsUc1oEV7Ok/tEvssk2fFVWW/m36IpVC/AeHK3cT93OF1QaTuW+U79EzBVHhXnK5LCO3HPN/2J08++nvheGR5duEwkREREREF2TrccCngAaLYwaT7RNOkzlmU51eX9tgsk9a9caGunp9rW1IS33726Kg2yPCn5jw2j2+yR/s2CbRhkVrPFQymYtzeBe1TvXrRuzrGsSeqVZq/BjV8ucpfLYdOXKkcGPyTz75BCuKC+w/+ffOO+/k5+c/+eSTl3FP95ZlZGSIY20XGhqK2sbExLT+U//NN98s3Pgcxzt79uzs7Oxly5bV19fj0/2cOXNw4Lt27RL6odoKW9uxYwfOlbOzs4eHh/CFPmyq6ZlsQVJSUlhYWEBAQLdu3TZt2tTYK3fmzJnvvvtu0aJFPXv2FOYIXwtVq233iUbJ2NjYu+66y2AwXN7zkpWVhS13797d3d197dq1eH7FBeeRyWSPP/44KrlixYrIyEhXV1c/P7+mP7MoXBF2wZ4pPMt9+vTB0Qnef//9i3WQ/e444htbV4a3t/eSJUv8/f2XLl06adKkJ5544pFHHlm8eDH+jB944IGUlJSPPvqork6840/7WSQWs9Xc1X14sEtstaFwb/bK9UnLqvSlFqs1zCP2tt4vDAudrZI7O/ArhNbasup9X1bs/rQu44S1qrQ+7bhH/IYwS5W3s8rbTaV1VUhl0jK9dUep7IhV6SeT+uFdXlz18uFvr9Ffe6U+Oyjx/t5nunlUW/Gu3iApr1GklGgq9bb3I7GQI7qx0uKqPY0Gi8liMVhsvVdGq+2u7Ub7ON4NhMGMp0DaNUph7/tuF0t1g7Wkzmq2dcLpreb/lSfqPfeN7FHeP8IwuLN+VPc0P8samalIKFxcYcgqaDCZHdGDZe/AqjfaXhluytq5wTsah2l+BzGzAYdpMQrF7Ks4wMCInqdyUree2v/l/g2DImMn9x4pzL9yN3E3mS27j53TaZwSU4s0zsqjSQWYg/m8iTsRERERtY3JKqk3O2Yw2r9q0XDe/POGutqGzNpqZ5lL4tnv/rPnsLbL5DswBHdxlcv8/CbM8uuka7YKKnlZWu7g8PPzW7BgwYcfftj0xuSNampqXn31VTw+99xzjr1G5LbbbhPHLs5oNIaEhDSrf6dOnfLy8o4fP/6Xv/ylqkr8yk7L3N3dBw8eLBwgNhgZGfnll1/ioLCpp59+2sfHB8eIT/qX/ELiYrvrrruuaWcNtvPOO++YTCYPDw+tVpufn4+ZXl5elZWVQoHLtmbNmpMnT77++uvC7oRLmW66Sfy1d4eora1dt26dRqPBqejatatwE3dx2S+USmVxcfH3338/ZcqUG2+8MTg4uF+/fuPGjRMXSySHDh3CScAJFKf/HDpoB5aLi8s999yDV/nzzz+/du3apUuXfvvttwkJCWfOnNmxY8eKFStWrlyJPxuxtCNYJCZ3Vy9vl7ASfeaB4pWnK7aeKtq9NfWDWkOVxWJxVrgPC71lTKe/Whx7E3dDrTn9gH7f51VxnxgTfwqsyw9yVQV5OQf6qLU6ea5e+s5R07unDZ9VWQ9b5a4SafufLeHSKsGYkNwIt2qNyqRSSkoatBuzw9892X3Z0ei0ClcsRUmhsLhmO1w3UeNiMFqMllun3frckueWPrb0ucefGz5wuNVk+90Re++VvUIS64EDRgecWKPZfCTHXN1gwUFYrYX6ym9zt8SZVp3TfpPutLqk7lN3S4JMYrsUCkv3nahNytQ74iitv9ygHVu1eCgq7w1d3zjMCdgpXLYnsZgdexP3uJRjb25bVVxd9s2hTfd++nxSXrow/8rdxB3eWXP0nx/H5RVXv/LZ/uWrDwrdf7yJOxERERG1jdki0ZsdM9g6sKy2Dqxm888b1EZpkEqaXZgXd+TdZza+9tQG+3Bgf5nBlJH4xssHD5Q0W8XkkA9+zVVWVi5fvvynn3662KUxRUVFy5Ytw8fe1lxS9MMPP9x6EWKJtti8efPixYtX/9Ybb7zx2Wefff3116jV/fff35obQkVFRRXY4aNe//79U1NTc3JyXF1dX3nllX379n3wwQdJSUkX/AZcU3fccceZM2dqa2uXLFkyZcoU4bt+8N1336WkpGDL48ePLysry8rKwsyAgACMCwUuW1VV1T//+U+lUilchIUt45CnTp36zDPPXN7FYo08PT1vueUWuVyuUChiY2Pr6urOnTvXeBN3sdAvGhoaPv30U+EG9jhjOAkbN2788MMPxcX2i8VQz3nz5s2aNUvo5Zw5cybOhrD0j6qDdmDNnTsXLxf8SZ89exYvSryG4uPjt27dumnTpt27d6elpTnwDmqCUzXrCvRJ+fVJewo+yKlNtNivkUkq3nM0d4PBbLBYrTKZk79rlAOvwBLhfba60Fx4Vm+uUnlru0e6RXfRBgWqa1SKT8+a9+WaawyWaosl3iopksjbfw2WVCpt7MPCvgtqNVsyg/4vLvaJPb0+Ox22O9c7pUKrN8vtSx3mo1dLZNinybpx88b/fvjfFe+veOe9d/CEWtAYmCW2DizbV/hsJ1Vcod0sGWXmozlWE7aLI7GWGWr2Fp3eXLh/f+GBCFmah0Lo47cWlRrW7Cgvq3LI9VBWiVmPwWpqEAZh8pdBnGkVJi1tuOthy7LLCnLKC80WS0Vd9e4zh8/mi5cEN7uJu7fWXeKAq8xE2QVVh0/nG02WhLMFZ7NKhVdLiL9uVL8wYRgQbfsRECIiIiKii7FlSJP1N11Flz9YxCuwMCLO6fTYjPdOP7HsXpNMoneZ1u/R5b17eRptiwL97xynPP3myTOlNUJJ+2Cwr46PJ41zGgds+Qqora09duxYy79kV1pa+vPPP+Pjmzh9EZGRkd9///1LF4G9NGpl/8uaNWseeuihp5566ukm7r///o8//hiVOXfuXEJCwiVrBcHBwSgsdFENHToUFcBaM2fOzM3NXb9+PT7vf/vtt9hLy5eYCZ0An9n9/e9/P/8e7dOnT//qq69wJnU6nVarLSoSv2rTsi5duhw6dEg4LThLzX67MCsr6/3339doNMLktm3bJk+ePGnSpIMHD6L8m2++ifrjKISlrWcymWbPnn3Ebs6cOa+88kp2djYOULiJu1io1YxG47p16561wwZRsUceeeTkyV9/1+sPSeru7i6OXkh5ue3uNk0tX768W7duEydOFKd/C0uff/55ceJy4fl77rnn5s+fHx8f79ielBZJZbYrnKT2+7X/ulNnpXZilwejvIdLJTKpUhndo7O4QCKZ++YlvieFc+vl5SVOtEJ/H8UjQ2ReGpmpXvL1acnXaYYG+5ezBNKm1WqirKxM+EYuCN3bwvgF9enTB49SqRTFevtUZVc715kURjOO2taENL1MVCiDv//L+Mts5uF/qMcNqV/wV3NFhcWCBsAkQdth+96Z2Wq717qt58rq5S1/+8OhCfGpb7xa07qvLV+Kk1x+Sy9ZTKDtBvX2M4cTM1ytX9m5UivHWbXi5L62uuj11YXGy70quKkuIcqfV4SoVdIbD7+Yq/fu5JK3ut9ScZlEklEXcEu87e/i+wHPBKlLjpzRj1vc3rPqflsfmdbJ9mzjeRJ76kCcxEsCL2ixKJit1Sdz6w7Y/l3ismkjx7hFTbVtH+fTti88fbbOUGHO3TP6PDp3iFjU9tV9ywOv/u/btx4y17f330CIiIiI6I9n7969Pe8YIRnSho9LFxb0ZPpj84JkCqVMajIbzdYDi5bcvVIS/eI9/17cs+qfS+54yWga1GfRRzc9HOli+2xVV5317Ccz3s00IcgKG7CJejht/t056/tfF3fevzQfLZfsLxXHW2fSpEkajSYkJCQ0NLT9n44vqfHDYGu03GXmWIsWLSopKfnhhx/MZvNPP/00d+7cioqK1atXv/3223Fxcffffz9OTl1dXZcuXVrzs4YymWzmzJn//e9/fX1/8wPrKpXKaDTiE0mvXr1wdK3pCVLYiRP2m46ZTCalUmmxWDAizBSuk8Jk4xVwTk5OjZ+XMb+xZJugtsJFZKgwqn1+PyB2IRxR00WYicpgzvmX42FrqLlQMWxTuDkXCgvnRCiDSczEHGGyPfD0jR49unHLUFNTM3v27GPHjnl7e7/xxhujRo1qvEoOcNICAwPb86qbMWPGunXrxAmcipY7sPAiw+upa9eu+PNzcXHBqfn888+jo6PHjx8v3PS+mXZ2YOHv/Pbbb3/wwQfxav7555/Fudea1sl7ctcl4e598a4Y3aOL0dxQVV+688SqH+LfFktcRFs7sFRK2Yu3KaL8ZDuOWj/YY6xpaP5qvqC2dmChAF6+jY+Y2fhytxcRu66Emdig8HXi9rj7UeXCW9UKuaaiVGnVq1RSldJJ7heiLCyV1NTLA0LVepMiJ0+i85bNHr+rpLBVR90qKrlsVCfJwGCp1kkilypkkg+CKye61esN5qwCw/tri1dvLnPE3a9+I3D2PxVaH2NFXv6af4izJBKlR0DAjc9hJO+bv5uqm/8A6uVxnRgld3eWyGVSudQqk9q6q/C04WjwYLHWrD1lqXHYdV4CTfAAbeT1UplSIpNLpAqpTCF0ZIn/Geutpqb3pLM2lKVVp26xmK5eG0lEREREvxdxcXE95g13QAfWldb2DqyzZ88KH5Y/+eSTZcuWCTN/RwIDAz/88MPk5OT9+/enpaXV1NTgU214ePiIESPy8vJee+014Sf5Lgkf7c+dO7dnzx58XFi5cuVdd91lNpu/+uqrBQsWYAv4ZPrYY48dO3bs9ddfP79fpq1QZ0hMTPzD3K389+KBBx5YtGjR008/PWrUKFdX12eeeeb8q6Dao20dWE35+fnpdDq8toKCgiIiIvAKRv38/f09PDx8fX3xJxocHNzODqzFixcPHjz4P//5z5EjR8RZHYNG5T6+88OhXr10PtKEzO1HM7fmlaXgQ7u4+CLa2oEFnYOUod6SPafMxlZ/17pNHVhRUVHOzq29nzeea7xDlZa27f36fCaTacEC26WemzYZsrNtx+XuIZs5y2XbFv25bNMtd7pXV1s3rq0aOsbt5NF6vcPuy28nk0mCddJID4m7c6CzZIlfTVW1KTlbv/NIdVG5scVT9TsgUyulriqZRiXVKOUuKqmzUuqilKkVErWydkOSpcbx790yhVqudpOpdXKVm9zZXe6kk2FQamQqTV3u0ZoM/vggEREREbXKH7gDKy0t7d577zUYDEVFRfg8Jc79XcEH/+7du/fs2ROf9xUKBY4lPz//+PHjZ86cueRdq64J1LOqqsqBP/JGrTdt2rQlS5bEx8e/9tprBQUF4lwHufwOrPM5OTm5ublpNBq8vjHu6emZnp5+Gd/ebNS3b9/y8vLMzMyWe2GuCa2Tt4dLoNFaW1yVbbK06uq7y+jAEq5JbNPRt6kDy9nZ+fyvDV8MNoW3p8u7NrJjkcskCqmTXOoktRpN1oYLXKr5+yeVSpUyqcp+nEq5ubjW2uT7p1eGVCpXypTOUoVaJldbDDWm+vb2dRIRERHRn8QfuwNr2LBhV/PLekTXVkxMTHFxscN7r8CRHVjUssvowLoMberAIiIiIiIiuuYcdg+sK40dWETXTrMOrA76K4REREREREREREQCXoF1BfEKLCIiIiIiovMdOXJk+vTp4sQfy+bNmwcMGMArsIjaj18hvHrYgUVERERERHS+556z/Uj3H9ULL7zwR7iVMNG1xg6sq2fo0CHXjxktTlwxR+Lj/fz8hPGVK1e1/ydIf1+8vLzuvGOuOOFQy15/Qxw7z0MPPaCQy8UJx/no408rKyvFid+accP0Tp0ixIk2SktPd1I5yS9U4dNJScePJ4oTv3VNTiwRERERERGRgB1YV8/UqZPnzL5ZnLhiduzcFRoSIoy/8OLLf7ae/qCgoJdf+pc44VDz7pgvjp3n44/eb/2PObbeo489UVRULE781iNLHu7TJ1acaKOjR49d7Ncn4+L2bdu+Q5z4rWtyYomIiIiIiIgEvIk7ERERERERERH9fkgk/w8pdABdogzjfwAAAABJRU5ErkJggg==" id="775" name="Google Shape;775;p33"/>
          <p:cNvSpPr/>
          <p:nvPr/>
        </p:nvSpPr>
        <p:spPr>
          <a:xfrm>
            <a:off x="276225" y="158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data:image/png;base64,iVBORw0KGgoAAAANSUhEUgAABkAAAAOECAIAAAB2L2r1AAAAAXNSR0IArs4c6QAAAARnQU1BAACxjwv8YQUAAAAJcEhZcwAADsMAAA7DAcdvqGQAAP+lSURBVHhe7J0HfFvl1f+1t2QNy3vvOHtPskjY0JYNpaWU7l3ofCl0vN3lX1reQkvLKNCyZyB7J85w4tjx3nvKsqy9da/+P+kqijMcYichBs73I8S9z33Gec698fnp3MUPh8M8giAIgiAIgiAIgiAIgpiqCGL/JwiCIAiCIAiCIAiCIIgpCSWwCIIgCIIgCIIgCIIgiClN5BZC04itsb3X4fKcz92EErEoNUk/vSBTLBbFigiCIAiCIAiCIAiCIAjikhFJYNU2ddR2j4g0unCYF2LZUIgNMSzDsCE2HPlggcECSsIoFDD+THngtmuWqxTyWB8EQRAEQRAEQRAEQRAEccmI3EIYZpmQxxG0j+DDOCysa5TnGuV7rAKvVeS14SP2WSVeq9Q3KvVbxX57wOMKsyzXniAIgiAIgiAIgiAIgiAuKZErsLp7+obNFpVaLeDzY8VRwrxwKMiEmWCYL2CxwrIMywaDQbvdunL5EoVCEatHEARBEARBEARBEARBfIiMjIw888wzsZVTefDBB0WiD/u5T0899dQNN9yQnp4eWz+B2+1+9913r7vuOq1WGyuaFJErsCRiUVqKsbggp7gwN/4pKsjJy84U+90aU3WWVlqQk5Gfm5mfk5GVkaJWyvmnpro4jr3w3Rtj/Kk8EIqVnh8hp+m5/73/xht/vmPI8YEXd3lHe/76g+++fKTLHyuYDHUvfvnmJ8pjK2eArT99tye2cokZ2vjQjTfe9YfnD9ljBeei6h+33P/Nl/tjax9MxLH/fe5I1/n0TRAEQRAEQRAEQRDER4Ph4eGjR49OH0NpaSm+//KXv4RCE8vJXBQkEsk999zT03NKLiUQCDz77LPV1dVnzSNNiMgVWIODQyzLpqamCASxlxKiMMSEzSPWPc//a1Z6qy7rRmXpFaxQiGperxfWzJs7Ry4f+wys/hc/u+6vrTf+/pWv5WGt/Km/p/76T6vF3LbzoXf3Y//7X99nv3/fvCKjWiyMlY4DywQsQ8MiXZJWIZmkA+peXPKc97kf3DUtVR0rOZW9D+U/Ytyw93vTY+tnsv8XV749540/f1oXW58s/W/evuivS1594bOlxkS98gNmzuN5RzrNPm1qhu48nRtmQ11lLzzZlPSDu65JVtNz9wmCIAiCIAiCIAjiI09paanT6XS5XHq9PlYU5V//+teXv/zlurq6U5M2HwaBQGDbtm2/+93v3nzzzZSUFK5w48aNWP3Vr36Vnp5+gTms6DOwoncLcusc/iDTNmR7v7zVXn1YEOzydlaH/F52DLF6J+h58Yff6L3vlf2/vTIvyh2/+e3KCWSvQMgX1BiKp01P+cDsFRAIJcb0DN2ks1c828b/HrntM9cVppw9e3VeeEZ6h10X4UlgIeeIZdqC5TnJ55G9AvLE3Kzzzl4BvkCUs2Jl9qaKAyM2em4ZQRAEQRAEQRAEQXwM6OzsbG1tHRgYqB/Dfffd53a7YzU+dCQSyXXXXffNb37z4Ycfttsj94EdP378wQcffOSRRy48ewWil1yFI0RXI4sOt6+yuf/t7RU739uut3SLLaOhnmbfiJkJhRiGYVk2XjmGt+xPj1R85effKZCKYuYIRGIBL8wEWzc/eeOV8yJXsE0vWvKjV0yOAI83+O/bsu58cvsvPjW9KGfW5//fRpOP7X35vqu/9ud/P/u9lV99ss+69VvyVS9yV5wNbrgt69vveYPB4Yb/vf/qInSUu/7PDQHXYMPDD331QGdkrwRGu5791qrCyBDF6Xf9oaoHPgpU/OdHX3v493+4d9XsmdNnzf7Mxg7P2NwN03rgGfmCm6cZYC66+ul3b3/yjw+uWjoXRs6/8/81R4w8CeO1H336+wsWzcYAJQuWfv+5/U5f6Ohfr5n7jZe73//J8lse2NMyGrT1bXv4mlzUmJZ/95+2Wzzna5Vp9/9bd9uvjgRev3f5+sd27Hzixi/8afdACN4NjP7nRw8//n6NJ2jrevpLGUUwbemDL5bbgzx4556od0JO054/3FEwa8b06aX56z77zK6mAINZtv/u+twHfvrQdUum5xrn/mj7YDCSwyq446vBf73ZEIx0TRAEQRAEQRAEQRDEBPD7/fX19Q1jGLva3t4eq/fhIpPJ5HI5vuOIxeILzxNdCAKB4JZbbsnMzPzrX//6+uuv33nnnRs3bszJybkoVkWvwOLg8XwhtnvUt6t+6KVtVfvf36ar3JHI+CXDAaHFZK85HvS4ucuvwCkprIbqTb41K5edfv2Qo//wMy+23vvYpupIHvDQ94Wv/vnFo57opsNvHfrU8/WHN/yPd+vmI8P29Lue2/rUA/fd/5d9T30jQydDhdNm1lf5zpDqs7uO19fv/P3SJNGYy8V63vrKF3YbHz4YGaJiwxU1t9z5bF90Q2NZQ+GP362qqX/0bmbra2WOaCHH8FBPXpJGLpVEVsI8U2dtnebG93ZXwMgf5e594l97bMFovQiB5k3PP1mW/tdNB+vq6yu3/EO877/vVvTO+e6Wqifvyr7h9wfe/PPqosCmH932P81f3A0TKvc+fOt8pfh8rZKueXDH648sktz+wsHt31+XG63CcWKGA+988VujTx6prz/8+pfWFUq5Wzwj3rEd+Mv//rX1mneOwbu1e//3yg1/feHIkBPNvA6PP23df/bV73xyxhtf/1tztIUxr8Te0GGld0cSBEEQBEEQBEEQxASx2WwvvvjiC2MYu7phw4ZYPYLHk0qlX/nKV3bs2HH77bc/++yz+fn5sQ0XDHcLYSR9ZXb4DraPvn58ZFujZWDArB3pznQNacSsyBcW+hyuY4dDLjcThY3kQcZmsKKckU0bLt9kSl20fHpK9H43w/JbrxM0No/4IisrvvTNuVqePrMgl3G0DfhOu6LrdPg8RXqB9ej/PfHmEUf6/KWJgpNj1b318/fTP/ejdcbIinr+ffdcUbWz3BxZmX7tTSuyEwR8XuHsxYG+Pkd03Cgh86AvRauTSaIZNz7PULz09ivnaWRYhZHXS1rarfFrsLy2vXvbcm9YO8egxJgKfe6KPGNfx7CPiW2P0Lbr/21K/uqjn87BsjxjWq5e1jwJq07jxAyTZi4rqX3iwW8e8mZMS9VHbOQYqnthu/+a718/LXLHpTBjwfIrgiPHez1smKfQGVasXq6X8PIWXZnTd7w5Oi4vO29RVWsjJbAIgiAIgiAIgiAIYoIkJyf/fny+//3vx+pNGS7jdViBQOD1119funTpY4899tBDD532TPcLIX4FFhsKhZxuj8lic45a1cOdmY7+bAmjUvL4YnFIIgmZer39vSEv9ySsUxNOSakzxH093adnoQKjo26xVHgi5yKUSQVBPxNN/aiUimgZ8Hq90fzVOXJYYZ5x2g1//ufPvP/5wcJp39vuD52sbTH3hFUnH0wmV6h5Tq83sqiQyQTcDguzwRPjRhEqVEG33xOKlYRlErFYFLNSKJNLuSUOhnG4/KxMFNv1AoFUwgv5QlwiKGaE3drPJCcZxxwck7HqNE5MUD77R5u3Pbxa9K2lN/x1V9PJfJfHPRwQSOSC2KhisVwY4DwpiBgZvbgsQmxcnsM+nKo3XL4jmCAIgiAIgiAIgiCID4foXXaXh+3bt1dVVX3729/++te//uCDD951111DQ0OxbRdGLIHFMqxBKZ6XrliWLixS+AqZ4VKRNT9VrNSJA8bcQMFCfmaOvasz4HJFE1inZrAyFt+0sP7Hf9kaWz2BIjNdbRt2czcN8ni+XlNAm6xUxlbPi8G+48EACytFipTpN/7p7Rd/MOed3z3VcjLblV2wmN/U0xtb4/V0NYZLsjK5lfH2Fl8gDHf19QcC0RsFw7wBi83qij3kzHrwUNtYIyWSNIPAN+gMcjcVBgIjFp46VS2OXlQWywalZswVd3d0jrm4aTJWnUogMGAxWyN1RZrU3OWf/d3//bL4wPayUceJmxt1hhLF6GBPILYnbNYejyE9S3wioXUGfV1Hi7MKTrxlkiAIgiAIgiAIgiCIjx+33HJLZ2dnbOVDZ+xT26VS6WnPdL9AohmNcJgNszw+35igWlOadsfy3OuvnL54sT53gZifne6d+SnR6vtkn/5cQCgOBUPROwjZU/Iw/PT733z9oSM/mX/b7w9wjzF79WeP7AsmL/xs8tAbf395w7FI0dZn/r1t/p1rk2JtzuBk5qVw+Z2Dj/3hxfr6vX999C2XJZIA69/8879vamxt63QqUlfNzIepXFVezn2/edj1t9se3BgZd8+f/+cfaf/44crYxhN1zsjp5E1f5HMEhp3+yCT4fFHrlqdf2ni4Ckb+65ePNX5mrJESw5pPLWh/5k//2HuwtqHhcNm7FQxv5dzCyPVjKoPs+KHD7X1O/fU/fpD35Op7XmxoqD/09kvbW+zJk7GKx0ssXR345z9eqK2pPVD2+tZ36yPZqIO//PI/axqbWk1u3vSiPLkkmjmD3boFX/hy0savPvjU8ZqGhuq3//OSbf2idck6bndGvk4QXQk01/Ysn5knGje/RRAEQRAEQRAEQRDER4mGU58lD0wm05tvvsmyrPzkTWEfHps2bTrtqe1jn+l+4a9HFP7iF7+w2WyhYEilVEWurOLzpAqlXCsU6hzhJJE77wZp7mKhQiOWKyTJyUKFPMSEnA5HdnaW5OR9aiB95VfvzB7ate1ATTUQrvnOzfk6tWHZipn9VXvLDh6rru6a9dXH75yrRVUmyDNOXzHNKOTx2CArz50zM1cn5bEhcUJmQWGShKee+emrVfu3ba9xL7nv1kU5BbNXFGt5gYPvbiivbtN+5jcPrEkU8MJhoTQ3r0QrF2at/OoVGc3vbjhQHd3668/kC/h8lmHkxrzCLKNEyAszIVFC1rSSDPmJmxl5moT0yi1/6TfeOCeNcY0cHxxZmK6vPnKgospa8s1ff3l5CqqwIb8yZ9mCLJUma961yzVHtu46WlHVPsz7zJceWJgVvf8xa1ZuqGJfizevoGD2ui9eU1S7bWNVTbMze+6caZnavFXnbZWA8fON89ZO0/KkucuWFHdWbTpaYXLOvO2rVxbn5WXlpg5veWNPVY0zadnnPrMuVS1kg3514ZoZqbKkmdffvMy/7c1dVcdrsfUb99yUniDm8cKhgDBz1tIkJRbRs2HumgU628GnXvXe8cUrszVSymARBEEQBEEQBEEQxEcdv99fVVVVUxNNwpxAKBSuWbPGaIw+kftD5+233/7973+fmzv2DXU8kUg0b968zs7O4uLiC0yr8cPhcFdXt9fnS0tN5fP53EPaA55Rr6U94LVJ9NMFEiUb5rEsG90Sho8GBvpXr1qpnNjdgFMMe9dff/etXek/+++tmj/87a/XfOnPy3M/ytMZn5DT9OwL/xSV3nr3FSUyEeWvCIIgCIIgCIIgCIL46BFJYPX29llGRxMSNOFooioKw4SC4cgVWQIuexXGCr4ijx4POhyOlVesUCjiD2L/SOIb7R1k9cZg1x/+9vjHOIEVZkNWu12m1Cq4ty4SBEEQBEEQBEEQBEF81IgksMzmkYbGRqvVimUQ2zIOQqFQq9UuXrRQJpPFij7ShMMhJiQQjv/4c4IgCIIgCIIgCIIgCOKyEklgxRYJgiAIgiAIgiAIgiAIYuoRfW0dQRAEQRAEQRAEQRAEQUxVKIFFEARBEARBEARBEARBTGkogUUQBEEQBEEQBEEQBEFMafi1tbUGgyG2RhAEQRAEQRAEQRAEQRBTieHhYb7JZEpKSooVEARBEARBEARBEARBEMRUYnBwkG4hJAiCIAiCIAiCIAiCIKY0lMAiCIIgCIIgCIIgCIIgpjSUwCIIgiAIgiAIgiAIgiCmNJTAIgiCIAiCIAiCIAiCIKY0lMAiCIIgCIIgCIIgCIIgpjTneAshG/T5gyGGja4IRBKxWMhnQkwYi0JeKMSEwgKZVMSPbr5QwiwTCvgCTDgchk18gUgql4j48b7DYWxmeEKRSMAG/aHIglgkuKChw5heMCxCT7GO2FCQCbM8vpBlGL4Q/QsvztTGBVOO+FCC8U/O9LIQZkOhgD8QijifAxYJxDKpWHh+Tmbhs2CAFUmlwouQET3tYOALJXJpxEmxzeeEZSKHLJrgYI0VfUhwxygfx40g4jT4NBBiBTi+oj4MM1jDXPiRvc4Tncc/nEh/kSNUHOvhkhNxeyiIA/LkP61oCcuPlpxuwmkTJAiCIAiCIAiCIIhLxuDg4HgJrBCP17Hjsf9uKW/ui64nL73jxhXZmu7aytG01bdM8x86Ulvlzf/aZxfqeRcjh+UYat734u9fr/X6AzyeVKVb+9U/fGqmRiuLbfY56ve9XB2cu2xFVv/m544GipatvW5Rhjy2dRIwfnf75t/uYlfNm79iUbYiUtS7/+06h0WQUGRubA0XLLp2xYxE8aX8YR4Yaq4+tsOS9tlV07VySazw8mBtP3Dg/WdfLnfHspU8nlCmzrrue1+5sjDXcD6mmXurKne93jv9O5+bmSSVXmgO65SDQSTXzLr9J/ddkWVUiWLbz4Wpcceh6i7l3FvWFGgveQpyLCGfo/nAa03KNStn5RsVvKCv69BL+82pcxdeUZqpErDmxvcr2lmlWt/fXtUuXfz1D/yH4/e7Wjf/bju76ur5K0q5I/QSA7cf3bvZVnDL1bPSVeLITsQheuTwph7FjTddkauSC7lqMU6bIKWwCIIgCIIgCIIgiEvH4ODgeMmGMI9n6TjUZAsYZ668GlwxOy/TaEzOL5lRmqmTesztjbX7a3u9PDZ+0c4F4XeN9PS0eZNmrFi7/uor164qSZJIx/xgDvrN7cdqWwdcPnFqwfzZxfmJ0lD3/n++8P7m6jbnZCzg81ht2FpW39Mw6OBK+ut2dLbUuEWpacXTS4vTDbJLfXMl6x4ZaD3SPuQPMrGSC8Ft6Tz61s//uaXZbg3Eis4faUJqzuy166+6csVCI9vnVecuXLV2zdICvUZ2atJiXNz2obbqnZWDrhBzEY6HsQfD8hULlQ3/+OPT71eaHP7Y9nPhMnc01VV2WHzxA9PTc2zn+y9srRg8WXQpEIRZxm15v6LVZPdinJC1p6rsvdd3VrWbPOEwz2PpbmtpGPKqjHnTZi8oSpF94L27TCgw3LzrcEOb2TbxHTop4PaO+sMNg/bAiTQmDtHepvKaNmsgeKIoDhO0dldWN7QO24OX0q0EQRAEQRAEQRAEEeUcv6PDYVaVPXvVp+7+PLh55ayizIysWYuWLSlOUgj4YZZlLmpCICxMSCm94qY77/n85++58/ZFWTK5OLYlCsZjWZ6Qp8ydt27VotlZav5I856yqppeUyRdMGEEQpGxYLqid9TaN+zk4de5qanKK/DqZszIy1+wZPHCwlTVpb58JxyOeJg9edveBRFwjrRXvL27dtDjnng+TGHInb7yrs997p47b1k9N2fGsqtvuevOO2+Ym2JQnmcCK7p/cDxcrAPi5MFw3+fvuvuqPFfbwYZOm/c8ZhaO+DRqyAlb/JbuhuNltZ3WS5toEYjEmsS0QO/wqNsTCPO8pl6/VjDsCThH3Tye12KyCgLi9Mz8/PmLV121IEfJO49rlsIsw91G+WERZiMHZMSJsfUwL+rMcUw44WmCIAiCIAiCIAiCuCA2bdr029/+9ne/+93u3btDodDRo0ffeOON2LYTCH/4wx8qlcrY2klYHm/g2GuV7qSC4kUlRmn0WUR852BDfUOTVZwkMB2rb28JpH16fYnUNthQvmvTrrKjVfVNHmWGQS2XnHfaI45ntKfxeLkz7YqFuYlyIZ8vEPJ5Iddod/WuDdv2HznabhvtqTDLZs6ZVcD27KzoHBnuaTi28+3dTS6XRShVqHRZ+oneTxjmS/1d7+9yKhMzpxcaHIfe2OELJc++cpXedry6tcvJ0+nUPOdI29Et7+08eLS5czAgy1Bbq97rZ1NUCkHY33v0tYMjcp1SLeI7O/fV2iVSqUZxSsrtgwiN9ra3VDgSr5qZq7I2bipv7Wjef+TQ4YOHWhyYUUKC1NNTsWvPrj37jxzrHPEpjJlq1tRRdXDnpl0HjjX0WQTqVEnQ1FnxelmruaW8rL7xQNm+Q3VDUsYr0mQkJmhk53PD3QkiO5cvELA+R2vVriH1ggXTs7VSAc9nbjqwfefufQePHqsYCGqVGp1awobd3VV79+7etf9wZWXnaFCakKyROc1tLVW7zbm3rtW5Wmt3b9pWdrS6oTmoztSrZdGb0SYEDoam6iOujNVLCpIS5DJDWibbdriZKZxRlKwQOpr3bd65Z3/F8TqLIDVRpQgOHt+/a/uO/eXHBvxKqZpvr29oH5IXrszldRw7tPtI+YC5ffOmg/XdQ0KhXaArMort3VV7tuzce6i84ljFqDBFlyAXMUPV7xzscww31lYe3Heg3ipUarQontiTyfhhv9vSf6BBVDQtNVlsOry7SyBzD2lyM40Z+eHew3U9Js2sK/OZtqbGiu5AelKwt6Hp4PHW/pYdO/ZU1mDMRKNWKRUwrL1p3+Zd+48ea7XaOjY1SRYuKZ6ZafB3Hdu1a9eeA0eOVXSYvTJDJt9U2d7dO8RPTVYFze0NjTUDHo1BJw17R5pqe4JqlVwyYb9H/w0edqSuWJBjwM5nWTZg6W5sOGKSLV8+O1UeHuUOhvKjFeaQLkGpcLTtqLElFk2brfE21DVUNnb0txzauae61+4UGTL1UrqpkCAIgiAIgiAIgvhAgsHgnj17Dh48uGXLlpdeemlgYCA3N7esrGzjxo133nlnrBKP53K5zp3A2lnR2tE21FZ95GCvXyPTBrq3bNi03Zy4JNNf19jRGkj79BX6ngM7X99+qMvidoxYWlqsacV5SQkK0SR+PNdsf2Vvk7WvubrxeK3bMCOZHazY+5//vnnE5vU7bObO1ja3buHi+QWmrT97/vhoMMR3NJVVmYRSYUp2TnZ2ScqZUzgnfAFPrhcObGoNarUpxcqGl3cGk5PnLV+Vbi9/4ZVdx9yq2RkqU9W2p944OOByDPYODY00q1I1FY9vtk8rNgqEXe89+j/P1yRML0yThZvf+vNeNisjNSdpQkm0eAJreq6q8eXv/XVD87Dda3c1bHljn0eUnFao6vrvq+8fax70ej1huT4zP8VevnX7hrIjAw7v6GC/yRZM1Yg69z7/1UcPKnWM3ecbbG1o6vcnGzRphbNyUvTKCWXTOBivvbVy16Bq/vzSLJVE0Hfg3/94Z2/nkNPpGjhcfsQaUCZlpAba333mtU219YNev721rqrFEk5JyZIEe9qq9phzr50+UrfjpU3HfH6/yxsw5s3KMCgnns6MJrDKXemrFucb5SIhjwk72yt32xLnlRqtx/7x7601AwMWi72jpUGZnRlu3r1tZ1lNr8/nERnzU1NlnsaG9iG+yjDYtGf3gbYwoxa5q8qbBl3BpBRVSs4sQ//u51/ccszs9FodvWUVNSFZSlKivPX1b/7mjQZTv9Ph7KnctaczlJCRnpWUIJlIEoYvCIf8nrq3GjULslN8PYe7A5qcrNGuQKJeZfD11HYNSEpXLhU0v/nO+y9W869ZEj766vN/21DmCDHW/v7KbWW9hryZqXph96G//fGNQ+Yhh8M50ll5eChh+coZJZLh7f95+b3qzlGv19LQXNs26E/T+Y7sq6zb5yy8Ksdbs+m5f7/XNpJSujCF13vg6XfbE4uyk/GPMGbY+TL23+DRw4fw1+PggbKjzf289HWr5qaOVr742rYj7YM2m6OptkWWotGH7YfqowkspvXlF/79j61NAqF34Pixisa6LmHhwml6yflcZUYQBEEQBEEQBEF8omEYpqKiYlmUgYGBbdu2dUcRCAR33XVXrFI0gXXuTFPkhiwmhN6Ys98sFHR21Rzcs79+KMgKhKzPX3+ktsfpDsa2TozI/Uphho0MxWDBP9TTUdOnX/utB3/6i5/ft25GmuZkRkYkTZl93ZUrps9bfeVdX7zn5utnGGMbJgB+W2uKFi1U8MPmwa76RrNRqc7PNMQ2Yqt/qLfuwFtvHTUzYZ7QZh6t37h/QJ8729k7bBo09xytVq3PGOzp7enqajzaZcxIVOsnmEGLGDAGoVhXvPJL337g5498cYl/yNzUbrIM9w65BXlrb/jiD75+57Uliv6asv17DrVa+AKh0NtvaqhsGAwEGb5ElrXiri//4J47vnTTkqTS9Z9/8Ks3LckzXsDz7TnYIM9WVbbTmrH6Ttj0858/slZTO9RS3tnbsXtDJy9v3T0PP/zIz/7n9tlSe8fhlpETj0gKuOzmETMvvej6b3//e9+5stSovDhPpxeKRFqV1Oc3Vbz23I6GQXtQEAwxrVsPtPS1tgxbvLKiqz7/rZ/ee/W84kR+OMyMtJbt2FUxYlx6x7e/8eBd66++Zf2Kuetuu+e+B9Zlhs11tU2y+Z/92k8fiUxqPv9oe1eHLfJwrXBYWbjsM/d9/ycP3prZZ+5rbhmd6M1xAqlck1+iq+8yDTdUdrAKRdL0pQsZh9/SVN5sCTnFhdm66PsJT6JOy1l2688efuiBr12X2N/RNTDkGKp9bbOv6Pp7v/PD7923tiRRJcRhEnT0HNnTL511w/0PPQyj71yaZGveZVVkiQXqkcbW4VG7zTro17Jd1c3DXnPjoW5dUoJUNon0JYj/GzwBG47sWTaEg2HH+2WN/TZGGBYKmg9UNrZ227k2UcJ8efKsdXd9+6Gf3bcyNcm0+WAfLxQ7JgiCIAiCIAiCIAhiXCQSya233jpnzpxVq1b97Gc/W7NmzcGDB3fu3Bl5jtSpnDuBpSteesPnv/l9cNvqGQW6My6oCAW9Tp83LJbKwixfJM2cPydbr5JM+J6xKBJj9sLrPve1b3/vy1/7ysoCmZDnFwQNRTPz1RqVzFhUnJOQMCYrIxCIREIgEkvE4sm+bY6vLpyXGvZY2o+UDyQrVCkZ+ng/YZ7P47N7rKxCKmXDikR99syrpuu1mUVpro7WgYEjDZpF16wt8g+bB5rLexJKc43J2ommak7Jj4jFicW5WQaDVpaXm6cIyTx+JqHo6gXTskNthze//MbWA10mj8MZ8gvEMhnDiFUpOaUz0tQSoUwkTMnJNqrUcolEJOILRRKpRCwUTOzmt7PBhnl2iyOYokvWaRKwA2aXFjAqGTzisXmMGqMxOUUmT0jPzk3Qqe0eXzg2G4WxsHjWuhzh8PF3X3rllaOdVu/kkpljncMyIbvZ6UnWawQCt33Yp+BL+XypVJgyc+W05JT8OUtmFKX5mje/9cL7h5q6beEw67G0VVb08fwpM+ZnyaRikQgfoViMfxMCHutw+YWpyelqpVotS5pflOsX8H3BENyVOH3OjKL8jAR9anaqX8i63BN/tppEKk/JL3W29/UeOWyXiZQpSZkFKS6nta68Neji52bqhafsF1mSIX1GUaZcpVLnZKXyfH67L+RwDmsX5OQYk5I1iSWlJUqVBr7weJw+vS4l0ZAok2lz0rONiZpRnyItXSZKN1eVD4yYfFkzc5IN/bVtI/VHe1NzUrWK8336/mnE/w1G/sl///vfvu+OtbN0KlGYxcFg84l4EgFfKGCS5y4oyszVjc2RqVIzC2eU5uj0aSnJsmSV2eqIJMMIgiAIgiAIgiAI4gMRi8VCobCqqurw4cP47R6KcubzmM+dbBKIxDK5IoJMIhKeWVcgEEk06QVLr/vKg7/41a/+9+c/+/o1sxLVk7zqRiAUSSODyRVyiVAgEAoZgXvEZGNCLM87OmL1+SaZDBkfvrYoV+sbqN2z36pXG9PSlfH8Ap8nFAul6uTkOZ/62o9/9stf/+Yn3/3ZTdMT06el85trmhqOBRdOK166xGi3D3U0SIrzk7V62QXljPiYfSTvFP0/P7Iq1s+47r7vfHF9jrzr/dff3XDMFBYIddkz1n7qWz/93//99W9++PW7lufJxcKI2y5CvuoM0KNMLuE7vB5/CDvAN2y2yFmeSq4SS4VOv8fj9fLCIbfDyoYYlUIesTiC1Fhyxc33f/n2G/XNu954asvxAYf/AtMYgaB/oGlP2ag4K8WgFuPw4CcvvPG+7/3PL/73l7/4w+eWzypdsuaWL3x2VcrIoRde2X6ksj/A5wcVhiy9Quoyt7ebvbFuOOBfmVjAOtzuyFVGPN/QqFUpFkvFkZvt3E6vLxAIhf0jff1ihsVhOHGnoqvkrFJbfc3RpqBQmZps0BYUJ7h6Ww+2DtoScjJUglP+BfEFfGHsH5UAW+AoAV8iVrh6bTavzxvyjwwPBwI+bBWJxAKXx+3zw5khh8seDIQ0ckNGTpI0kynfVVFvki+Zl5NaJGxrqG1o0c5P06vkE7198AQn/g3GkOOffeSo5ONgUCszlt5074M/+8X//uZ3v//S1cvytbE2Efz+gMvrC/GCltERv8ms1yXA2bFtBEEQBEEQBEEQBPGBdHZ2lpWVicXiq6666tprr12wYEFswwkmd7XUCaTKpByt1F+/8/Xd5YePlFdUNvRafMGJvwYvAuu29TdXlR86eODQ4SONwwGZSp5oP/zaW/t37zlQtm1/jdniidUE+E0tVyWEXOYm/GbvGBmzZWIYsvJ1A/UNo1JVckayZuxvblWiITcxW129883dh8oOl1fVVvW4BNKkVH2gs7zRMX9WkjJ35ozASNeoILcwVaeeRLrjXITDjGu4rfF4sz8td9qqJYVJIYUqt1DAjlRu+u+uclDd0G5yhk6+B1IkEsMhjv7Go8fbBuyTvfDpJEIRL7mkOGek59jR/Tv3Hdjyn12N05SJs7MLU2aUum0tlfveP3hg15bdx8J81dyCdFHs1rige6SvtbZrdDTlupsWlKplIcwjumGixA+GPXv3vPf+5r7Cq1dMz0hTpuUum91Xt2fv3u1l5UcryluHRof7ujuaO4MZS+Ytz0+SMqyPL9BnLrrzy9dkp5m3PfPW/up2GyMWs6H+tsbail6XMDk7VdVTs/tw2d59Bzb+u7xnVmpKRoISRg531FeU79t7YNeOowOlqdklRekT36MiucRYstJ4eO9RW++oXK8V8PTZWZY6U0d/Iy8z5QNzOhK5JCl7mXjfgZ17t2wt27dtb4XVbguHRbrkgnyvubZi/7aDB3ZsKDtqD6uX5qVqs/KT03XOyneOsNNmFOZr01NHD73Ro14426Ce8OOvTjCOfQIhDobCbEvjgbL9uw5GDr+mPpMzENsawWkeaDyyf/+BnZvL61lHwrVLSniiyV0ERhAEQRAEQRAEQXwiuf32299999333ntv48aNmzZt+uUvfxnbcILxHuIOfKM9PnVBUf60jBOPnwq4rR5WlpI/O0Pm8fPE+pxlC2ZmpRhU3r5jB8sqj1XWNVtkWdOyjCrpRH9Bh/wea2dNfVN7fXV1VXVDs1M/b35hVroxVHl4b01lhTt77szEvGlzp+enSTz9sKqkoKQkVdXX2V17vD8kNmTNytDEepogEpgaNJQuXLZwVoZOKuCFg64Rl0CXnju9tDAzMzdP2rBv/9Hqysr2wVZexspio0QoYoNJi9cvmZYsl8sElmFpycK5M3P08gn/XA8HPG6/T5Y6PzdFFrL1hAzTp+Vm6WXCqNvz8zM1Izvff2fjzgN1XZLk0tXXrp83LT89QeToOVJ24HhVVZclqEkp1MkDDnH2+qU5WqVcJJRJGo5X1XcwycXZacbJXAcXZoJu+6g4ZUZJtlEt4hsz87WD9RVlB8ormgTT7/jM+jWzMpX6vBmZvoHm2oN7yxtHtHNWXvOp5YUJ/KDL73Er8+eljNRsf+WdrUcqm4Z5y675zOJ8o1I04UTQ2IOhvbVHs+ZHP143O1UnlYilyTOX51ib644dLT9a21DlNhSJeqsO7Hxr68GGwbT5V65auTBJZPfiEJ19zdpCRdDdWHHMkTFvhiFgq65qHmwJ51w5Y1paEtt5ZP++8qrKFumiz9+2el66KjR45D8tolThsK39eP1A2rpPXbVqbr76RFZuAggEPJlWEXQmL168YuH8XIOEr5UJbYKSouJlq1fnaAX4F2TxspF/ODMSg05GoMuYVZipEbIhzu0z81NxoCfUNFTXNLe5s+YtUKbOXDq/qLBgekmSt7P62KGy8vpRadGSm+5cm68SyeWiMF8d8qasunFpXpI8HJYNtQtX37q6xCiXTiZ5BLd73B519ryS1ARJ9K5cHKIur0eSPHdWrj69oFBrba89dLi8oqqqyqFKSdYlsnx5dmFBHm+4vL23zepSmo8daebnzVl1183LkiIXBxIEQRAEQRAEQRDERcHlcvFNJlNSUlKs4BSCHlvk8VZShfREDoIJeH2BoECqEod9fr+fFWvUUgET9LpdLm8wHLkpSqxQa1B/wj/9WfTitLoD3D2OfAyhVUv5bMBjc3rZME8kk4tYvjhyS1PYZ49aJZfw/A6nxxfgyRRKpVo2yYtOwgx+pPtYsUwul0Snyfjd3iArlChkEgGL3/R2hycUubtLJJCpDUoRG/R5vIxIqZSLBbyQz+0O8qNNJ57sCDPBgN/DCNUYKOS1+XgyuUwqFvCjbhdJJJKwx+WOXs4mkioij2wSRsZ2u93+EFoLxTKFQiFkfY6ASJsgFfP5TNDvtjl9LE+qTlBGbv3ihpkIYRZ72BUUyOHnSAYjHPI6HREbsAfkarUi4qIwjw24nW5vxDKBRK5SqjhH+b2ukEQtwy5zevzYiwKBQq1TTuJQOPVg4PMFEpU2QSbmR+cT5jE+h50zic/DUSJlcSB6Iy6RKDRKuVzIxg5RKS/g8Xr8QRGODSw6PSEBX8rtQY/T6Q0wLByrSEhQSAM+66HHr/m7/84vrP304mJlWKJER3BA1JaJEg4zfqfDx5fI5dy/m5DX4Q6GBRLuEMXRhn85+IejEga9/kBYpFCg+KTbI/vfbY2YFxbJZCJ/5EiTwpaw3+1weQMhlicQy5QqtSLyoDk2FPT73B5WrlVL+Ewo4HM5Q9KTvpoocLvf62bFqvjhjEMUAwT5saM9fjDA2Uq1Qsz3BxiRVCZv2frbl/fXKlb/+iuzVKxUppBHNkbaEwRBEARBEARBEMRFYXBw8BwJLIL4JOBxj0YSWKF7v3XTZ1fPHvtkJ+K8qNv0m5f3N+mv/8uDS/W8Sb5QgSAIgiAIgiAIgiDGZ3Bw8MKegUUQH3kiF3kp9AlKxaSuWiN4IqlSpdZELwojCIIgCIIgCIIgiEsDXYFFfMIJh9mg1+YNyxRSuXjiT+wiQgGPPxDiS1UKMeWwCIIgCIIgCIIgiEsAXYFFEPErsCh7NTlEEoVSpaHsFUEQBEEQBEEQBHEJoR+dBEEQBEEQBEEQBEEQxJSGElgEQRAEQRAEQRAEQRDElIYSWARBEARBEARBEARBEMSUhv/OO+9otdrYGkEQBEEQBEEQBEEQBEFMJSwWC//48eOJiYmxAoIgCIIgCIIgCIIgCIKYSphMJn5nZyclsAiCIAiCIAiCIAiCIIipSSSB1dbWRgksgiAIgiAIgiAIgiAIYmpiMpnoIe4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hJYBEEQBEEQBEEQBEEQxJSGElgEQRAEQRAEQRAEQRDElIYSWARBEARBEARBEARBEMSUht/W1paYmBhbIwiCuEj4/X673e71emPrYxAIBOooQqEwVnQeMAwzNDTE5/MTEhIUCgUWYhvOhsPhsNlscrkclSUSSaz0IsGyrNPpHB4exjdWVSpVWlqaUqk8t0nnTzAYtFgsmGw4HDYYDCkpKZObAnbB6OhoKBTS6XTwGNwe23BhYPojIyPcnpVKpfAw/IzlQCCAPe7xeLAMb2g0mvMxG3M8h9+wH9EnNwq+Y6UEQRDExwKEErPZjPCEkAFVEA8HCCgINIiGCF5arVYsFnPlZzI2TGAVvYlEonhgGgvCDSIUtAG0B/qUyWSxDeOA+vjmTIICQdBH+EPDD1QgEwUDYb6w3Gq1YgGGJScnYyBMJFbjwoB/0Dm+EZpTU1Ph6knYDyOhKNxu96VQVrAN+xHujR8JWMCIGA77C86HwZBDGPoDlczYvXYal0gUEQTxYWIymYTf+c538G84VkAQBHGRGBoa2r9//969e2vOoK2tDbIsKSnpHJL0TCBzX3/99dbWVogbvV5/buVx/PjxLVu2QBJBBULxXEStCT09ODi4b98+9L9jx47Dhw+3t7dDMKlUqouSw4K06uvr27Rp07vvvlteXo7hcnNzJ/dXGmobRlZWVkILnvsHwITAjti+fTv2bHV1dX9/P4QgZCXKsXzgwIHdu3djF0MmGo3Gc6h8eAwzRRPIU4j1s6YyoWVra2s3b94MxYkhsN9jGwiCIIiPBZAKGzdurK+vR0xPTU3lYgECBMrfeeedo0ePcmphvGTTaWEC4emtt94aGBhAYELUOy0AMQwD+YHA3dPTgz65hNdZQbdOpxP9YFkqlaIfhKoNGzY0NDSgFTqf0Om3c4PJWiwWxFME1m3btkE4wRs2mw3jQlRcYJ4InXs8HoRmKAr0D3WBiYNJ5G4QsqF8EOLhGfQA22IbLgbQbJj7sWPHmpubuSMB+x0jYueivKKioqWlBfsXzj9HUg/7dyQKejjrAcOJIowCOXERRRFBEB8m+GtMCSyCIC4JUBsvv/zym2++CeVx+PDhgwcPHjp0CBKtsrKytbU1OTm5tLT0zBOk58DhcDzyyCONjY0FBQX5+fnnPjO5devWJ5980u/3z549G6JnElrtrEDUQgC99tprf/zjHyGsu6JADNXU1EAPFRcXX/g5SbvdDuN///vfQ7eZzWYI5QULFpxDZ5+D9vb2J554YteuXSUlJbm5uRPy9jmAeP3rX//63//+F5oYah6dY1dC35eVlT333HOvvvoqdjT8MGPGDKPROF4CC57s7+9/4YUXMMfxMnSoA+X697//Hfobo6Snp8c2EARBEB8L+vr6nn/++Q0bNshkskWLFnF5h0AggMD685//HPFr3rx551ALDMNs2bLl8ccfh0JANQT93/zmNyaTCeE4Ozv7tAAUDAYRthBTOjo65s+ff46Y4vV6EeLfeustjJuRkSEUCq1WK+I+BExRUVFeXt5FzH34fL7du3f/7ne/e//99yGcuru76+rqMHHMCBampaWNF0bPB/inqakJ/nnnnXd6e3uxOn36dMTcSSTgsFMQsl966SWE5pkzZyK+xzZcDN59992//e1v8AMUI3yOIwGqAHvhxRdffPrpp+ENKKI5c+Zgn46XygSQT/AhdjH02Fn9dolEEUEQHyaUwCII4lLBnTWF9FyxYgX+yEA5QTB9+9vfvu6661avXr1gwQLIC+4yHFTGN3QnVgXRi8ahkwC0JspRwqWfILxGR0chHNFnSkoKVrm20FJoi8pcc06yOJ1ODDdr1qwZM2ZgdNREfWziBhrbLQfXCQZFJ1iN1+d6izM8PLxx48b/9//+H3TPtddee88996xatQoNW1tbocKhC5OTk+O6ECZxs0DnccMAeuasxTJnDzcW6qCwv78fQ0CrQWD9+te/vvnmm7VaLXpA5ag5fK55vEm8wzPHQgn0H8T34sWLoYO55NpZa4JzWMVViIM+N23ahCljGX6GpoSf0Tl+Rezdu9dms6Fn/JBYsmQJJ3DRLXrDN0CH3Iio9thjj23bti0zMxP7iLt4DeNydTgD0A/GggHQyvCtSqXC1vhexlZMZDwjCYIgiKkP/oAjHCB24C88ogl32mNkZATR4cCBAyj88pe/XFhYiEL8tcfffC5+IRCgBCAQVFVV7d+/H4oCQQeqA1EJ0XP27NmJiYmogJpoyMUgRJaWlhZ0K5PJoEMQHMf2GY+JWKirq/vTn/7U09OD6JadnY0Ah5pWqzUrK2v+/PlQIAj06BmtuJ7jbblJcd2eTzwFsP/xxx9vbm5GpLvrrrtuvPFGvV4/MDAAGQAdhdgXv/oYo6Ar9Iw+472hkJsaZzlnD5Y5uOzYrl270NUXv/jFn/70p3COWCxGHZjE2Qw70RygN6ziG8ucT7AQ7SYCqtntdrVajd2EqI2FiE2TsoprOJYjR44cPHjQ4/HAKkwfu1Kn07lcrqeffrqzsxOdYxesW7euoKBAKpWiDtchgFXcLFBYVlYGT6Iy9hqOB5RjmdsLqA9jABwC1cGJIlRAD5yRWEbNeJ9RM89iJ0EQlx1KYBEEcamAyEhNTS0uLs7Pz4fsq6yshBr4yU9+snTpUhQmJyejAnTk4cOHHQ7H8ePHsQztgj9H7e3t+/btg5Q5duxYU1MTZAckLOQm1ElHR4dSqczLy4Ny2rFjB2Qf2kL2oT4qDw0NYSsqQ4hA/o6OjkJl5ubmQghCvaFbVD569CgGqqmp8Xq9Wq0WNsBUjIuSPXv2YGt/fz/kb319fVtbGypwiRVuRgBtn3vuOYvF8tnPfvb++++HkJ02bRpEJ1QdxsVYOTk5kIboHJILlblZYBmSCFPjhsOkICgHBweh2iHaILlgG2QWRBuEFHQ8tvb19WGO0N9QrjCmoqICDbEM0QwnoFuYh4EMBgOmCeMh3w8dOgQ3dnd3YyxYDrUKM+ATeKOoqAhdofPJWYWuxjoB7tq8eXNXVxcEInqAk+EBGPPGG280NjZiT2GXcQksGIwfAJgRBsUUIMdxJGBesKS8vHzjxo3YiobYs/iFAEtQBxOB2dXV1TAAlmArdgd+k8D+3t5edGU2m7mnb2C/ozIcBZkrv6h3iRIEQRAfDlwAwt92/OU3Go2zZ8/GH3PEl9deew1/82+88cb169fjbz5iOgI0/uYjdiBAIHYgGiJqIDxBCSDEpKenI+ggYKEVggLCMeJgOBxGyEBk4S7tgRhAQzRHvF6zZg2+ETQR+tEnOkHIQ31EKMRNFO7cuRPRB/1jIMgYhC30jNCDZURerKI+xkWoQjxFXEY0RFtUgP3YtH379uHhYZPJxJnNdY6YiArcxDlQ+M9//hMGzJgx48c//vG6desQPWfNmsVtzcjIKCwshFvY6KMn6+rq4ChURqjFvGAYRoQGQCHsh0lQCxgLy6gM52As1ES8RkP0AOcgaiOeYiIQRVALmAiip8vlgh8gxhDx0QpRFZPionZDQwOiNuqgHPZAIWA3QdpB6kAdTc4qAFnCTTAOVAcMQDnEIb7hBJiK4eAc+BMiATsCRwLkH4QcKkP1wbHYlbAWm2AMxNvWrVthNnYEOkQrmIG5owI027Zt26AZuMmiPkQRDhI0QT9QpyjBwQDjMXG4glM+kB+cbQRBTCkogUUQxKUCEgTiSSaTQRk0NTUdPHgQQu3++++H9OEKIS+efPLJ//znPy0tLVA2UCScrHnuueegQiAHoTYgaNAWgiYrKwt/sP74xz+2trZCwSQmJv72t7/dsmULqkF81NbWHjp0CPoJPRcUFECjQJw9//zzUE4QhZAjjz/+OLqCXMMoWIVkge6BDIUxUGCwDZagCXqDFMOIUK4YCG1TUlJgJzcjaBrUefPNN6EmMRFsheLBiBA6JSUlq1evhiSCioLSQif/+te/uIQOZgfbYCHENCYCn0BIPfHEEzCgra0Nm2A/tF1nZycEN5q/8847MNJut0OEQT2jZOPGjRs2bIDQ5KYGgfXvf/8bs4DxKIGpTz/9NJQiNDc8BvWGWcBFMBJK/dlnn8XsYBjEPYabnFXQu5CknBOAz+eDKETnixYtgoWYL35yYOH999/HVowLS6ZNm4atqAkDXn31VfSJEaGGYR4mAlkJcQ/DbDYb1CS+ly9fDjf+97//hYWojNHhBHgeW9Hc7/djRpDR//jHP2AzfvDAbOhaeAYH1eLFi+Gl+G4iCIIgPiog6COIcCeN8Ld9zZo1CDeQBG+//TaC4Ne+9rXp06cjlOCvPSIUQgMCXE1Nze7duxElEQQRv1AZkYVLYCHoP/bYY2azGVEvIyMDsQPRE2EFFRCzGhoaENQGBgYQblatWoVl9ImQ2tXVhU2o09vbm5OTY7FYEOMQazye2BPfEd8R4/72t7+hsLCwMDs7GwrhmWeeQTxF2EV0g8BAD1AmsAezQESGXEGoBVyeZc+ePcPDw2g4VlQgfmGIp556ymQy3XzzzevWrUN8hKjQaDQwY+XKlcuWLUtLSxOLxdzV34j16IeTPQjT/f39MAZtMQtsHRwchBnYhIkgfKMT+AdSAUoJNeEKiCiIluLiYsRiiCKYPW/ePNiMzl9//fVXXnkFA0FjvPjii5gXnAO3oCbmgq6gwSDbXnvtNUggmA39wzWchFXoCmZwHoiDiI9q0AboGXsBjkI1iDqILiw7HA7UWb9+PbwB8QAlAJfCQu7sHbbCXX19fRAh2C9erxd7ENbikPjlL38J/8elEfb7pk2bMBAOD/QP+6E6cKShh4SEBAzHKZDMzExoGPTA2UYQxJQCf8rotguCIC4bVqsVmgMSJCkpibsyC6IHGiI/P//zn//83XffDQGKrceOHQsEAizLYisEB9QJ9C4UKtp2d3dDs37pS1/Ky8uDToLSQiHUFf66YXV0dBQKGMtDQ0PQLli46aabrr/+elSA1oSIgSQFf//737EMqXfnnXdCRGIUiFT0D8EXMzQKhCw2YXSFQgEVFRc3UKuQa7BZp9NBi2OUd999d+vWrRj6yiuvvP3226GiMKmXXnoJGg5Du1wu2ANdi+nfdddd0GTQ3FCZUMzobc6cOZBiEokEc8cmdAtpBcGNb8ya07twAsBAUGmQZXV1dVB4P/rRj6D1c3NzMXE4DX3CAMwCY6EJpjlpq07zAyrjG9OH0OTSZDCvqakJzoHNMJirBmshf6FftVrtHXfc8dnPfrakpAT7i0tlQjejMjwJmYix4DpoevwggfaF3ISUXL58OX63QE+jW06MlpaWQnRispDX6BbTwSEBfY/+4XZuUIIgCOKjhV6vR+BDlG9tbW1vb0doQ0BBqEWcRblKpUIo3759O2INwv199923Zs0aBDKEe4SDWBcnQCcIGSMjI1zYQjh788030S0Uwr333nvNNdegc4BN6OHIkSMtLS2LFi26//77b7zxRrVajfBUX18PQTJ37lxYBaBMEGW4LBviKSIv4imW33rrLZiEftAQWiUrKwuRizshx4VpBGJ0hcgFXfGZz3wGhkHJoH+ErYihUdAPFAuMFAqFCOLyE49kwio6RHBElEQhOjx06BCCNZRJZmYmOoQf4BPY8Prrr8Mq0Nvbi4COwHrrrbcaDAYEX5iHgIugiUitiT6zHDPFXBBe4VuEe8wFVmE4xHoEX5TAZgwBnQD7EbV/8IMfcA9JwERQGWZABXHKCk0mbRXEGDfNM4GRsBZqp7OzE83hUnieO3XHVcCmsrIymLpu3bovf/nL+MZ+3LlzJ+rDVzNnzsTRAi3H5f6wCTVxLMEMTGT+/PnJycncFDBB9Aafw2bshXfeeeeVV16BqEBlHHKoCQ3GjUgQxBSERD9BEJcTsVi8YMGCL37xiz/84Q+vvvrqm266CXro4YcfvuGGGyB6jEYjdAZ0zFjNF0cqlS5fvvxTn/oUVCn0CqSJ0+k8LdsSB+IJQhOsX79+4cKFUEVQQi6Xq62trTn61hsIrJtvvhnf119/PdRYrNkYfFEg2mAzRNLYpMnY5YGBgaqqKtT85je/Cal9++23f+lLX8rPzz9w4MDx48djlXg8lMBy2HPllVdCYkJCQXNDM0G9QbliiPT0dMh0SDcsx9qcAdQn/APpiVkcPnwY4u+hhx566qmnPv3pT8uiDzqNn+m9EKsw5djmMaBnaGJIRmyFOqypqcFuSklJibsOwh1yGaLwj3/8IxzLPfUM+xE6GLZhF3D3IEBxYvfpdDquFYQ7Nn3hC1944IEHrrvuOqxy5RgOY+HwgFsgl//85z9j7ldddRUJTYIgiI80iKclJSWIAhaL5eDBgwjNdXV1iCArVqxAlEF4RVj57W9/+5///Oc73/nOunXrEJsUCgVCyejoaKyLsxEKhRDcEZ6SkpK++93vQlR85jOfgVRQRx/ehMDxla985fnnn8cmhBJE3oSEBGuU1NRU7tIkyAbYcMUVV4wN8QiLiKdHjhxBOPvqV796zz333Hbbbffffz+i5549e1pbW+NyBZNCMMW4a9euLS4uRkME67HxFMsogZ3oHzPFlGMboqIiHr7hEIRpzAVD/OxnP8NwCOK33HILBMz7779vs9lQB3IICgrhG99Lly5FbEXPiJLwVWlpKaaM2SEKL168GAPFez4NWO6NAt9WVFTAvZAKL7/88o9+9CNIkVilKLB80lZxyaOzArUDt8NayAmoGvQPU6GIOD0DoAkfeeSR5557DgKGUynYNDQ0BO2Hg2TWrFmcLIHDseO4JtAMsOpb3/rWt7/9bRwJ8bljAYccdhBkJFY3bNgAjYRWOBgw4nguIghiKkAJLIIgLidQaVAbUBhQLZCkwWCwo6MDmvKnP/3pr371q/LycpRA9p01hyIUCiE0IUHQED1AuEB+xbXjaaAOBoIw0mq12dnZGBfdQt5BJ/n9fmjZlJQUKDxUKCwshDGxZmOAyMZWyBqfzzcyMoLmXDkWsAq5xqW3TCYTtJRcLp82bRrMQ5/cw90h2vr7+1GTawWzYQb0nF6vhyZDt1yHEHxQsTAP37AZhp0mpOKuQDnU2MKFCyEfoftfeumln//857/4xS9effVVyGuut3jlC7HqNOfH7YGR8BWacFfJoWZaWtpY12FfQAe/9dZbDz/88C9/+cudO3fC1aiGHiA6uWlivnBsPFGFBRiAPYV+UM4VcqD+3LlzoVmxDG+jzurVq/ED4zT/EARBEB8hEAiysrK4S2+2bt3a2dnZ1taGMLRmzRoEQVRADEKoQpT5v//7vx//+MfPPffc4OBgKPquFa6Hs4Kt3LVCCCUIK1z0z8vLQ89cBYRsBK8nnnjiBz/4wV//+teGhgZOQiDWIEIhGAEETcDV50C3PT09MBX9FBUVIQahZwRWSAgEWe6KKq4mwihiIkbHuAjWnOrgNnGgBHEWQRBGDg0NxU+/Yb7oBHEZHUKlYBlCBW1RuaSkBOE7Jydn1qxZqIbQj4aQSbA5NzcXxkAIQQ7BftRHBbFYjP4xEEAh5oIFbpQ4qIZZYwHeLi0tXbx4MRb27dv36KOP/uQnP/nLX/5y9OhR7rK1sSAKT9qqWBdngGiOmmgCxbJ//37upj8olvhpPLSF5w8fPgzbHnjggaeffhpqB96D/fGZYlBME2NxTSBRCgoKYAO6wqaxo6MylMa9996LCi6XCzv0mmuuwa48x1lDgiCmApTAIgjicsLlMji5AAGxY8eOxx9/vK6uDqpiyZIlCxYsgILkaoLTUhVYRUNOjXG5nnMII1RDZTSBguHyUCjEN8rxDfUDsYXmWPB6vVjmWo0FugpCCkoU+qmlpQXVUIgmw8PDTz311O9///s9e/ZwOSyuH26BqwMwCubCjYtVmMFdOgSr4AGUoxCrZ8I1gezjJCbkLORadEuk7fLly7/+9a/ffffdUF0wu6qq6sUXX/zzn/8MZ3KDcjUBVidhVaTlqaBabInHmz59OnQ51GRTU1NGRgZ38yO3CXq3vLz8d7/7XVlZGRT8woULr7jiivhWEO98bIcgfjycBqphUtx5XdiJvQCNO94FdwRBEMRHhfT09Llz5+KPfE1Nzeuvv46/83l5eaWlpQgZCFudnZ1PPvnk888/39/fjyiDqDf2SVLngKuDHgBXEk+gYAgM9Oyzz/b19WVnZ6PP4uJirg7HuftHJxxjV9EkHk8BAhlCFRa4RBjK4/U5ID8gKhBDYV5D9HHpWEAdRLoNGzb84he/+Oc//9nW1harfWKUsQvoIa6REDqxCpRKZbxwPGAMxuK8gQVOuqBVVlbWV77yFYgKxGsopZ6eno0bNz722GOI5tyIZxIx5SJZBRISEkpKSrBTuDNe3P2PcZcODAw899xzr7zyCnZfQUHBsmXL4EBu03hgF8CG2MqpuxXWQjVBwkHOoRqGwwEGaRE/WgiCmJpQAosgiKkCZMSxY8d6e3sXLlz4uc997tprr4U0ge6JbT4nECVjdcm5QZ9cZalUCrmmUCig3iAfh4aGLBbLkSNHYANXcyzQNxBMsG10dHTHjh2QlRA6UFH79u1755139u7di3LoHtgMvQUldPz48cHBQafTWVtbi565/BfEGbo6zdRzWI5NUPAwGGOhK8iskZERfHMyEaO3trZC9U6fPv2nP/3pb37zmxtuuAFTgNbk8mtxLqJVY8shNNEcJkFwFxYW4qdFbAOPBzOqqqowSn5+/t1333399dfjR8LYvcn1A/kI54/Vi+ONi2qHDx/ev38/fglMmzYNc4fE7+7uJq1JEATxkQYxqLi4OD093W63v/fee4gC8+bNQyEWQqEQoi3iMuIXVME999yzYMEC7sqsc4OQnZGRgQCK8IQe8I0w2tTUhPCHrYgd0Bsoufrqq6E3Vq5cyV0+zMVWDgQXDApi61HQLSIdQqfb7a6rq0P483g89fX1AwMDOp0OAVEdvUVxLJjFWZUMymUy2fz58xHUdu/effToUaggLjq/GwULGB3dGo1GoVCIrdXV1ajQ1dVVGX2zc3JyssFggElcb/FuuYXxQH2xWAzHwtuQCnCCyWTCZBFk4ZaWlhZYBZ/86le/+uEPf6hSqTBoX1/faaFWq9XGrYKuuHCrOOBYaIlAIAB9gn2Hw2DsvsZ+xFjYR7feeissXLx4McxDz9xewwJgGAZOQw9cE66QWz4NeAA2/+c//8Gs09LSIAjffvvtQ4cOnXm5GUEQUwpKYBEEcTkZKxY5hQdF1draCmW5ffv2LVu2QIhAjnAVxla+KEDDQTGvXbsWwuX555//2c9+9o1vfGPz5s3Qc7EapzJ79uxbbrkFanLHjh0PPfTQj370owceeOCPf/yj2WzOy8tbsmQJZGhKSgr0KHr++9///oc//OHRRx99/PHHm5ubV6xYAbHFSbrzBwIuKysL3e7duxcy64knnti6dWv8wR+QaAcPHnzqqadeeOEFaF+IMKhMCErISjREhbjHICgvllVj9wIkLGSfUqlEYW5uLn4txDacUKsQxxCIVVVVO3fufP3116GPuVO+2AqfB4PBXbt2Pf3005CqXKtz0NPT8+qrr6KH66+//uGHH4afcZC8//7753igBkEQBDH1QfTPzMycO3culm02G4LsvHnzECO4rYgXCBwmk6mxsbG8vPy9995DWOFuHOMqnBWEQvRZXFyMAI2o93//938I1og4XHoCI6L5yMhIU1PTkSNHEEoOHz6MEq5PbEUM7e/vR9B588034yIEYFNSUhLCPaxC8P3Tn/6EbtF5W1vblVdeyb17JFb1/LjuuuvQqre399e//vUPozzyyCMwKSEhAU4oKipSq9XwDCbS0tLyy1/+EuEbwCqZTHbzzTcnJiaOl6AZD71eD88MDw9jdv/6178QguFYzBEgzj733HNPPvnktm3bOjo6IMYQYRHoYQOn0Dgw4kW3igNuT01NNUQfDgBPwjPQP7Ft0XGx3yEY6uvrcSRs3LgRbkcJJ0uwxyFmMBcoorfffptrchpjBYzFYoGsgpDIzs7+0pe+tHLlShxjb7zxBo6EWA2CIKYklMAiCGKqkJycvGDBgoyMDC4pg29oIygYyE37qY8+vXC43jgRdt99911zzTWBQODQoUP4Xrp0aW5uLrTamfJLo9GsWLHiwQcfzM/Pb2ho2LJly86dO6F41qxZ8/nPfz49PR2tVCrVTTfd9KlPfSoYDO7YsQN6rrOzc+3atXfffXdpaWmso/MG5q1fv56T4FDYsLCgoAADcbZBVkJGYys03D+iQIvDh9/+9re505LxKVxcq+JgvmlpaVDDiuhjyLAQ28DjQb/Onz9/1qxZUJPPPPPM3r17MRCUqNfrxd6E0Fy8eDEEOrTv1q1buUdpxFqejcHBQe4NQZjsbbfdhjneddddXP4LPjntDDlBEATx0QKhZN68eQgNCPo5OTkIKFhGuUgkKiwsXLRoERY2bNjw7LPP+nw+qAWWZRFKXC4X1/ysICTdfPPNaF5XV/fKK68cO3YMwR1xE5uys7MRRxAZ33vvPeiN3t5ebIIw4PpEQxiDaFVeXr5v3z6EmLgCQVSFJej22muvRQXE5ddeew0hGNoA8RSWx8PueYJx77333quvvtpqte7ZswcBEUEzLy/vy1/+MoZQKpWIswj0n/vc52AShMcbb7xx4MABRM/777//uuuugyyJdXTeTJs2DT3LZLKysrKNGzc6nc5Vq1ZJJBKUlJSUrFu3DnXeeeedv/3tb3A4BoJ58NVp8xprFQy+cKvi6HQ67H0Ygz2VmZnJnY3jgP6ZM2cO1MJLL70EwWOz2XAkhEIhLEAopqamosLo6Oj+/fux11AeazaG+CywTyEyURPVbrzxxuuvvx4CCfuisrISu6C9vZ2rRhDEFISPv7ncRbMEQRCXAkiNpqYmaALIzU9/+tOQNXEBsXPnzu7u7tLS0pkzZ0KloaS/v//w4cNdXV2oA30JRQthhO/FixdDzUBLoRxqCTJly5YtUF1z586F3pJKpVCfx48fx1iomZKSArVaUVEBDTR//nyTyQQNqlAorrjiCmgdKE783auurs7Pz0dzaGUowtraWmhH6CSoT7PZ/Oqrr0Kt/vznP4dog0rjrOXgRPPRo0fRCZrAHvQ5a9YsKEJIYa4OhFFraytswNDQRlBj06dP555yiub19fWwDUZidHw7HI6amhruCvbly5fDPEyko6MDq5DsaIIK8Ak6RFcohIUDAwPBYBCDok/YABfBwxaLBYUwBgIOs4Y/MRHIU1gLn0ANw9RJWzVWQeLHw969e2EDnAMfYpdh53o8Hsh3DA1jMCjKoTJR+Uj0PeUYDjIUvyLQp1qtXrp0aVJS0vDwMLQjhoABN910Eyw/dOgQJgKrcEigGqzCroFV2ARZiYFQGQsLFy6Uy+V9fX0YCJPCQOh5oie9CYIgiKkDwjfi+I4dOxB8i4qKEF84VQAQFhGhED4QNRBnESAQoRDgEL8Q7BAuuTCB4IV4vW3bNsgMLHNXBCMyIkIhDKETSAJEtMHBQUSQJUuWoBOEcgyKgbgggq4QytFWKBSiCSIUQhs2XXfddQiv6DkQCGBERGH0jGjF3YkPyxFPIWNgGCcDsAnhCRoG4Qk/sjD0sWPHEDTREPHrNFEB3G43mmCO6A0DwX4uhmJSXBYPYO4IiLAKZkMOIaTOnj0b35gg7EQhF+jRORQU5gXNA1Mx5ebmZtiJctSHY9EVZoFZw8KRkRHEX9ip1+sxOiI4XIoOIUJgCfpEIIbcwr6AMxFtDx48CBWRlZUFGWYwGOJWoRBK4/ytQg/ROZ0EkqyqqgoTh97AQDAAIR6j33jjjbbogxrgImzC7oOjUBnmabVaTAe+xTK8yj0GFH5GW0gOTARGbt++HbsGI6IhuoW1cVEEI7G7cVChMsQhnABrMUHsJm6CcH7MOIIgphL4FUMJLIIgphYQrz6fDwsQQxAcXOGlA1Lml7/8JRQt5A7kEdTVhg0bIHogwn74wx8WFxefqTU5IAFhJyzkTpDGSk/F7/ezLCuRSOIadNJwPkFXZx0Lo2As6DDY/4FjXUSrzgcMB32PvXmm5TAD88LPBko/EQRBEOcA8cLj8SBYxG8tPE8gKhAcwZlRL94nNp2pNxDl0eqswYsDPSPA4Rs9TOhO/PFwu91cuIQ9saJT4WI9ZoERL1AgYSBMcDzLOYVzDkvGchGtOh9gOfYaDoMzbfuQBSRBEB8+lMAiCOKTDvTiM8888+9//9vpdGZGL1bv6urSarXf+MY3Pv3pT6tPvK+QIAiCIAiCIAiCuFxQAosgiE86DMMMDg4eOnSovr7e4XDwo0/FmjZt2ooVK7hrzmP1CIIgCIIgCIIgiMsEJbAIgiAi15wHou9s5h4Hq9FoDAaDXC6n7BVBEARBEARBEMRUgBJYBEEQxJQmPObdT9wCQRAEQRDEB8JJCNIPBPGxwWQynf2phARBEARx2QkGg6Ojo319fQhX3JNZCYIgCIIgzg3Lsjabrb+/H/rB6/XGT4YRBPFRh67AIohPCgjeXC7A4/HEighiCsPd2okjdnh4WCqVZmZmGgyG8d4G9eGg0WjS0tJ0Ol1snSAI4pOBy+Xq6elxOByUCCA+EnBPOO3v7xeJRKmpqcnJyR/Om5fHQ6VSpaSkGI3G2DpBEJOCbiEkiE8Qfr///Y3vlzfVsOLLfOklyzB+q1PsChjkctnFePP0hRBi2RaTKUuvV03wzdwXHTYcHnG5RAJBglwuvKxpGmD3el1+f4pGc3kt8YZC/Var1emE7tRqtdB/l/dGAIFAsHz58htvvDG2ThAE8cmgvLz87W0bQ7LLmQIAkRMbdpfA4dVLZAqxOFZ6mWBYtt1sTtZoELVjRZcJ6AeL2w3naBUKyWVN04AgwwzZ7UkajfSyCjyou0G7fdhm4wsEarU6ISHhsuuH0tLSz3/+87F1giAmBSWwCOIThMvleuiRh+vD5pTZhQjnsdLLQdDjG65q0bWbl6RkJKvVsdLLhNPv/8v27XctXlxwuU+L+UOhA21tCql0Znq6UiKJlV4mqvv6OkZGri4tVVw+S8I83qjf3+hyjQQCQrH4smevQEtLy7Jly/74xz/G1gmCID4ZPPfv5/6++dXCqxcLLmtWIhxizPWd0vrexbrkDK328oYETyDwj71715WWzkpPjxVdJvwMc7i9nQmHZ2dkGJTKWOllwurxbG1oWFtcnHRZBZ6XYeocjkG/nycUqtXqy64fOjo6UlNTX3755dg6QRCTghJYBPEJIpLA+sUjtgXG4uuXC4SXM4HlsznbN5SlHe68q2h6UVJyrPQyMeJyXf/443+5446l+fmxosuE2+9/4dAhnUJx9YwZ+I6VXiY21tQc6ep6YP36y3hiOczj9Tkcb7W2HjOZZApFbm6uXq+/vBp03759eXl5jz76aGydIAjik8Gz/37u9faDyx+4WyS9nNc9MYFQ146jym01d6YXzExLu7wRwebx3P2vf31r7drrZs6MFV0mPIHAS+XlQYaBJdkGQ6z0MtFvsz22ffvXV6/Ov6znBR1+/7ttbXt6e/kSSXZ2ttFovLyPICgvLw+Hw6+88kpsnSCISWGih7gTBEEAeqQHQRAEQUx5KFyPy5RyzWW+3okgiI8vlMAiCOKyMLW0DSktgiAIgpjyULgelynlGko0EgRxiaAEFkF8wiBNcTbIKwRBEAQx5aFwPS7kGoIgPglQAosgPmFMkTN0U0xn0SndqQi9rJ0gCII4BQrX40KuIQjikwAlsAiCuBzwKTdBfBCX+51BBEEQBEEQBEFMHSiBRRAEQRfeEwRBEMTUh8L1uEwp19AJKIIgLhGUwCII4gMIM2zI6w94fNwnFAiywVDId7IEn6DXz4aYWIPz4oK0TTgcDjKMy+/3BoPsxbjR7EKswfC+UAjGeAKBi2LMJIBDAgwDA8Z+AqEQymM1PnRYlvUFgy6fD3vqohsR5oVD4VAgHMB3rCgKy2NR6A/7mfC5jkauOSpzq6iMJsFwEOVcCTaNXSUIgiAmDeQBdAITPOXPdZhloRxQPsG7xS9CYoTTD4iSDBuLApcRGOP2+xEuL1w/TCklcyFdwAA4xOnz+S+BjEFkR9CHVDhrlMemiDwIn+XA4Br6wj60PakWwiz0wyklON7HCAyCIC46lMAiiE8YE1QCkJheh8vU0DlQ0cR9HD0ml9lmbuqOlwwcaxpu6PRaHWH2IuuMswI1A5nVNTJytLOzYWDA4fVeuNiadHsY4/L5mgcHD3V0VPX2Wj2e0OUQxAGG6Rsdrezpqeju5j4wps9qhTKO1fhwwa8Ci9td399/qL29c2TEF4C2u2hAJkJ3joRG+gJ9+IZ25IQjJKMj5EBhb6DXztjPIR/9rB8NvYwXDVHNxth6/D1DwSEuHYZCF+OyhCwYhatPEARBTBrPqGOous01NMqOiY8+uxvKwVTXMUHlcEHBBI39wWCPxQL9UNXTM+JyXcYcFoxBjO62WBCy6/r77R7PBRozaddMESXDAUVn83iaBgcPtLbi2+X3X8QcFuI7Av0oMwqpMBwc9rE+Tj9wYBl6AFsD4UCs6ATYFGADo6HRXn/vQGDAy8b0g5N1QnKgBF1xNbHJwljiqwRBXHSE3/nOdxQKRWyNIIiPL4FAYNee3b50ZWJRFl9wvifq2ECo70jDwcdeqXltR+u2cnwEImHA5an+79bKFzdzJW3bjgzXd6jTErXZKQLhB6fFQ76AtalX3W+daUgyKFWx0vPG7vPtamz89caN7x4/vr+1FeKmKCVFIZHENk8QTyDwUnn5tTNmZOr1saKJ4Pb7n9i9++979rxfXb2zoeFYT09RcrJBpRJM/PlNELLVfX1ysbggKQnfsdLzw+JywRuPbd++ubZ2W309Pnuam2FDSWrq5DzTajL122xL8/NlE7SEo91s/vfBg4/v3Lm1vr66tzdBLs82GESCCZ4yCYcdgUDj6Oig2y0Si3U6nVwu5/P5LsbV4Gs47D48EhzpCnRBbiZLkgV8AURkmavMzJj7A/09gR6lUKkVamNdjQHCtCvYddxzXCvSagQaf9i/y7EryAuaQ2aI0QRhAsNj2nxt0KZYFvKFsWZRuru7YcZVV10VWycIgvhkUHX8eIO1N2vpTGiAWNH5wYZCdW/srvjnO5oMoy43TSCMNA8zDMRD+RNvWjv689ct5AsRr84raIaZsK1jQNJumqHRJ6vV59kqjjcQKGtv//3mzW8cO7azsXHY6cwzGrUKxUT74fAFg29WVi7KzS1MTo4VTYRAKFTW1vbo1q2vHDkCY+xeL3SIblI/yqAfavv72XAYlmA6sdLz5iIqGeD0+Q53dCzMydErlbGiiWByOKDK/rJjx6a6ur3NzZBDOYmJk5AifoZpHh3tcjj4QqFWq1UqldjLXtbb5Gs64DoA/QCdMBIaMYqMUoEU9RH03az7kOvQYHAwUZyoFJxiPBrWeeuOuo86WEdHoMPO2BNFiWiy3bE9FA5ZQhZIC41QI+KLOv2dTsapE+nE/FNs7u/vx/ett97KrRIEMTncbjddgUUQxLlggqGBqhanyZI+v6T00yun37w6dXahPj89d/W8Gbesmf6ZVenziqFHpRqlKll//nmxST/EHfqsd3T0v+Xl7kDgM/PmQe1ta2io6+vzBE4/XfYhABsaBgf3t7XlG42fX7p0ZkZGVU/P3paWUbc7VuPDAgpvZnr6Z+bOvXnevNUlJQlyuT8UStfpJpd+ukBCLHuwre1Qe3t+UtK9y5ZBy+5paRmw2Sa8y8eRznbWXu2tnqmYuVi1uEBWAClpDppdjKs70J0mSVugWLBCvUIv0qMQijPW5gRMmBkODh/3HPexPu4mAuhXlsdmSDIgN/uD/VCiEKZQsWqhWiQQxZoRBEEQEyTMsKMdA0f/+U7d67tGO/qD3gB3sYtnxF77xu7j/91qqmv3jDqidT8MMLjZ6XynsnLE5fr0vHmL8/KOdXcf7epy+v2xGh8i3HVGzx04YPN6r5s5MzcxcVNtLexxfejGTB0lA+CWiDGtrela7TfWrIGYgX7oNJsv1oVyTtZZ56srlhdDP0yXTx8ODQ+Fhrjrrfysv8HbMBAcCIaDp91CGOaFTUHTaGi0VF66SLkIH0gFNIR+8IV9qZLUJHESdz24g3FAQsgEMik/khQjCOJSQAksgiDOBcswo629fIHAWJSVOruo4MqFKbMLEwuzi69bNu/e6/CtStarU/TF1y7T56ULJnqJzcRx+/2tJhPUzJyMjGtmzFhZVOQNBGr6+yEEYzUmxeTSaQI+XymVrikqumPhwutnzVqSnw+N1We1fvjZNJgxLzv7niVLbpk/vzQ1NcgwV0+fvjAnZ6JXcl043C8ECFAcDKuKim6cPbs0LQ0+aTebL9ZdAJHEExtIECQkCBPUAjVWuTsKfawvSZSkEqoUAkWhtDBbmn3a+U+Wx0KD9gR60EopVAr4AqhShsfw+XwJXyLiiSBJ8ekN9KJnfAQUIgmCICZL0OeveXlb94HaMMuKZCevBR6qbWveeCDk9YsVssiDmyYWGSYfRxiG6bJYEIyKU1KumT4dUVImFtcPDFhcrosTnCYCpEvj0FDDwEBBUhLEzLrSUm8wCGMQQGM1Js7kZnGJlMxkrt3i8Tx+f+PgoD8UWpqff+OsWauLi61ud9vw8MW6pZENs9APGoFGI4x8UBJkI+kqqIjeYK+X9aJQLpBzleMEwgFLyCLii1LEKTKBTCfUTZNNMwgNkBB8HnSGGGIDWgL6oSPQgWpGkfG0y7cJgriIkDonCOJcsCHG2j3ksdib3j9w5Km3ql7cZO0cEIpFCkOCOsVg7Ry0tPUZp+Xkrp4nUcnHu2TmbExO20QuuR91u6HSCpKTjWp1MhSIUNg6PGz3nn6tzYSYnDVSkSjfaLx32bLFeXlCgaBvdJQNhzN0OmjBWI0PC4yulsmSExKggGv6+iQi0W0LFqTrdCiP1fjQCIedPp/D69XK5bmJiVqFwqhSoQQ/Gy5WAkstVBdIC2q8NVWeqmZ/c5IoCToS+pLlsd2B7p2OnZvsm9r8bQKeADoy1iaKk3FGFGrYWyovlfKlEd3JF2uF2ohyDfRaGEuiKNHFulyMK0GYgLZMmIE8jTUmCIIgJgJfKEjITJ577/UF6xdJVSfva5Nr1dNuvKLkxhXKJH0k+k4sAE9SPAAmHLa63UGGQWzi9INCIum2WCKXGl3sJ4V/IAGGGXY48A3NAEvStFooiu6REYvLFasxcaaUkpmcQ/1RjYehsw0GjVwOGQPV133xHuipECjypHkN3oZqT3W9t14lUCHuiwViO2PvD/Qni5NTxCmnKQcQCof8Yb8v7Kv11m62b97p3GljbDKBDFIBImEwODgUHFIL1D7WZwvZlAIlRiH9QBCXDkpgEcQnjInE0zDLhvxBTYYxY8G0vDXzdTlpvYfq69/abWnrDYfDXrur51At4w9mLJou10/4URSTA+NCx2ASEpFIwOdHHtAQDrv9/gs8Ozc5lYHRZWIxdLDH799SV7etoQGyeGFOziSeQHFR8AeDjQMDrSbTqqKiHINBEn3UyIcPw7L4QAeLhUIcEwKBIMiyvot3VRqOgQAbcDJOL+v1sB4oSxx7WB0JjWBhnmIePlht87eNvYUQarLL34WSYlkx9CU/chdr5NypWqhepFykEWoyxBnZkmzoWp1Ih98BWGj2N7uZy3APBUEQxMcAkVRSfMOK3JVzlEl6vlAQD7SJJdmF1y5NyEgSikUR3TCxADy5cB0jBP0QDkM/CBEtoniDwYuVHJkQLAJZ9BV7CJTQEoiYMMYTDAYuwJiPgZKBksM+gklwC1ZFAgF2WOQ9MBcvwwj94GAcvrAP+iEQDkAGQB50+jtlAlm6OF3CP8tjQyEzLCGLnbEniBKWKZflSfJQ3xQyKQSKFaoV0A/JouQcSU67vz1BmKASqLDQ4GvAKLH2BEFcVCiBRRCfMCaUZeLz5VrVkq/fsvS7t8+55+o5n7tGopIPVrU6B8xhhjXVdVja+hIyk1LnFEJ4xZqcJ5OWIpzOi2YxIv/hm8+HxJng8KdzIc09gcDG2tqt9fU6heIrq1YVJSdP+GnlF4lhp7NuYACy7+rp0yf9VPsLJ/qjIPKQM24nYx/BHZO5vfRsgtXLeoeCQ6Oh0YXKhXMUc6bLprM8FmIxGA7KBfIsSRY+edK8RHGiLWRzsk7uFCi+oTWHQkNYZsPsSGjEzbrtocizroQ8ITQrpGeKOAWdQNEqBcoef4+DdWCgtkAbNGt0ZIIgCGICIBAo9OqTNw+eCLRiuVQ6sUu2x3JB0R6RKBKeItKBiw1hIXcm7EMHQ8bEDPeJgpILMeZCpjFFlAymwKmFyN6JpvniJRdOIBwYDg5DPyxQLpglnzVTPlPKl3YFuuo8dVAFAp4Acd/BOJyM08bYfGNeUBi5XlsgThAm5EnyMqWZubJcrJqDZlRIE6dlS7PTJemoBP2gFWkjz9UKDllClvZAO765HgiCuIhchr9NBEFcOiCA3G53d3d3MBiMFV0AYZYNegMhf0AslykStdrMFChRJhhkQgwbYoaOt/qdHl1umiYtMdbg/JnsQ9yhqCKpmXDYZLe7AwF8sJx+Oe7a4/AGg9sbGjbX1clEonuWLFmenw9LsBdimz9cTA5H98hIckJCcUoKdHCs9EMHrpCJxR6/3+J0+kMhyGKFVDqJ10Wd9ecNBKiLcYn4oixJVoo4JVWSKhPITEGTkC+UC+RqgRqbJHwJlkO8yAOtImnO6CfABtgwC33ZGejEBxJ2KDQ0yoxik5gvVgvVWGj3t2dIMtCVm3UbRUa9UA9RCyEbG5sgCOJjjc/n6+vrw3ds/SJx1r/9J8smGBkmTSShJpEI+Pxhp9Pl9yNIBVk2WaNRy2SxGh8iEDMYF5F61OVy+/0un49h2RSNRnM5jJk6SgZukUskvmAQbgmGQk6fTywSQT9clGwaJIGLdQn4gmxJNqcflEIlorwlZGF4DGI9NMBwKJLhGggOcCfAuA90BXdjoEqgEvAEMr5MzBP7w35sgmDghEdPoMcoNkr5UifjhKKAhLCFbJTAIohLASWwCOLjA9SG1Wo9ePDgG2+84bqAxyjECTOsa3i04ukNR//5Tvuuirbt5T6721CQqTLq2WDI0t4nlIg0aUah5MN7Urgi+mQElUx2pKvrSGfnse7uEMvOycw0TOptzXEmJ9P8wWCH2fxsWVmryQTJZfN43q+pOdjebr/Y6v98wBRGXC4MnaHVwksTzhZdJDBuolqdodNZ3e4D7e1HOzsbBgcTlcqS1NSLYhBkolgQEY6QoZFnUrC+ABuQC+SJokTISuhOX9iHQhfjUvAVKPcwHgfjgGxFhRnyGSWykgxxRoooBfpSL9JDd3LdBsNBa8gK3QldG3mgO1+kEWoShAlsmA2xIa4OQRDExxifz1dZWfn2229bLB/ur+6JBeDJZ1VEAkG6TqdVKKp7exGbyjs6EKempaYmTeL8ygUjk0gKkpISVaqGgYHDHR1QDv5QCMakJCTEakycKaVkJudQhUSSazB4A4Hyzs6K7u5DHR1ysbgoOVksuggvBRbwBWJ+RD84WAe+/WzkIxPIcqQ5M+Uz86X56eJ0nVCH6G8QGaAfoCWgHwLhAFRBgiABq9AY3JXaKEQJ96YXlsfaGTtqormML8PMlQJl5PFY4TAqc0MTBHERoQQWQXxMQKS02Wzbt29/6623jh8/HrgYjxzii4QKQ4I+P32wurX8yTePPb9Rk26cdtMVKPE7PV6rUyyXRp7dPhkmKRYlQiE036fnzLF7PC8cOnSks3Nxbu6sjAzlhZ20nJw1Frd7Z2Njw+Cg1eOp6u2F/vv77t3bGxqgiWM1PkSCDDPqdrPhcIJC8WEr8VNRSaUrCgqKUlIgyp/Ys8fl8y3Nz8/U6y/KLwRozRRxSqI48aDr4H7n/gpPhYgvKpIVpYnTUkWprf7WA84Du5y7LCFLuiRdLVD3BHqafc02xqYSqjIlmXnSPIhULGiF2iRREr750Z3vZJyDwcFcaS6aqAQq6FE0RG8YTi2MJbkIgiA+lkA/+Hy+/fv3Qz+Ul5d7PJ4P9eqbiUWGyccRAZ+fodNdO2MGwuV/Dh9+r6YmNzFxUW6u5nI87AliBmHxjkWL/KHQy0eO7G9rQ9xckJOTIJ+cpoowOddcIiUzuQNIIhLNzsycmZFR3dv72PbttX19C3NyoPouykXlEr4kSZxkFBvLXeVlzrLD7sOBcCBPkpctzc6WZEMb4GMQGXQiXbIoGUpgKDjU4msZCY1AZqRJ0qAHjnqOlrnKDrgOYBklKEe3oXBoIDDAKQoIBjFPjIbQD9iaIJx8OpIgiPEQfuc731FcpucNEwRxEfH7/VCffX19WHY6nevXr1epVNwmjkAgsGvPbl+qMrEoi39+z4zi8/kiqUSblaLLSTMUZKTNKy68anH6/BKZLvKTXmFIQEnS9FxZwikDfSAhX8Da3Kvus840JBmUE2sLpCJRhsGQl5hYmJS0LD9/XWlp9gU8sNwTCLxUXn71jBmQkrGi8wYSH2JrVmbmquLipfn50MH4zM/OhiaWiSd8VRokdXVfn1wshlbDd6x0IsAY+GROZmayRnOB2aJWk6nfZsOkJjERkKBQZOv1+UlJxcnJa6dNQz96pXISj/Zw+P2No6ODbrdILNbpdHK5XMAXSAVSyEQutaQT6nKkkcdXSQQShVCBQu4i/wxJRrokHTVZPosSjVAz9smsAp5AKVBCpKICl8CCig3xQhniDJlQJuQL8WHDLHrLlGTqRXpOpILu7m6YcdVVV3GrBEEQHwMgDw4ePNja2sqyrMfjWb58uf6MUw5Vx483WHuzls4UiCYcbUUyiSE/I2V2oUKvicsPoUSszUlJX1Ciz884/4cchRnG1jEgaTfN0OgncWe6WCBI1WoRoxGeEKzXl5aWpKQgzE04OEXxBYNvVlYi7hcmJ8eKJoJIIMjQarP0egR9RMlrZsyAVZOLudAPtf39TDhclJw80YevX1wlA5w+3+GOjoU5OYj7saKJoJBKM3S6XKMx32hcWVS0prg4RaudxC2EfoZpHh3tcjgQ0rVarTIiQgRQApx+UIlUCcKELGlWqiRVyj/5DApUgDbAJjFfHOaFURP6AVIB5ZG7CIUKpTBydVWOJAfaAFIBTSAe/Kw/SZyETVALnGBAc4iQyCsO+TEf9vf34/vWW2/lVgmCmBxut5vf1taWmDjx59cQBDHFgACtqKhgGKavr2/Xrl2//vWvk09VVC6X66FfPGJbYCy+frlAOBEpAHXDQjSyEIoC/LQ/oT5RiO+IepyggvTZnO3vHkgr77iraHpR0mRkHwZmwzCJgerl3iUU2zBxRlyu6x9//C933AHdFiuaCPDNmacZJ/cQVrff/8KhQzqF4uoZM/AdK50InDHRHTJ5h3BsrKk50tX1wPr1kz4bjB0U2UcsC90JJmEQZtPndL7V2nrMZJIpFLm5ufHfVPEnU/AjB1/kE2uCozLyFiOs87lr+1HCrUY2j4FrG1uJJrC4x8BzrbAceb47Xyjny+PZK7Bv3768vLxHH300tk4QBPHRJxgMHjt2DN8Wi2XPnj3f/OY3CwoKTosjz/77udfbDy5/4G6RdMJJjUhoCocjHY7tMxKxIiHrPM+ocTCBUNeOo8ptNXemF8xMS5tEsIvrB7S9wIem2zyeu//1r2+tXXvdzJmxogkSN+YCxQx3Ki7IMLAk22CIlZ433J44jUl7pt9me2z79q+vXp1vNMaKJkhcP2AHTdotDr//3ba2Pb29fIkkOzvbaDTCySjnVAEnFRDxT5MHp2mGsVIhchBHP9HjOPLhyhke42N9Ur6UUwtY5d5fDEURz16B8vJyuPmVV16JrRMEMSlMJtOE89kEQUxNJBLJ0qVLZ8+erb7oT3NAd0KBSCKKvPF6jNDEcmR1cmNN9iHuHBgSmkYiEomibxSKlV4OMHrUDad8Yts+dDhjLq9D4sAS7B2pSAQBOkmDxp8IDjvoTiFPeJr6xDIKufJ4ydgKcU4r5E6uxltBdEbuBYg+mZUrIQiC+LgiFosXL168ZMkSg8FwKSJIJCwJBKf/SY8WImjFVj8sMB6nH8RC4WWM1xxxYy6vmInsijM+sW2XA4zO6YdL4RZOFXBS4Ux5wG2NrURXY0vR5bMKD5RAP8TVAlY1Qg0+Y7NXBEFcRCiBRRAfHy6j+vmoc0HpNIIgCIL4KPPR0Q8UrsdlSrmG9ChBEJcISmARBHFZmFrahpQWQRAEQUx5KFyPy5RyDSUaCYK4RFACiyA+YYyjKZhA0Gd1htnIQwHisKGQ1+oMur2nlUcI84Ien2vI4hgY8Ts9XBkbYnw2p7VrAK24JuFwOOD2+uwulmG4OudDIBSyuFwDNpvT5zurvejW7fcP2e2jbnfohG1oNWi391mt3hNvYAwyjM3jcZ3Hq6DPobQCDANjMBa6PbMaLPEGgyMul8nh4D6eQIBhWRT2jI7CGKxyNf2hEIzBjLjVyYHhMOV4n6cRir6IEE7AQKiJEjYcRuWukREUwj9cNV/UEl9w8m93RrfwP3aQ2enEvGKlpwLnW93ufpsN/kd9lHB7DT5Bq3gJvAqbUTnaaGKEQyHW40EvJ9bDrM/H2O2s2x0ep0MclrE6Xm+sIYzALrPZWJfrZEkwGOn5zMOeIAiCOBWWYd3DVgiA2HoUFCL0B1ze06I/Vv0Ot8tkjX/cZhvkBAP9YHeNdg64h0e5riJ/ib0+z6gD+oRrG+XEH/xxgCRA6EHIs4/zLkUUIiwOORzDTmc8LCJ6ItAjaiNgca0QKxw+Hz5ctJocZ8bBM3EHAlAOiINQDlwJoirCK2JlXDCgH0wHgZtbHY9zGIq4j8iLbl1+/2luwUwRiLE1LmPwsXu9GPRSKBmMjW6hqYYdDizESk8FOxGjYFx8c26BzRAt/VYrGsYFA4yxTlrMQDB4vXGpgAUEfcbp5D4RhTCeAEBDHFoYFG6EWaEQ9AOanFQdUCboeRxpRBDEhUNvISSIjxV+v7+7u7u5uXnt2rVnfwth+lneQhj0+Ueau61dA6qURKE4dhs/fuq7hka7y6oFQpFUo4yXgzAbdg2PDh5vHW7ssnYOekbtYoUMH+fgCApHOwb8To9MoxDJpWwwNFzfGfIHZBpV/NVFkbcQNvWq+8/+FkLopKahoeq+vg6zGYJSJZXKJZKxj2OAdoHSqujqQjWIVD6fr5HJhAJB6/BwbV9fp8WCErQSC4UQOt2jo9iECuPdH4HhXiovv3actxBCpbWYTMd7ejpGRjzBoEIigTFjO4K0ah0aOtjR0Tg4CAPwUUqlEqEQq80mU0/UGK1cLhIKuy0WqDEYM94bgjCvc7+FEEoJEz/U0YGpGZTK02YEId4yPHy8t7fNbIZIFQqFaqkUs6vs6eFKZBIJ/CAQCNqHh6HdMRd8Yo3P4BxvIYQKh+6v6u1tHBiAtA0wjEYul4hOeVaU2++HK6p6etrNZuhgOA1uwQSPdHW1DQ+PuFxKmUwhlcJ7cCxWdUrlWd4jGQ47AoHT3kJ4ctYsy4yMBM1mYUICH20hI222QH9/yGxm7HZsFUilkfIxQHEyMHhgIDQ8DLmJrQKZDMd5oKcnNDLCut18qVQAn6Bni4XBKoY7tQd6CyFBEB9XWJbt6+trbGxcuHDh+b+FEAHd1jPUd6Q+ISNZJDsRU8Jhr9XZe7ieCYYgBoSSk3HE7/CYatt7D9dZWnvxGWntsfcMCaUSqAVTbcdoe79z0CJLUIqVsjAThn7w2V0yjVIkjfWMwnO8hRBRpnNkBKEHgWbAbpeKRAg9CLuxzdGQbXG7ERYRoxG/QiybIJOJRSIsI3oiHqEHtQxFYpff3zw0hLCbEHn77SmjxDn3WwjPGgfHGoxgOurxoELD4CDkAUoQFoV8PlRHXX8/NAPCKwQDwiukDsQMjDecquviwOza/n50CEvO1BhQDphvTX8/nGP1eNAh5hi3xB8KYfr72tqgqTgZAwMwNRgMN05UyQAIp3O8hdDh8cBUqDXMCC7ClE+TIv5gkNuJ0CGDDgfkEPzGhMPHurtRAvWCvQP7sVN6R0f7rVYV9tepwozjzLcQjnU+dEJoaAgagB8dHZIg0N0dkQdmMz7hQECgUkUEwGm7PnoOzN/eHnnZoEyG4zzQ1xdRHRhFJEJvqM9Yreg8okBOlU/0FkKCuCi43W5KYBHEx4pQCL/ibXa7ffHixfi1HyuNEktgpZ2SwMKvd7/DPXS89dgz7zv6zRkLS8UKGbfJZ3O1bz9S/vc31elGfU6qWH7yNcMBl6/hnb1N75UFXF6P2dpzsC7gdOuyUzv3VLVuLddmpwxWt0KwalIT/U53zSvb9XlpqmS94EQuIJLAaulR99nOTGBBflX39b129CgklCOqgSBB8o3GsWkUs8v1dlXVe9XV3lCocWAAyq8gKQk69Y3KSigbiDMILIibRJXqYHs7lFau0aiRy88UNxxcAuuacRJYZa2tb1VWQsBZXK6Kri6BQABjRGPUsDcYfK2iAsa0DA1BpEJdRV4AxOf/5/BhnUIBS6CuUhISYM+m2tphp7MkNVUlPenJsZw7gQXVhObv19S8cOgQhihOSTlNuGOmz5SVQaS6fD6YWj8wgLGgep/cs6coKQlTsHk8WXq9UCiE9wKhEGTumcmpOOdIYGHKm2tr36+uhrbGcBgoSa1O02rH2oNfAm8eOwYBGmIY7EQMl5OYiF3z5+3bsS+gTW1ud15SkjcQ2NnYqJHJ0nU68ampogh8vsPvP3sCi2FCFou7oiLY3y/Ny4MAhab0wCTISpYNDA4Gh4aEarVQoxmrPkMmE+r4OztRBNHJOhwig4H1+51790J3hkZHWY9HbDCEg0FfayvUp4hLjY2BElgEQXxcCYfDEA9Wq3XmzJn4wR8rPcFZEljRK6yHatqrXtjcsbsyd/VcuU7NbWGCoe4DNeX/eAuKAgJAojr5Q8M9Yuvce7x1W/lIa6+poaPnYG3f0UZ9QYZjYAT6wZCf3l/RgJ41acaQz3/sufewkJCZFE+BhRn2HAksaAAE35q+PpvXW97Z2WO1Ilaqx6SNHF7v5rq6tysrXYFAp9mMmgjQiErv19aiPiJvi8mklEpTNJoui+VAWxsiPkL55BJYJ+Mgy3JxEL1Jx4RUTzCIcLylrs7idtcPDlb39mbodIi5EBUuvx+FHWazQiKBhftbW2FPYVLSOU6AjZfAwrhvHz/+7vHjcI7d693X0gInoFo8bYSxmgYHYSrUFBaOdXdvrqlRymQJCsUbx45NVMmAcyewytra3qiosHg8kEyVPT3wbVFKylgPY6aocKSzE8voZ9TjgeZx+/2/2bgRxkCZmByOHINBJBTuamqChMuPKsAz99C4CSyGYVwuT1UVAr04LU0YzQkGurs9lZWh/n4ogdDICErEsApzPHXXs16vv63NdeAAxINIq8WqY8cOgUIRuazb5RLp9RgL3UJFoAL/1BN7lMAiiIuC2+2mWwgJ4mOFQqFYvHjxd7/7XfzMjhWdE9fQaPuOo40bypxDI+yY66WhPodq23rL66QaVTzxFMfvcAVcnpm3X3nFDz+76qf3TvvUSmvXUH9ls8/hTshKylszPyEjCT1Dp/Yerpdp1RCgY0/AngNoFOiVRLX6gfXrf3D11fcsXdocPU3KXUMOAgwDSbejsfEba9b88KqrvrpqlcvngwaF6IQmmZ2efmVJCZTcgM02aLdDrqVrtUaV6uzacwxnXngPKW/zeHY3NUGBPXT99T+99trp6emNAwNdUWUTJzKW3X7PkiWP33XX0/fe++wXvrC2pMQfDEKDQtReOW0aBNOww1E/MICpZep0SeqYvp8onSMjEI5Q2OjnLNbyeNCU0Kb3X3HFg1dd9cBVV0GJNg8NDdntWrl8WX4+PtCU0PTQppCzsEQji2UqJwq0Izq/dcGC761b94sbb4SHI78WPJ64VbDwUHs7fgnAb9+/6qrrZsyA8fX9/T0WC9QnLClNS2sdHoYZjYOD2DXQpudIpZ1J5PxnT4/n+PGQxXLy+n+fD8JRuXSpauVK9ZVXQjgGTaaxNxKGAwF/VxdfINBceaV69WrV0qWQtBCdjNUqkMslubni5GTGbA6HQiGTCZo1okQnYhVBEMRHGpFINGPGjK9+9asZGRmxonPitTk79x1veq/M1jM0Vj8AS3t/z8Ea/L0VSk75DQ/UqYnzv3jDLc8+dPPT/7PyB/fkr11YcOXCtDmFTCCoSTXkrp6XsWi622xzmW39FU0SpVybnRI/rxblzAAYA5EXUc/h9X5t9eofXn31j665ps1kah8ejt/nzobD/TbbvpaWOxctenD9esRKvUpV3duLVh6/v8BoRPiWSySDNpvF5art70/SaJI1mrEXcJ0/p8TB9eu5OIgPpAVXISIerNY3KiqunzXrx9dc86Orr3ZAzPT2tiJyhcOzMzNhjEIi6bZYEDpHnM7UhIS0M7KKp3GmazBlq8cz4nItz89/5IYboGTWl5ZCGh3v7Y3V4PES5PKVRUVPfPazz9x77x9uueW6mTNXFBZeM2OGWCi8ECVzVt0FqVDR1TU3Kwv67ec33DArPb2qp8dkt8NOrgI0Xm1fH3bZ99av/866dZAZZqeTux4Nu2ZBTs787GyIEJgBUQFVk6nXRxKUXOPzAEog0NfnqagIDg5GbgM8Aet2SzIyNDfcoL/tNv0dd6ivuEKIOZ6WvfL50NbX1BS59kooZKM3D0JsSDIz8WGdTjYQiHTr90NdRK7GIgji0kAJLIL4WAGRIRaLT7tS+hz4nB6BSJi+sCRnxRzhiZNFYTbsHBwxN3YZCjM1GcbT7hcAUo2y8Ool6QunyXRqoTT6Iz/ME8kkQrEw6PY5By0Btw+tHP3mnsO1uavmyrRnap2zm2d1uyG2IBnx0cjl6VqtRCQasNniD7ryBAIQl0qpNMdg0CkUUFHpOl2H2ewLBgV8/qjHM2i3Y0EkELQND2NhWmrqWS7tOYMzrYGc6rVafaEQLIFw1CoU0EkwA93GakTFIjQoJGmf1QpNdrCtDVtRB5qPYVlIRhgDJRpk2SOdnSkazcz09LGnGSfEqNudoFBAZWK+Z3aBEghlhVTab7V2WSwwSa9QqKPX1QdCIZPTOex0QoW7A4H9ra35RmNRcvJ5HiFngsmiLSQsVK9BpYI92GUwjxcVoJgv5CaEeGJ018AGfGPontFRqE8YA0sgYVHuDQTwCyEnMRE1J2YKw0BripOTJVlZkTv+ogjUanlpqdhohHZkRkdhR+QC/vgcw2HG5YL6hNZEW39HB5bFGRmixMTIKVZ0COmJrVIpFG1gcFCk1wvOduqYIAjiY4xIJFIoFILzS9kEvZHnIqXOKYAeEHFKIKofvDZnz4EapVGrz00VnnEaQCAUiOVSWYKKCYbMzd0Bt3fGbVcqjTqRVBL0+p1DFrfZJhCL3GZrX3l93toFqhTDqdFq3HDh9Pu7LRadUoloi3CJwJ2SkAD9gDjOVUB0HrLbIQ+y9Hq9UhmJX1ot4qPL70eQcvp8A3Y76kRulBsdRTSfl52NsMW1nRDjxcFOszmeY0IEbDOboXCwCcYYNZrcxERoBrvXi62jUf0AIQFj6gcHUQ36Actc2/E40zUoUUok186YsXbaNEgm9AMDYN7YHQz3ohyKSywSIb43DgzcOn9+SUqKKnqbf1zJwDNHJ6Jk4jMdC5SANxhM1WoxZXy4K98xKPrnKnj8fuwR7D7sGhjAXfaFnQjbGIaBMfjIRCJoifLOTq1cDj0zITHDPetKZDBI8/O5a6+ipeHIo68cjuDgoL+zMzgwEHkG1qndRk5uDQ2hgjQvL/LgAoEg8sHhEQ5DVOCDfzy8UCjQ0yOQy9F/rBlBEJcASmARxCeMUzWFPi+tYP3i7OWzZVoVF60hI4JeX+/hBqia1DlFEoXsTE0kUckNhZkKQ0LkYv6uwZHmHoVeYyzOSshM4QuFg8db0IksQWnvG5ZpVKpkncdi94w6uMe6nxt/KCSOPrIKAhrDioVCdGXzeOJn50IME2QYo0oFvQXVAkUoF4uHnU6oTAgdk8PRNDSUptVKYIbdnqTRoBkEK6cIz8GZSgslbr9fIZFoo7cPAJlYHIg+fitWA3VYFsoYeguD7mxqer2i4rkDB1pNJjRJUqtbTCZ89CoVlJYvGExOSECTfpsN3ca12vkzKyPjqunToSkjE4+VnQK0qVoq3dHQ8F519RvHjuUkJmYbDFCHENB1/f29o6MwachmQ01oR0wEbvFP6tGnnkBAJZHAG1GvRIQvdD8K41OCT7DjoCyF2IydKBJh9+EXQkZUpuNXgcPrnZGe3mwyoRwlVrd7yOGInyT/QAQKhayoSFpUFLlD8MQPLb5IFDlfit9Ug4Pemho2EBi7FYTh9kAghB8zzc2o4K2uDvb343CPnClVKCIXc3m94rS04PAwCiFAoV8jj2Wl57ASBEGcDVWSLm/N/Owr5igNCdE/9hH9EPL5u8tqEfGTpufJ9QnjppvCPFNtu63HlFSSYyzJlqoV3JXaA5XNruFRpVHnNllFCmlCZpLP7nKbbWOeED9u9IQ2QLRFKBQJhRgWAQjywOrxQDZwFWAeYh8CNMphMCI7AhkEBqIYwhPa1g8MJMhk2NplsSA2KaLqAhW45hPirHHQ7HbHo3+IZSEGoFI4Y1BNJZNhLJFAADEDqdA8NKSRy9EDVAfiOERRf/Sh5ufQD2duQM9KqbQ4ORkTZMLh7pGRDrMZ3eYnJcVqjMHscFT19mbo9fNzciIyRqMZq2QQo70XrGSgBKQiEXdTJ4D/g9HntY91CxyF0blnNUDjYTe5A4EUjSZdp+saGYHMg/E9VivsgVsgriD28M01/0AEMpk0P19WWirS63knEoLQcpFnsdvtge5ub329+9gxf2srBAO3lYN1OoMmE18slhYWCqJp2YjqSEiAhIg8f8DpFCUmQmCwoZBAqYz0Bv0wuafLEwTxQVACiyA+YZyqJoVikVghjV1FFYUNhhz95tath1NnFyr0kQRQ5IQVA0VxUqlAdgiEAmglj8XevPGgpb03d/VcVZI+54rZcz93jSpZX7huoVAqsXT0F9+w3NY91Lhhf3dZdcB54r1vYBzZwxVHEkbRBRDm86G64g1hBpagaeIVUJdhWYi/a2bMWJKXtzgvb21JicPnG3W7cw2GA21t71RVVXR1QbaOM2aEU70SA+NGZnrClohR4XDEmBNAeEE2XVFU9L11635/yy0/ufba3tHRfa2taPKF5ctzDIYlubkrCgr6rNZMvV4jk+1vbX2zsrJpaAg6O9bFeSMViyGmOV1+JvCKKxCwuN0SsRjaNKLaoy8rzNTpvr12bbJavbygYHp6+vHe3kW5uZCPOxsb36+thWEQi7EuzhuMFZWUJ9wSLcHxwa2CyDI2j6kAMAwk6TfWrJmRnr6qpGR2Zubmmpp8oxGC+J3jxzfX1kKax28UjTGmz1NA1xJJ5P6+k4dJDDYYhHDEprDPxzgcp9xC6PdH7hD0+aQFBdqbbpJkZ0ee3T48LJDLVcuXi1JSJPn54rQ0X1MTZCg68dbW+hoaoGh5E3cRQRDExx6BSCiWR/UDn8/9sWbxs31gpPo/W5Jn5GmzUvDXP8yyLKLmGX/MmWDQVNfOMkzumnnohy8QpM4tmn33VTKdqujqJZp0o7VnKG/1PO+oo/m9svadRz0jNoSWaNPT/+zHwWYMxCWMOLAY0S5jRo9UEAjisQP/QwX8FoJs+PTcudNSU6+cNi0QCrUND68qKqrp63u3qqq8sxNx6vQJfBBnjYNj9QOWUEc0RmNgARVkYvGn5syZm5W1ICdnfWkpqgVDodSEhCOdna9VVMAYqI7xjIl1dCqwITLl6O17m+rqoA2W5uamn3E3IjwzYLd3mM3rpk3jnltvVKkuupLB4QAjT3NLxFcnwBI+EZ9E60T/i+xEmPSDq6+GfliSnw/P7G9pgWEQFVvr69+rru6yWM7XGIzN6YcxMjJyxkunUyxcqL32Wu0NN4hTU/0dHZAHJ6M/wwQGBxmXS5qfH3kyJgzGpui5LvWqVagvzs6WZGailViv58vlkfNkdXUhq5X0A0FcCiiBRRDEKTgGRmpf2ylRy63dQ30VTc5+83BD10hLT9B9yluTGX9wuLHr8BNv2vvNs+++OnVeMTSoSCbR5ablrZkv1ak8FrtCp5EqFRVPb4CItbT1Nb633+8+cSVUTO6eDqcsQ2xMqEb0QfQ6LE7KAIFAAHk6NhsFPSQTidAQumpeVtbi3FxnNHtlVKsre3qgsURCYUV39/b6+vhp2PNEIhSi85Mnb1kWo0vHPJUThmXqdF+64orCpCS1VJqm0y3Ky4NG9AQCeqVyeUEBVqE1/aFQWkLClrq62v5+VNvb3Fzb1zeJzNE5sHo8Rzo6DErlN1av/uLy5T++9lo4BHoXlsAPq4qLZ6anQ7aKRSLI1jcqKqD2/MHg5rq69uHhseL+fMCsmeg5Um4VzeHhsQ+2xzI/HI5no1APilEqFGLHJWk0S/LysnS61qEhhVSqlsl2NTbCzyNO56ba2haTiWsS48ROPy9gEcMI5XJpUZF67VpJdnZwYICBfDxhZ+QNgxqNOD1dmpXFl8nEyclQsZHrrXDUqdXS7GyRThcymyPSVir1tbZCpLIej6+xMWg2cz0QBEEQZ4X7Y+0x2xre3SfVKt3RJ1jZuobMTd3DDR1e68krlwGixmjHAESCLjtVmxV7/LlQItJmpRSsXWAoykRziUIm06jKHn2JZRjXsLV50yH3qJ2rOR4IMQhGwbh+iGZGEPXiGSKA8BSEfjgRF1ABAQit5GJxcUrKioICbBj1eBA33dF3jKBtTV/fO1VVE71gebw4yK0C9Iyh/Uzk9CBXgsoQGIiwiIwLcnIQKxFpTQ5HSkLC0a6uqp6eJKia7u6DbW2+Uy8O+kCgN7otlleOHOmxWG5bsADKhEtpjcUbDLYND0O6FCYnS6I6B3UuupJBz5ht3C34H/yAfRQP95GdCBEI3RV1C+caOArGJMjli/PySlJS+q1WeClNq4Ur4B/Ytq2+HrspWncyCKVSeUmJLC8vohMUiog8kMsj58Bi26PvKOzpiTz93Wz2d3aG7HaIh5DFEtGocrkkK0uclMTY7ZANgoSEQFcXG71829/cHBgYiHVBEMTFgxJYBEGcgkgqSchIUqcYnINma+eA1+ZyDIw4hyxBnz+Ejz8YZtmQL9BX0VD76nZlonbm7VdmLJgmEosgNKDPBFCCYpGtcxCCNXVukcs8KpJJU+cUJ2QmW9r6GP8HSEBl9L02w06nNxCAxHH4fBAQ6VotpI0nEIDuhI5RyWSDNpvV48EqqmEhP/pqHozOXaV/uKMD9UtTU10+X7ZevzAnJ1GpbDWZ4prpTOIyJQ5EVaJKBUkHeYRRoNIgamVicYHRiCFQDoEVCIUgpPY0N9u8XvSAEnf08nj4AM1RGTUh9QwqFfQoKmcbDItycwUCASYIYRob6QKAByDdMC98AgyjkEhUUik+muhNEPAYRuEswXLT0NDM9HTURKvCpKQ5mZk27tlVE0SnUDi9XqvbHRk0FMLc4V7IXCxHjAmHNXI5Jg6/RQwIhx1eL2zIS0zEDopoU4HA7HTubmlZX1oKDQpmZ2bOy86Ge0fG3J45UaA1/W1tUJl8/FyJnl8N41dK9L6AyGX88INcjk/klxM8D2WMT8Sg6M+JyIErYFwuX1ubrKgIhVgVp6dLMjJYrzfybAuCIAjigxBIROpUoy471TNqH+3o91jsEA+QEAG3F+Ih5A9E/vwCNmztGsQfY31+OjRDtGlMP0CB+O0ua9eAsSTb53CjNGVmQWJRpmNw5MRZtDPDdQxEugS5fCj6hG+EJ3cggBgH/QBhgCCOCIUhoB8Q9SxuN+JgJH55PCkJCYjRkb/50Quca/r6UL4oJ2fE5TKq1fOzs5M1moaBgYmeABsvDmITjMHoGA79D9rtnDERsWG3p2m1KERNCAn4B/rB7vXmG42IrZjIkry81ISEc1w6fVbXwPLK7u7Xjx1DV3cuWjQnKwuOQjms4pQMVw1DDNhssFCJAMoVRYXQpJVMvJOxQFahB7PLhSnjEzmvJhBgajADBmBeEpFIKhZDJLiityhGhF8olKXXw10wBgoQnjzY3g4DYKc/FCpOSVmQnY1q8GRsjInDPZ09FH16ZkQkQDNgAV6CiojqBx6UCoSoWByC881m1I88N9PtjhzPUSER9vn8XV2SrKzItV2hkCgpSZqZibZQJrExCIK4eFACiyCIU1AkJpTcuGLevdfNumNd4TVL9HlpGYtK0+cVQ1YON3ZbOweCXj+kZNP7B7xWhzrVgChv6egfae2D1kTcRw9YsPWYVEatLidVJIskpEIQcMEQVAkEanQQcFZtE0mOZOv10HxV0Yunqvv6oFrSdToo0cqeHu60G6SMRiY71N5ePzAAUWVxuYqSktAQzaGlIq8TCgSyDIYMnU4kFDLhcEwVicVnHzLKmZsglSAl0QmMOdrVVdfX1z48rJJK84xGp88HOQsFhs4x1s6GhiOdnU3Rd2BDWRacMAagECIsNzERyg/6B5IaxsBLMAyih6szadDPoM0GL1k9HrlYDJENzQeftJhMdf39GBf2x9/YjULMCLZB38MSOASWoOTM07AfCHyilssxWQyNndI7OoofAJhyt8XSODiI3wOG6JNZ8SMB+6hlaAi+wl6DEyDz0Nzh83WMjGjl8pKUFK1CgeEhT32BgCh68pwbYhKEQyEIUCjI0MhI5FJ/u12YkBB5uJXVGhwehtwUYBfodKzHE+juRp3ItVcCAVQmtyNQgbFYBDKZOCmJe3lQJPMVCES2TtxFBEEQn0DkWnXRNYvnfeH62XeuL7lhubEkO31+Sebi6UpDgrVr0NLaG3BFrsIO8yIviuHz+JrUxNNCYSgQGqppl6oV0A9ipQxbmUCI8YeE0dsMo1XGDZ0I0PlJSQhtx3t7EYwquroQoDN1uhDDQEt0WSwMw6RrtTqlsrK7u76/v7avr99mg6JAzEKnCKmI4KMuF0JnTmKiRChko8/lRPNIxmciIRvB7pQ4aDLF4yCCL4yJPJVcKMw3GhG4I0qmry/yMj6nE02STrzgr214GDEd5sEeVGajYibAMKJxnoMJzixHq0G7/e3KysaBAcRuSDQoGfQ84nLFlQzqoGYgFEJhakICxuLaxpmckjlrNg3+h2DoNJuhUjBlWKKSyVA4ZLdjl2G+Cokk22DwBoPQXdgaeW8yw8AJ3FXewehrcyQiUXFyMoxBIZf5gpgRX0CkjpyXHRryt7dDGEA/BKPXYov0esbhCA0PMy4XtIRi5kzF/Pny2bNlM2aIDQZJZqYoJfLU11jz0VEsi43GyOtfYAmX+cIeuQBVQxDEeJAuJ4hPGGfTFFAgQolYJJNEziSJRQpDgjo1MfJJMcgNCcoknUyrDvkCXXur+ioa/Q73aFvfSFN3z8G6A395ZfMP/vr+t/+8/4//Gapt4x455DZbHQPmyANcdWrIU76A37Xv+HBjZ9rcIrH8A17oA8m4ND8fouTfBw48tm3b9oaGlUVFUHgWp/O96uoGCAuGgcK7ed68LXV1/7dz56tHj87OzCxJTeXOKELKHGhrS1SpZmVkJMjlWOgaGdlaX987OrowJwfCixvlTM6qtKQi0VXTp6Pnf+zZ8+i2bVB7y/LzoZksLtfupqZuiwWCKTsxcW529itHjvxp69bHd+6cmZ6+JC8PQ6M5+ixra1NKJEVJSUa1WqdQQEDDbBgJfSaciBqOA5UGeQf9imXIx6ahobLWVkhhFM7NysIQz+zf/8ctW/7ftm05BsO8rCyMHqnJ40EFQgJCm8KZWrkcSnFXU1NS9AWLE9LlQKtQwJmHOjr+tnPno1u3QuwuyM6WSSSVPT17W1qglVECR2GUZ8rK/rx9O35LoH5yQgI3DBQq1Pya4mL0Y4QaFgjgpS319agAeR2tcr5ELpU68btCqNGIjEZvba1z717njh2s1yvNzRWqVMG+vkBbW+TafpFImp8PGeo+csSxc6e/tVWSkiJOSeGas243NKu0oCByoZZKBQEa6OryNTcL1WrRB725nCAI4hMLH3+JRUKxUs4XCAQioVyvUacaohLCoEjUKo1auV7NFwoGKpt6DtV5Rh2Ra1vYyNM2ZVqVwqjlTmzECfl8XfurjSU5qmS9OkUvVSt6y+v6Kxr0+enSBO7M0FnDdQREk9zExAKj8Y2Kise2b3+2rOzq6dMRbRG7EWKO9/S4o/fUXzdzZnln55O7d/99zx6NTIYIzl36zYbD9QMDiAjQD2qZLCUhwepy7Wxs7DCblxUUQJxwo5wnp8TBbdvicdAfCm2rr2+OPkBKp1R+YdkyGAYx88+9exdmZ8/JzEQ0R3NM8khXF0xalJuLWAnh0WezbaqtbR0eLj5xi9+ZnOkahmUxKbSCAU/t2/fga699++WXf7dp0/6WlriSQR3UxFiQXpj1aWeSLq6SkYrFcMuw0/nErl3QDw6vd11JCbwNMbOvpQXGQOSUpqZmaLWvlJf/ZceOFw8dwu6IDBTNT8F7qDkrPR3qBfoBDWv7+jbX1WE/5hmN3BDnCzo8ceuiUKEQp6YGBgace/ZAHjCjo7KCAu6pAv72di45JVAqITO4D4QEViOvMI42DweDQZMJPUTOk6lUfKk0ODjoa2wUyGSRR8UTBHGx4bfhx170ilaCID7euFyuh37xiG2Bsfj65ZFHsI8hzLB+l4cJhBR6DYRmrBTSJxjyWZ0iuVSikIXDYZ/Nha0StZzxBSFD2cDJ+wGFMolcp5EopKjmNttcQxZDUZZYLo28prB7yNYzJNUoDQUZEKOI9z6bs/3dA2nlHXcVTS9Kij3/Ik6QZe0eDxQnRBVUGjSKLPr6v1G3GypTFRWavmAQ2isQCkEwQwJqpFIsRMpDoYaBgcTou7FRAm0E3YbvZI0m32iURl9cGB3kJCMu1/WPP/6XO+5Ymp8fKxoDJCaMcfj9YZbF6NCRnDEoxGrkBdvhsN3rtXo8sBbCK0GhSJDLoQKh+dC2pq/PoFRCe2ET7IcORuWcxMQMnQ7GxMY4gdvvf+HQIajDq2fMwHesdAzo0x8MYiw1/BC9Ssjp96MkYolYDAOwCZOFDMU0oZthLTQfWsFRdf39mXo9nIlNZqez3WwOhkL5UT165ulWsLGmBur5gfXruWTcWNBh5M5Nt5t7NzmEI6yF5LV5vVC02EFwERYwU4fPx7IsBKteqYSv4Hq0xej9NhskOGQ6bB6w2dqGh9EcxiSpVGOlc+R8uNP5VmvrMZNJplDk5ubq9fqTezAcZv1+Ho4B+Ap7P7oa9njYQACrQpmMr1RCdLI+H49huIe2YieGYRJKWDaS/IIGxR6Mdsi6XCG7XWw0oia6Yuz20MgI+hEnJnL5LG7Mffv25eXlPfroo9wqQRDEJ4Rn//3c6+0Hlz9wt2jMW18AonzQ6/fZ3cokrVB8Mq6xDAPNIBCLoB+gHPx2dyQcqOVCsRiRwGtz4g+yTKsSjP2bz0KKeE21bSkzC6RqJVadQxZLW59IJoF+kOvUkXu9A6GuHUeV22ruTC+YmZZ2WkxH+EMQRPRBDIIGSFSrlRJJCMHR7UbMVctkiMWIXBH9EAwiUiLAIVZycQfVEKPRYY7BgLAImdFmNpsdDiiKPKMRAeu0sYDN47n7X//61tq1182cGSsaw1njIOIad50RAjc6RASHMTAJXUPMILhzxkA/QMygVWFSEuI4+oFtI05nckJCQVISIv5pxngCgZfKy9EKlkByxEqjYdTl90MbQAbEiqIn5yIve5FI4koGfcFai9sNh3CnAzkmoWQAQvxj27d/ffVq6K5Y0Rj8oRB2BwxG59g7mDU6geRDOdzCCQOsntyJKhWMxNBo6w4E2oeHMS5aYR36rcVkgpjJS0pKVqtPy+tBub3b1rantxdhPTs722g0ckKRI4wDwO/nQypEW2E1cktg1EtQC9AV+OY0BhYiwiAOxIbbzYmKmH4IBJiREe6NxpFVtztkNocZRmQwRF6OfOIILy8vx+545ZVXuFWCICaHyWSiBBZBfFI4RwLrYoLQDtERYrjruVAAFRt0+6BixbJYsiCSwNpQlna486wJLA6EeQC1GmkwDhCFp1VACUSnOPoYVK4EIgmqFPLorDILnDuBxRExJXr1U2z9DLA1Yu2pihJK2gtjhELuzC3qcE++gD47a87oAxNY50PEVM6SMbbAErglcuFWVL3BEk/06RKQrdxZzTM5RwIrDrrF97ncEmWsZATwAD5x/Y29A2NgBkTzacag9z6HY9wE1lnBeDgqUGececVg2dMrMAzkZlyPokLk/kEcXThsxtSkBBZBEJ9MxktgXUwif7/DIa9PrJBxNwziL3rA5eELIq875Eej/bkTWBzRyHMe+iFKbD3ayh99ThZiJVeKVXwQwcfmdMZy7gQWB2fMaXHwNCKnnSLXwp80hovaaCXj0ivR83b+YBBR+6xiZrwE1oUzUSUDzp3A4jhP/RDdRSfrMNHHfcISTi2gE0wcVc8qZs6dwDo7UatiMuD8wVEL/QBvcP3D7uhTtCKKYsyIlMAiiIuCyWT6oH/JBEEQE4LPj+SqoDVPKACBUCjVKFEyIU2A5pAa525wZgWUKKTSsaIKGksjk42XvYoT1SzjEjHmnMZjGyqcbgyfr5RAVcWMwVYYkyCXj6f5Lgoxv51qC9YxNJe9AtimjF7DNV726jxBt/jEVs4GZ0xs5QSYPoyJWwirNHI57LlAY2Kg37iIPAdnVhAKI6dY49OBD2WySMlFsYogCIL4QBAyhAKJSsFlr6IFfKlaKVHKuOxVlHOH6whc6DlXcIr8jT89UGJVJhZDLcRLsQz9MF726jzhjImtjEPElLNFbS57BbBNLhZrFYpzi5kPds3EgSWTUzKnzOcM0C0+sZWzwfntNLdAJ8APcbWAzaqLIWZOguHOadXZgZ1jc1UwGiJHKiX9QBCXCPqnRRDEZWHiEuFSMrWsIQiCIAjiLFC4Hpcp5ZpLkU0jCIIAlMAiiE8YpCnOBnmFIAiCIKY8FK7HhVxDEMQnAUpgEcQnjClyhm6K6Sw6pTsV4Z5GQRAEQRAxKFyPC7mGIIhPApTAIgjicsCn3ATxQUziURQEQRAEQRAEQXxMoQQWQRAEXXhPEARBEFMfCtfjMqVcQyegCIK4RFACiyCIy8LU0jaktAiCIAhiykPhelymlGso0UgQxCWCElgE8QmDNMXZIK8QBEEQxJSHwvW4kGsIgvgkwG9ra0tMTIytEQTx8cXlcv3kof+pcvUmTcvhCy5n8jro9VsaOhO6LXMSU4wqVaz0MuEOBJ4pK7tp9uwcgyFWdJkIMExFd7dCLC5KScF3rPQy0Tg42DM6urKoSH75LIEW97BsTyBgCYXCfL5IJOJf7qdidXR0rF69+tFHH42tEwRBfDJ45tlnH3/z+dxVcwUiYazocsAyzGhLr7RlcE6CIUWTcHlDgjcY/G95+fKCgmkpKbGiywT0Q1VPD8Oy01JTdQpFrPQyYfd697e2Ls3PNyiVsaLLQSAc7gsGh4JBhscTCoWCy6p7QU9PT3Z29quvvhpbJwhiUphMJkpgEcQnBZfL9T8/+Un74cOZOt3lTQRAaXVbRwelPFVemkxzOfUNCP1/9v4DPo7rzvNF0V1VnTO6GzkHggDBLIpUFi1RsixZHlue6PG8fXfnzdvkd8ezs7t313d37s7Gz3jHG8bzmZ0Zy7bGY8uyZVuyciApihJzRM5oNDrn3BX7/aqrCYEASAEgSMDS+arV7Dp9zqlTpwr9//ap6lMsN/HmmfubW91mcyVpkxBEcTIc1jBMo82moelK6ibhjccj2eyOhgYNtZnfVQS1OsMwLEWhc1iWFQSh8sYmEQwGn3jiCTKARSAQPm18B/y3/9ZfX7+5AwFSqeRLpeaqOF1brc5h2dwBLJHjp49d3FftbrTbK0mbhCBJ0+GwVFWFlpi02krqJpHnuEGfb3tdnVmnqyRtBpJKlWWYPPxBkjiO43m+8sYmEQ6He3t7X3jhhcoygUBYF2QAi0D4FJHNZv/kG9/YLwif27mT2lQBTebzLw0PvmevavqNh6u7myqpm0Q+mvz+5/7oO09+8Z6OjkrSJpFj2edOnbIbDI/t2LHpZ1BfvXr17Ozs1x991KrXV5LuOKWqqvl0+mcTExdCIZ3B0NbW5nA4Nnfs9cSJE+3t7WQAi0AgfNr43rPPTr3yytePHNFu6vkVThTfHht9RZV2fPl+d3/H5kaEYjLz49/+t3+6+54ndvRXkjaJPMf98MwZdM7n+vtbNvtycl8y+a233/7HDz3U7nJVkjaDNMu+NDl53OtVaTQtLS0ul2tzx17PnDlTKpWef/75yjKBQFgXoVBoky+nJBAIhK3A5p7FJRAIBAKBQLgVtpTJkAm5CATCbYIMYBEIny6IUqwI6RYCgUAgEAhrZssIBDEZAoHwaYAMYBEIny7IpUYrQrplK1IiNk4gEAiErc2WEQhiMgQC4dMAGcAiEAgEwpZks+85SCAQCATCx0BOtRAIBMIdhAxgEQgEAvFPAoFAIBAIa2fLnGrZUiZDTkARCITbBBnAIhAIBGJaBAKBQCAQfoXZUiZDzgsSCITbBBnAIhA+XRClWBHSLQQCgUAgENbMlhEIYjIEAuHTABnAIhA+XdziCTqpVBJEUZDw7502pZJUkkRREj56lMRKM0qSVElZb6s2pFvwXFnePMo9sfktkZux6CFieR1NummREnY7Ov56Y8eifFgsS19AKYU8izPIiTiGqqTKcpkliwQCgUC4RRCj5XCAj9vNAp/1grg4uKBJFX9Yd6tuTSCUPsGjsnwLfHJMBi25RX+4KYoJLFeFFRMVFoosPJRscjoOHTwtKoXXixcJBMLGQgawCATCqoBApAqFK/Pzbw8Pvz8xMZ9I8KJYee/2I7BcyhucPXF5+tjFhUdwcIrL5IupbODK5MTbZ2ffv5yeD0u8UClzR4B6povFS3Nz74yMnJ2ZieVyG6Kh6wA7KJxOn5mZwQ467/EkC4XN0tBMsTjg9783NnZsdPQYnsfGTk1Pz0Sjax5evMEk7hDHYqno5/zT7LSP8+WlvCKLRakY4kNT7NQsO5sUk2Jp6fEJxcyImXluHnnCfJgtsXJilRThI5PsJNKRgnqQguLIwEmcUpBAIBAIt04wnT49NQWR2JTwJAlibNo3/d7FXCxVHnAocdlCdNQzdfTCxJtnglenuFxhzXEKrHdTsK4Cz48EAu+OjJyeng5lMsId1KrFbB2TAawgTEci74+PKwoBqwmkUht1wGCv8yU+JsRmijNQhbSYRsRHOoQhKSQ9rGeqOAWR4ErXRX+8G+Wj08XpyeKk8phhZ6JCVCgJCSEBo/BwHkVFkDkjZeAPEBKlLIFA2HCor33tawaDobJEIBA+uXAcd/zo0XpJ6q6pUa/x/m6IyeF0+odnzuAx5PfDtKBc9Tab02RSq9c8Dl7k+bFI2KOvsu5oM1RbK6k3hc3k/RfHrv7orfmzQ/PnR2aOX5x860xJlHQ28+irH1z94VvhoWnv6aHIyIyl3mVw2lSrbhWfL1754Vuf797e5HBUktZCnuN+ePbs82fPXpybe2983BONtjidNoNBtfY76PGiCK3XM0yn243nSuqqCaXTf3vy5MtXrqCSoyMjyXy+3ek0arXraAmYCIV8yeShjg7dGlsCD8ZXlFcHBl4fGLjg8ZybnYWa45gxabW99fVrPfDSLDsSjwdyOZph7Ha7Xq/H5qTE1MX8RS/nLUiFoBCc5+ZdtAvpo8XRCXZCcdN5fl6j1lgoi2rROWk/7x8pjgT4ANwUxfGMDKjkdO40paLiYjxfytspO2qYZqdpFW2hLUivFC7j8XjQjCNHjlSWCQQC4dPB5UuXEuPjCAr02oM+YAVhPpH48dmzf3f6NCcIqIdaVz1iqTQdi46rWH1fi7HGsdoAV6oSOC4y5rn4vVdHX36/Ye92k9vO5YsjL71/4dlfBi6PBa5MeE5eEVje1lxH6zWrrFYockMvHjtc19TlrqkkrYUCz790+fL3P/zw7OzsycnJqXC4VtGqdfnDgM+HzoHgwUAqqatmA00GZIpFWOKB1la70VhJWgvBVOqF8+f/vmybl+bm5uJxp9ncaLOt9YBhRXEsHp9Np1UUZbPZjEYjNgcRf5wdHyoMsSU2ISRmuVkzZdar9X7BP1gYTEmprJSd4+ZyYs7FuBYEQKgS5FNf3FRICEX5qJf3yo6h0qDgyexJRsVAS1DQSlnVKvVMcaZYKsIlYBFKcQWfz4fnZ555RlkkEAjrI5fLrSd4EAiETxulUimWy02EQm6z+Ut79/bW18NyBn0+6Fclx22G1jL2trrORw90PX6w8UCvmqG5fMFc54SSxibmDG5b35cecve2+i6MBQen+cKaT3ytx9GgjJIUSqd/cemSjmE+s3273WD45ZUr6JbineqWBSCvU5HIiYmJeqv1sb4+g0bz6tWrM9HonbxKroJKZdHp9jY3P97Xh5bsb2nBwaNnmGbHqr9pfBxpMT1cGG7Xtvfr+xuZRghoTIgVpWKAD7gZd5+hb5dhl1gSschLH+0IoSQoY159+r5+Q7+Tdga5YFSIJsQEV+Jq6BqT2hTgAsgWF+OFUsFEmZbYJ4FAIBDWgShJY8Hg9z/88LWBAbxI5POIC5X37ggiz/svjF76/mszxy8kPUGB47H6fDQVGpyC4HQ/drDrsYMlSZo5fjEx65d/hn77ESQpksk8f/ZsslC4v6uryW5/Z2TkoseTKa7/yp0tZTLr3sHxXG40GIS9PNDdfbinR+mc9Q13LkGqkhDxRwojjZpGmMB2/XatSpsSUjkp52W9GpWmT9e327C7lqnNl/ILV1QBRsW0alsPGg/eZ7rvgOlADVNjoSwOypGRMshWTVfbKTs8hC2xcSGeltI6lU6j1ihlCQTChkMGsAiETxfrUwqVStVot3/l4MF/+vDDD23b1lJdTalUBUGAgVVy3GYYvdbZ1dz3xYd7n36wpq+dzxY6Dt/V+sCemh2du7/y2UP/9Jm2h/bZWupUlFoosJKw5latr1uyxeKg3x/NZvsbGxXT4kRxKhy+FQFdH1jjkN+PrwT7WlsfREu2b0eKJxZjhTv6g0oAgbYaDPd0dDyzf//nd+/udLtNWi2OmZ2Njes4q7wiUkniJd5IGY1qo0FtgJLyJV4sT32lV+uRYlKbKBUllHAcVI4EaChEMykmDZShjqmzUTYXI1+0BeNEQXWVmlbTtIoW8T2rSvJyXsjokqu3CAQCgbA+EIlevnLl+NgYQ1Fmvb6SegfhsoWT/+1H/kvjjEFHaSpnJvC68a7enb91pPOxgy337rS3NuSiyUIivebBtXUJRIHjRgIBTzze5Xbf39X18LZtCEmT4XAsl6vkWDu/6iajkGNZrNptNu9racEDnSM750YMYHESFxfi8IFGTaOZMiPQ3226u13XnpNyeFTT1VbKqlPpenQ9+wz7kGHBAfACauGgHSiiVWkDfKBN24b8yluMioE/KDNhTbPTWIRgwCuUsgQCYcMhf10EwqeL9X0jRymzTre7qand5Xp9YOAXly7V22xYNGm1lRy3G5VKTVO0TsOms95TgypK3f+bj9paanQWY93uLkd74/jrp4Z/8Z6l3oVFrWnN18+vr1t4UUzm8/gYdZlM6AqrXq9Wq+cTCehXJcedArqZLhQMGo3TZMKzTa8XSiV/KsXd8QEsoFapNDStY5hIJvPOyEizw3FvR4dxHYfKDb5FQDH7Df1nsmdOZk9eKVxpYBpqmBoTZaplakcLo0h/N/NuUSoiXafWVcrIJ5l5Bl9YVJXfRCjDVcgGJYW5ThYn/bzfTblzYg6JMFc4qFKQQCAQCLcCrVbf3db275566nM7dyI8VVLvILRW0/XY3Q/96/9X08F+SlP5bDdUWzqPHGh/eJ/RZc8GYklPwFzrtNS5Vj8FQYV1CYQgSalCQRTFGrPZotNZ9Hr0kjcej9/CANavuskopItFrP3i3Nwf/vjHf/TCC3/7/vuh9NpHFVcCQV8siVq19kr+ygvxF/AYKAwIJYGTOFWVapabfTHx4nOx546mj8aF+IojUFkpO1Ic0al0tXStkTLaKTtXxc2wMx7OY1abIQ9QCOXUWqUAgUC4DZABLAKBsCqUUQmITo7jYBJ4TuRyd/gXavIMrJO+2NR887277G310FCVWoVnkef5XKGqVOLzhUIiI9ypX/ChH+QeUKkoNboH0it/ohYF+W6ISoY7htwSSUIbKPxfbg9SOEHYrHncQaZYHPH7x4LB/a2tLotlPZdfrVREnoG1iodEQjphnFKVxGFDqwQswh3xFqRT7o0Sj4dU+uhaPBSUjxb8tyD58s8DSnDNu413V9PVLZqWRm0j3NRBO1DbcGEYr5NicuEyLgKBQCCsA4ai7mptPdDW5jAYNuRSmrVC6zXbn76/dlen1ixPpKgkqmlKazaoadrzwZWBF48Vk5mW+3Zam92I50qG1bKuMKv4A4pSFIX4KPuDSsUKEIg7/cP/rWMyQJIkg0azr6Xlif7+3zxwoKe29sz09LsjIxsyM4NYElNiKiJEGDWz37i/V9/r43wz3ExUjOIBH9hj2HPIdAiegOiPnLIjLAIyEBfi48XxbbptJsoE2TCoDfcb74c/NGgamrXN09y0jbbp1XrkGSoMITPWWClMIBA2DjKARSB8ooD8sCzL48v7RpsHJwjpYlEqlR7p7f3qoUPwUSiFNx7f8BXdBKHI+i+NlUSx68gBnUW+lEbkeDadL0mljkcO7P7qE2qGmXr3XMobWmur1rcNcD30A+xPKN8XXLlrj5amqQ36rdzqwfqY8qAVjBP7CO1B52hoej3DRhvETDT64fS0jmHwpQU+Wkm9ZeSJ27lgSkgdMB7YZdjVp+/DVk8WJ+e4uayY3aHb0Wfow1suxhXgA2kpvSCg8sBW+Q6DCynySJ+KolV0i6alTdtWx9Tlpbx8+ZXa7OW8GSkT4SNT7FRSSCr5CQQC4ROMKIrwB658jqqStEHgw9ZmMMiBYDNGr4BKrTbVVNNaRKJFMbFUYjP5qXfOXnru9eRsoOORu7qO3K0xGlY8d3Iz1hVm5ahNUXgWRBFRW/aHUknLMDSkYr1sKZNZZ2GVqsvt/n/fe+//54EHfufAga8cOlQQhKvz8+xGjOupqlSI+FQV1aHt6NJ2deg6TJRJvgGxxDJVDBygU9fZo+up19RDBqKCPKRVKVkGjhEWwtCGRk2jRiVbDWpr0jTBHxqZRrFUuaY7IkSQLSkmp7gpVKKUJRAIGwgZwCIQPiHAOIvFotfrHR0dnZqayufzEJHKe7cMhGY2FlPm9XQYDH0NDTqGmQqHE7dwrfs64AtcbHxOazVVdzZSDAPPSswGRn/5fnhwyuCw1PS10TpNfMpfSGQqBVbN+kwLomnV66GesWw2z3GpQgGv6202wx37ZeU1YJ9mvb7AcfFsFs9oCa1W11gsGnrTpiH3xGLDfn+Lw9Fgs63vrlUrwpW4glTQqrRwTSftdNEuvVoPWUwICVipm3E7KAeerWprTsoVxAIEVHFQRsXALxemZcVr5Leo5Ymu4KBGtVEoCePF8VZtK75rsSUW9ddoauJCPCWmymsmEAiETybwB57ng8Hg+Pg4/CGTyWygP2xZRF70nRu5+P3XkrOBtgf37Pj1R4wu23pHgdYMRVEWvZ5Sq6PZbKZYxAOiVW+1ruMeggtsKZNZXz+iExL5fLJQoFQqq8FQa7HAH5TRvUqOW4BSUQa1Af6gTJQJK9CpdJzEadTy/QTxUGaz0qv06io1X5LPBC8oBMiImYSYaNQ0IufCpdxKndCGaW66VlOrUWngHnbKDoVIi+m4GFeyEQiEDYQMYBEInxCKxeJLL7303HPPvfrqqz/4wQ/+4i/+wuPxLD+Puj4FQD3RTObly5f/94kTbw4NvTM8PBeLNVdXr+8eyetGKHL5RMbotNE6jSwPpVI+mhp5+f2z//sX42+ennznXHIuaG2u0dvNlQKrZn3dYtZq++rrdQxzweM5MT7+7sgIx/PdNTVW3UdTL90Z4ME9NTVQz9PT0+9PTLw9PAz5a3c60bZKjjsL9BcHTDyfb3U6mQ0dRINfMmomJsagkvLPBsUiXljVVjNlzpfy8EWxSkQ6DBIaqlVrs2I2KSa5EmeiTJBOZI4LcaFKQA1IdNAORUPxOiWmpCoJ0gmjhbziGQ+pJJGfABAIhE82LMu+8cYb3/nOd2ARP/rRj7797W+PjY194sewcpHE2Gsf+i+OqlSqTDA+/OKxgR+/E5/yrfkuhOsSCING01NbW20yXZ2fR9SGP2SKRfhDjXnNArPAr7rJABx1gz7fXx0//uwHH8BnfnrhgihJaMyGnI3TqrTyrFUlLsAFWIktSsWEkHDSzmamGW/FhFheynMSlxATkAHkLEgFiAFbqswFBq+AY0ASYAhKigIyIx3i4abd0AykaFQaeQrOknyqTMlDIBA2EDKARSB8EoB9er3eU6dO7dy588iRI4cPH8bi0NBQJrP0WqT1naCj1OpGu31vS4snFvvuBx/84tKlOqv1sb6+epsN5lfJdJuBU+ZjKYkXGINOmWNVRaktja76vdsSnsCF774y8ov3LHXVXY/dbamXbzCnlFol69sGmqJqrdand+8OpdMvnD8/Hgp9fteu7XV12js+bMRQVIfbfbC9fcjv//vTp7Gbnty5s9Xp3MBLn9ZEjuOShUKpVDLrdOs/PlY64ypPnsrUNmoaP8h9cCxz7Fz+nJ7Sd2o7GzQNDtpxtXD1RObEW5m3IkKkkZFvM+TlvRPFCTgoXf6poFql/iDzwXuZ9zysB/VYKItSbVbMBvlgm6bNoDYY1UapJM1ys6PFUVRuoSt5CAQC4ZMHz/M+n++NN95oa2t79NFHP/OZz8RisStXrkSjn/BfP0XH58IjM3yeTfnCM8cvDPzk3fE3z6Tmw2seuVtXkEN0dlssv3XggFqlglNdnpv7TE/P7ubm9dzw5Bq/6iYD0Jg2p7PaZDo5MfHf3nrrzaGh/oaG+7q6tBsxgAUBgCds020bKg5BFU5nTytigMRmTXNSSL6fef+dzDt+zt/ANNhpe0gIwR9iQkwpzpd4oSRUU9WoR0lRQGKAC7hpt0VtMalNdBXt5/3wB1pN22hbJROBQNg4qK997WuGW7halUAgbAVEUcxkMtDQhx9+uKury+l0nj9/XqfTtba2mkwmJQ/HccePHq0vn8ta69RIKpVKr9XWW60NdntLdfXOxsZHe3v3t7Za9Pp1CFOR58ciYY++yrqjzVBtraR+PPJ4hsltr93dZW2sUcvTnqoYvdZS77I2uG0ttbU7uzofuatx33adxbj6OSz4fPHKD996unt7k8NRSVoLcFD0SY3F0uZy3dPR8cTOna3V1es7VciL4pX5eT3DdLrdeK6krhodw9TbbHU2W4fLBdt7bMeOOqsVLlh5e41MhEK+ZPJQR8f6ruEqlUrQTRxpOEhgxuucikulSrPsSDweyOVohrHb7Xq9HuKoVWttlA0vjGoj7LBV01rH1OnVeoPaAHHECzzqmfombRNeiCVRp9JZKAtK4QVSGDWDgi7GBWE1UkblCiy2xIpVYiPTqFPrKBWOLTUKatQa5IHawnGVFnk8HjTjyJEjyiKBQCD8qgN/yGazUIjDhw/39va63e6BgQEkNjY2VldXVzJVVV2+dCkxPo6gcCvnRRiKgkLsaW5ucTrXFxfEUmk6Fh1Xsfq+FmONY00nq5BZY9A6u5vr5NncjZIommsczQd34NGwt6d+zzY83L2teptZtbp53IUiN/TiscM1TV01NZWktYCebETUtlqbq6sPtLd/tr8f0X99MRf+MODzSaUSWrKOHyFuoMmATLF4enr6rtZWx9ov0sdRAbGEzEDJmuz2/S0tj/T29tTVraMxrCiOxeOz6bSKomw2m9FoRGRHNLdSVlpNQxjMlLlF21LL1DJwSbUeEV+DA4Qy1GnqmrXNJrVJqpLwFvxBuaMxiqMs3oUkLPyEEAg4EErFGroGRoH6kQ0KBNNoYBpctAs1KNl8Ph+en3nmGWWRQCCsj1wup5qcnMR33UoCgUD41USSpGIZi8WCwDk/P/9nf/ZnkNHPfOYz+L6t5IGh/sk3vrFfED63c+et3AZILE8Qvs4hiTLJfP6l4cH37FVNv/FwdXdTJfXWkES5VauUzsXko8nvf+6PvvPkFyFtlaS1A2sE8ojaLXRLjmWfO3XKbjA8tmMHniupa2RDWgJevXr17Ozs1x991LoZtzxXKFVVzafTP5uYuBAK6QyGtrY2h+OjryvKzBSQyMUeCWCcyxMXoxRc8hMAoSTfx1Cr1ioFxSqxIBYgqVqVFjKq5AEnTpxob2//5je/WVkmEAiEX3HgDyzL4iuB1WpVq9WBQOB//I//0dfXd+TIkfr6+kqmqqrvPfvs1CuvfP3IkQ25FmbdcKL49tjoK6q048v3u/s7bjHS3SLFZObHv/1v/3T3PU/s6K8krR2EbATuW4zaeY774Zkz6JzP9fe3LBp2XBMb5Q++ZPJbb7/9jx96qN3lqiStHbQEtqncGLGStEbSLPvS5ORxr1el0bS0tLhcLuUGiworqsLCdFc3UYjlSCWJL/GMmlG8ApUUpSKe4Q+wCCUPOHPmDDbq+eefrywTCIR1EQqF1v8llkAgbB0QlQ0Gg/L13uv1vvTSS3a7ffv27eZbmEzhRsAnIBSVhS2DfEHW2kevFrjF7UGH3IpmbSBbpyW3G/glZHG5Za6YuBilYGXhGrSK1ql1CwWpKkqZM2vx6BWBQCB88kBI1+v1TqeTpulwOPzGG29otdq+vj5yevvOgHi9UVH7FqvYWH9Y34RcC6AZNEXdPplZURWQojwqy6sDnqDFf9e8AsUhDwa1YfHoFYFA2ECImhMInxxEURwfH3/77bd5nn/66adbW1vho5X3rnGLSvFJhXQLgUAgED7NBIPBd999N5FIPP74493d3RqNpvIG4eZsGYEgJkMgED4NkAEsAuETgiiK8/PzH374IcuyDz744M6dO40rzT5wu05m/YpDumUrstIk7gQCgUDYWOAPkUjkvffew/Ndd921e/dui4XcvGLVbBmBICZDIBA+DZABLALhkwDsMx6Pv/HGG+l0+r777tu1axdN00isvL06eFSSywVTqWQ+v+JdeKRSKcuyyBDOZIo8r4wuoFQ0l/MmEpliERmQIpZK6WIxw7KldQxAlEpsJo/HQlmRFwrxVCYQKyQy0ko3ty5JEpvOZQLRfDQpcrySKPFCPppKeUMcqpLkqkqinG1xzasBWVlBiGWzoXQ6z3ErlsVWpwoFdEsinxfL/YaUAsfNJxK+RCLPVm7AjHqShQI6UFlcK1hxgefD6fTizl/C8j2IluQ4bi4WC6RSaICSDcXREjwri+sGvYHV5VbaIrnfeD6Wy/mTSfnAKDcGidh89Ek0k1E6CjWgo1CJsOKx+nG/HSgJgpTPfzTOJUmlYlFMp/EocVwlcQmiiCJyBjT7WkGJZcVUSsrlUIO8jGZxnFzzGv+CCAQC4VcOfD4nk8nXXnttYmJiz549+/fv1+l0SFxTrFTgBAERSlA+SK8H1VX8IZ3Gx75SNT75ETc9sdhC9EQ6YgoUQllcKwLLF5IZWIGyiOjPZfOZYCwbjov8Sp/npRJfKGZDcTy4XFEJCpIgwjeSnmAxkYE5KNm4XKGYzkkrBoUb9xM6JLEQB1fqTyShWyAYCJeI4EoKgjVCNhQCpZRsnChCM/BQFteKUudWMBmAtaOSSCaDbcSOXtIY+TgpFvEujhO0Fg+8RorcGJ5HTyIFvapklhuTz+NZWVwtOLjLqiAVCguHSrlZrJyYy0EtKonXg3Qxl5NtAfvlWrNLPI8UMYND5dqxATNBzWttFYFAWDXkLoQEwieBVCp16tSpF154weFwcBw3Ojo6NDSkzMmqvXZL5pvfhRBmcMHjOTE+PujzDfr9lFrtMBoX38MOxjAZibw5NDQwPz8SCEC2HPjs0GiQ/4PJyalIJJXPm3U6o1YLn7g4N4carAbD8hWBm9yFMBdJTr5zjs3mLQ0uNaXmc8W504Oz718JD8+Eh6ZLgoj8FPPR7yIFlouMeqbePRcanI6OedhM3uCwUFpNeHDG88HV+JSvkMpqzQaNUQ+p9V8cR506q0m1aCJP5S6En7/BXQhhTqenp09MTAwFAqFMBttr1esXT8oAUx8Lhd4dGbk6Pz/k90NA7QYDXPO9sbGJcBgdBbVCT2ppesjnm4lEdAxzozsEoexN7kIIrXx/YuL0zMyAzwd9RD9bdPJtcRZYvgftRiN2yltDQ554fDwUolQqtA379LLX60smsSHYnErhZXzsXQix4ZPh8OuDg6iwwbb0RtGRdPrU9PT74+PoHGw18qAT0BWvXL2Ko2guHkeHWAwGWPJVnw/HUrXJpFnphonL70K40PmQRc7r5X0+2uFQ0XSVKPLBYHFykg8EhGAQQqnW6dTXz0Av5fPc3Bw7NSWEw2I8rmIYZIB9FoeHhWhUTCSqaFouIkmoBJ6qNhpV17eK3IWQQCB8wshkMufOnfve975nsVjUavXU1BT8IR6PG8tUMq3iLoRZlr00N/f28PD2urolgQMf9bOx2NGREUSf0UAgmE4jDiKKjQWDiFneeBzhBv6ABy8IJ6emkB8ZFhvIAje5CyGbznlPDcAEbC21lIYpiVJiNjD57vnA5XEYQjYYM7rtjOGjuFmSSplgbPrYBd/5UWTIBCJ6m1lj0kfH5mZPXEp6gylfFP6Ah8gLnpNXJVFCBjX9UasqdyGsa+pyr3AXwngud3Z29vj4+Ggw6InF0CcIwYulCJuJaPjO8DD6bdjvRxCHNaF7z87MXPF60TmI4DZEaq0WioWgjLKIlZXC1wN/gBugcyB4yx3jTpoMUO5CeKC1FRJSSVpENJtVZAaugqooiqpZdLkfOuHU1NRrg4NnZmagNOdnZ9EeNM9pMsE/4Q8z0ShajprRUTiW5hIJdJFOo/loY66x/C6EKFjiOMT34sSEEAoh7pcEgSoHeiEeZ+EPPh8fCknZrEqjgUJUKiojFQqcx8PNzIiRCB8Oo4hsC6JYKPsDiiOP2mCAXso1JxIqvV59/V8BuQshgbAh4OstuQKLQPgkAANAeP7sZz9bW1vLcVy+DF4oV758LKWqKn8y+dbQULHsKAWOe/7sWV8isfiEYbJQ+PmlS1AHeI+eYY6NjsItoKF4novFIBBQHFgax/MQtfFQSEfTK45e3QiJF2KT84MvHrv8gzegj8ppz7Q/Mv7GKTiisdoqcjzeSs6FFq7Dgn2mfdGhnx7NhRMGp01N01Pvng8OTudjKd+FkcRcQGczRUZmI6MegeNTnkBsfI7SaRaPXi2wYkOx8djMkxMTlFqNDYRIHR8bWzgjCpAByv7CuXOxbBYyxwnC9z/8ENIJHT85OWnV6RiKglNiEdnQUYFUan039SuVSm8ODl70eGD8UE+0ClqJ3VR5+wZ7cDYanY5Gj42N1VmtEGV8c4jn8+lCAWaZyOdvMnp1c7CuNPR0auo7J0/+5Px57O7KG4uAtb83Pg6ZhpjimMFXGnw/mU8koK04eBK5HN4tsGwslxucn0f3oqMqJVdD+UwpOzGRP3+enZpSTnuK2WxxdFTMZCiTSW008n4/Oz0tnyZdBOf1FqenqyRJbTLxsVgRLUynhWQSOVUMI+sp3i1fewXBxXGyZPSKQCAQPnmo1WqLxfLUU0+1t7fDGRR/wEfsKv0B4CMZQeHo6Oj3T516c3gY8lF54xqpQgEhbDIcthsMJp3uiteLEIa4iag06PM12u2IkkN+P9YaymROTU7SavWKo1c3QhLExExg5OX3z33nZd/5UZHl0SY2mx/86dH0fMTgsGgMOtiF/9I4n//o0iFIxex7F0MDk3hXZzWGBqenj13IhhPlAa8pS6M75Q2FhmZQJBuKz50aRJsWj17dHARKOMMJRBlJcpvN05HI0ZGReC5XebtMjuN+cPo0QqRZp0MfvnD+/MD8fCidRgDFopZhhgMBKESB5/GMAHqTMSOFLWUyqHY52C4YCDZQxzDololw+I3BQawX6UoGbIK+PL6Gh1mrjWezMJ9kPg+FQE60hBWEU9PTSMEmoLvwjKpW65qSJESjMIdSsUgZDBLHFQYGhESiVCjAKIRIRB7Moml2dhZ68NEVVUCSeJ8PvlGlUuGvBcULo6NCKiUmk8WREVkVBIHzeFAP5IQLBPC8ZPSKQCBsIGQAi0D4JGA2m+++++6vlvnKNe655x6r9brrm8CKSlHkeZglXOpIb++Tu3Z9fvfuSDY7F48vvjAbZjni9+9pbn5sx47H+/shl7PlH6ZBVZ0mU19DAyQYFhLN5aCh9Tab3Whc0wBWfMbv+WAgNuktiVLZG+TbGReS2WIq1/7gnu7P3dP92UPIkwsnSsKCVWBrSnqHtfuJe3qeuKfz0bsEloNx5qNJLl80Om3uvnaVWp2PpZACDTXXOw12y4o3K1zeLdApbM6luTnY9pf27n169+5WhwN94k0kKjmq5F/JzcViUMwHuruf2rULD0j8eCgUSCaxjg63u7e+Xv51J/rE5+NFscluX8cAllQqwenPezzo1ad37Xpm716HwTAdjaLzKzmW78Fdu7AHkRLJZCB822pq0BioZ7ZYhLxivzTabHDESuE1IojisN8Pg4Q4CpIEO6+8cQ10JowcL57o7//sjh3oBKinP5kMZzIaiupyu2utVrg4J0kjgQBD0/VW65oGsKRiEX7Jzc3BPqGV2FVILPG82mDQb9+u275dv3MnVV0Ns5R/BrhwnX+xyAeDEE28i2yapiYxm+WjUSmTQSLtclEWC4rg2BNCIaRgkQxgEQiETzxGo3Hfvn2/+7u/+3u/93sVe/jKVw4fPux2uys5Pg5eki7Mzl7xeuEJCBArxlOzTvdwT8/ndu7Ew22xjIVCiLA5lkVMhD/gOZbLwR/OTE/X2Wwus/lG13mtSNoXmTs9GBqcwpokQcTqBJZPzgXDwzOtD+zqefLe3l97CCKhMeo++skYrCaehhg4u1t6nrq39wsPure3xqZ8iWk/myloraaavnad1VSIpXLRpPfMkLmu2uSyrTyAtXyDy1chDfh8GpqGPyAU7mtuDqXTUIiFkRpOEKATH05O7m1pgXTBHxBP4Q+eWAx92Oxw9NbVUWp1EKVisXShAAFwrHRB02JW7PkNM5l8/lZMRgGNGQ0G25xOrAWNgSG0O52LLULHMAfa2n7v0KF/eN99v3HXXbU22/7WVjRAGXFrd7laqqtRCZxnsDy012i3r0Fm0Pkqldps1u/YAVXQtrYKiQQcAHFfpdNp29t1vb26vj61VgsNuG4ACwXVaqamRt/Xp9u2TdvZKQtGJiPPPFBVRVdXUw4HfEMSBD4QgI1QNpuKDGARCLcNMoBFIHwSUKkQKxn99Wg0msWXiCusOKSUZVlvPG43GJwmk0mrhTvWW63QJmhNJQcidPlXYKlCARKmaA1yGjQaSqWCgyqzGkG25uPxqXB4d1PT8h/B3ZxsGDpVaryr193bVrlISlVFa7FVmlwkmfVH0/6Y1mKktIx87+MyyGZtrNn5m484u5oEXsiGEnI/6LW0VqOmKD5XzEeTkiipKCo1H45Nzdft7qL1K4vO8m6RSiVfIsEKgstkQodAvhscDrigMjSjkOO4yXAY/eAuZ0C2DpdLnqNKkA06WShEs1kIJXrmgsdTY7VCwpbvkY8FxWciEagt1mIzGKwGQ1N1NSRyfpGALt2DFgv2YCSblSQJBeGdiVxOrVLlOe7k1FSby9Xpdq+5HddAe7BptRbLY319WEsldRGo2aLT4WDAcaJMcoHjBIcjxBReHs/l0Fq9VstBQP3+Foej2mRauTHXRH8JJY4T02koo7a5WXXNXCmDQdvdTTudcgp6WaWSCy/UUCqJuZxULKoNBspsRh75maLEVEq2TEkq5fMllq3SaEoQ0GAQMqr+uK8KBAKB8AlAjpsr+YN61UNI+GDHR32H03mwowNBu5K6CJvR+ER//57mZgTWYCqVZ1mzVqulaVqtLvA8AmWR5/EaIeP09PR9nZ2WNY6P5OPpkiDW7e5uvW+PMsbE5QqxyXnGpBc5ITziiU/OdzxyV/2ebRrTRzXnwnG8a66r1lnNWrPBXFstz36VzKjUKrHAwR+EIquiqUwg5j0z1HLfLhhIpeQSlgUwqAI2KlMswprcFgsiYK3NxlDUXCy2MICFDUdkR3fVWSxWvR4526qrEbWVia5SxSJqQLSVfygXDKKsMp6llL0RyyPpBpvM3Ny6TUbBm0hgX0MG0BVXvF4ozcM9PTCWhQrlo5GicPzhhT+ZHPL57mptbbDZoJTwmWQul8rnNTQNBTrv8aDfWqur19CU8skq41130XY7Yr0EL2IYmIBKq9V3d2saG+VZMtPpkiiqdbrrtpGiNA0Nup4etV4vlafRlAvSdBWO9lJJnvGqUJDPeIkiNz+PPFCISkECgXAbIANYBAJBtk9BkqrLcwpgURYImo5fm1JUAVpzqKPjtYGB506d+s7Jk3mO66uv73S7G+z2WC53cnISwgEl9cRiTrMZupbI5ZQzZquk5d6de7/6RPM9/WoNvWBhRrfdYLdcfeHd89995cy3f1LT225vqVs8BxaloU1uh0qt9l8avfz3b0ii5GhvsDbVWBpc+Vjac/KKRq/VmvVJT9DotGsMukIiw2bylcI3BbqGbYRGL0zioKEoiFconVYWAfoNeWqtVnQXFtFqbHgyn4dUWXU62BVcHDWgb6GPUEN8H4AUQluvDausCmTOsazdYFhweng/1otuVxbB0j1YVYUmFThOUecPp6YGfD5YKdaODLUWC6w0ls1yi08wrhqo52N9fb954ACcUv6Vx0oi29/QANn93ydO/N2pUyfGxnCcdLndcGLI+sW5Ofj03qamsVAIbYW1pwsFHGwrNOYGikxZrcb9+/W7dqlNpoU8KoOBhshqNPKl/qEQH4lQFgtlNi9kgK3iW5raYFBScMxAUksch1JwUEinmErBUIVIBBmQrcSy8NTrzsESCAQCYRmIMogIT+zc6brB2QhKpXKYTIhcgz7f9z/8cDgQ6G9srLfb8UBUPT46mi3HOF8yiWeEqnQ+nyoUFk9icHPqdnft/srjHY8eoHWM8gkvckI+npY4YfDFoyf+y/ff/fffOfe3LyVmAwtTEACB47WIkEa9ohxqhhbyRYRpc52TL3Izxy9y2YLebk77wvAQk8vGpnPFVFa5Lcx1rNRMluchRdgcpUMQeXlJCpdHghQQIhGj661WXfk0DLwL+ePZLHrJaTKNBoPwBz3DoEuj2Sz6BNE2nE5Dq1bbKWWQecNMRhSxUes2GQWEe2z1qampP3/77X//y19+6+23T05M8CvNd46D4WcXLmyrrcXDajC0Op04hK76fOPhMHRiPpGAoLosFjyjfxb/XODmqGgaCoEX3MxMYWCAstnkq6VoGgpRRVGc3589fVpKJjX19fL41CJUWq08epXLFUdG8ufOoRRtszHlc11CIABzoF0u5SJu2UxE8SaTwRMIhFuEDGARCISVWayh8Egowmgg0O12721u3tfSAgeaCofhIg/39Hz10KGHtm17ZPv2DMvOxeP3dna+Mzz880uX3h4exiIsrVLLTZFPdi1epSygfGouVEhma/s7Gvb1NBzozUUTSW944VaD1yiJPK+zmGp2dMAsQ0PTxWSm/eF9u7/6eNtD+zoeuYvLFJJzoZZ7+yffOTf88/cm3z67eCIthZU9TBn7WOTQaKTczgWuZfgoqfw27PMf3n//3W1tn9+9+96ODnRCV00NpO2XV668dOnSh5OTCZjNqtUclBavFCspPz4W5Gl2OL7+6KO7Ghuf2rULFnjF672/qwu78qXLl/G4NDe3pkHGBW6+dqjweCgkSNKBtrY9zc3wzmAq5U0kzDrd//noow/19Dy5a1eH2/320FB3bS065xeXL//s4sXLa2rM9R1SoXwitDg1Vbh8mbJYtO3tC9dnKazYbLVOZ37gAW1np663l3Y6i2NjDDQ0kYDaFq5e5X0+6RZut0QgEAifBpQZA24e1QRRNOl0/Y2NLrN5yO+PZDL3dHT8wYMP7m5ufnLnTgRPbzz+hT17ToyPIyi8OTSkXHpcKXxT5MB7/ee7fCfiSDI5F+x85MDnvvWHh//kHyZmgrPvXy7EPvrp/bUSi1ot16NquW/ngT/4Qt3u7p4n70PNKW94+9P3z5y4PPSLExNvnknM+KWP5jEos2JoWcbH5ipvhUrHML+2Z8+j27c/0d//aF9fnufRtzqaRof84tKlt4aGEE9vpFVbymQWreAjEOXnE4kGm+3/+fznv/07v7OzsfHExMR4OCxeX0+OZSfD4UteLzrBVh4ExJHzLx5//OFt2z67Y8eOhoaTk5M9tbWiKMJkYJsXZmfRmErhVVASBLXRyLjdUjbLBwKV6TJLJbVWq2lsVOl0XDAoZjKLOw3Ivz9VqSi7HXnEVEqIxaoYxnz4sKajQ9fTw9TWsjMzqFOe2X1wEArBzc/L8xgQCISNhgxgEQgE+dwgQ1F5jls44Qk9Mmq1C9erQyI9sVgsl4PHfLa/H64Jj1FmFUW2dpcLFoLiyXy+0eGA34wGg2adzpdIvD08vHDD47XCpvPhkVlDtaXn8/d1PX5w568/QmmY8Mg0l7t2J+nyna0zwZhara7pa9/++fuc25pDQzNpf1Rj1Fe3N9Tu7ODyhUIybW108wU2MjqrNRvTvsjk22eXjIKtaFpamkbjC9fajz5BLy2+9x9dds0Myyo2ib5DfnSInmGcZnN/Q0NffX2yUMC7bovlstcbSqdhhOi3cbjR6rwcoG2osMjzC+cYsTs0NG26dn9JcKM9iObVWq3YO/IvAtJps16PBpyens4UCqjh9NTU4l80bAioDZs5HY22Vlf/9t13P7J9++GenizLXvF6sSF1VuuO+nq04er8fI3Fgk0Y8vmsej1KnZqeXvyjhjVTKkE3i+Pj7NgY7XDoe3pou73yVhkVRcE+S7w8ua+8DFnHcYM+hI9aLFBPZep3+aeFWq08iXt5R3Ozs2L57kIEAoFAuDkrRlKA+BXOZMRSaVtNzed37bqvs9Mbj89Go4hQLdXVu5uatAwTzWYRrTQUdXR01Fi+Fgkv8us9f0BpaKPLZqy2ube3Whpdzo6G6s6GTCBWTH80zKFmGJiAyFUCKwIESjEGLfzB1lJbt7ub0jK5aNJUW42c00fPa4y6fDw9dfQCl//4cy2IsIjC2HBlEaEZQrXYH+RhKYZJl6eSVFJkf9BoDBqNzWDYXle3o6EBNoXAXW+zTUYiEKoGm82bSFzyeG50wdGWMpkVxcJqMFSbTNtqa7HfmxyOzvI8a/5EYvHcZACrmAiFWp3ONqcTPYkUSqVymUy99fWNdjt6A9qAxkA1WZ7HBp73ePBaKXszJOySophKVVEU09io6+1Vm82c1ytPaFWeSJ6urdX392uam7Eo36NwwY7KdzeQZyEwGrVtbfpdu1ADjzXimDEa4Q+UzYb88r2PTSY+HJavvaJp3uuVr+kmEAgbDRnAIhA+XayoFHBHi14fyWZzHAcdybFsMp+vxbd6iirwPFRGmUoJ3/fhNBAsU3lkpCgIvChCmJANlYwFg1jc1dgYz+ehX30NDVAcKMiCnK0VrFTiBVoDodNDKLVmA8XQQoGVeJEvFAWOl0Qx449Ovn0uG4rjLWTDM4ogHR6nZmhVlSo6NifyYt2uzkI8o7dZavraDU5rbMK75Azq8m6BXDqMRmhiJJOBRAqimMjn4dawLrQL3YIUeJXbbI6k07KDiiKywbrqrFYzJEalglQh53goZDcazVotNAsaurOpCT0Wy+VW/+MIVIW15DkOfo99gQdewCzhsuhwtAS7bOkeLA8mYg+iDYolo21T0WhPbS2EDDU0V1f31NWlCwVY6WrbcSOubQj6Su4WSZJPpZZKWCmOFgMOmPJAG9qPZzSGLk/2f3Zm5t7OThw5OKjQKlgpGrymM6hLkDhOvsX19DRTX6/r6ZF/GFgefoVHyoNWkqQqN0O+qh8tKZWU66ognfLJZ5VKpVZDT7m5OU1bm1xQrWbcbrqmBsJKzqASCATCWkGMk8+78DxeIHp+MDExHYngE99Qng8RcQrxC9mUsy/ziQTiEQIB/AGL2+vra61WTyy2vt+5A1qntTS4YQKiPI+THKZETqQ0DD7qhSIrsFwJcdNsEFk+H01BJ5CtmMrReq3JZUdUkm84yNDp+TCbztX0thbjKSy6t7eZa6tTnoB0bcyrwkpBFJqEaCsH5fL9HLF1CP1N5amREA2x7dhMOFI0k1Gma5DHqjIZRG15UkiVCnaB4qPBYJZlYR3oSbfFsru5GUWC6fSNtOpOmgzi65pMRsFlMpl0Otkpyxd84TBQNpa/1hglG7rCn0zubW6WJ8NSkqrkQI2WZ4vFy3NzUE0Dw+DwaHO5djQ0wHmwgZV8NwY7XYzHi8PDpWJRnvoKlavVkAREeXZ2VohGsShfuE3T5SNGxEP2BzwrUxN4vcgslypP0VWZYQCvKApGwft80A95Vk1RpB0OBroFH8tmy2smEAgbCRnAIhA+XSyowGKgKZ0uV6ZQkO9bl83CVGCT0EcYxlgwCI2AAFr1evjBRCgEZYFi+pJJWJGtfFNnaBZ0B+pTZ7M12u1axPJSCQ94DTxQWcU6YAxavcMSn/GlfZFiKpsJxdKBqNHtgPlEx7wZf1TghEIyO/7GKd+l8Xz5VkFJT9BU4zA6bdhMrB9F2HTeUue0NropLQMFkR+l0vJWLe8WeFuzwwHZCiSTY6EQlHG8fH6vw+nM8fxUOAwLNGi12+rqYC/olmAmMx4OjwUC6DfztcmqpqPRoiCgHvQVsqHlQNadxVfvfxww/g6Xy2EwzJXvHIQHWkJTFLoae2Q2Gk0VCnDlxXsQDVb2IL4nKJXMxmLQZTgr9iMW5R209pbcHBwSM9Fopli06/WoH99VvPE4FnH8wDKb7HZlXdBxtM1uMMA7lcZgj6Ax8ntLGrMWMxaTyeLEBF1To2lthVzCJuVJ2WGrqZQQj2ORMpkos1n+vUAwCFuVz4sKgjzTanmlEkQzmVTp9fBOPCNFXjeOFrluAoFAIKwNThAQAREXEAQRAj6YnDw1NYWYlcjlPLGYhqbrbTbEWeREUAimUk6zWbmj3GJ/WHeE0lqNdTs7BI6PjnpykQSEITI6a2+t1Rh18ekApEIo8uZap85uiU7Op72RTCAWHZ9TU2pjjUO5VTGXzWeCMaPTDn+g9fLtC8v+IMlnOJY0alkb0WyX2YwQjO0d8vsThQK0qsjzLQ4HbAqvw5kMeqCrpsag0UwEg3L0jMXgDyiFh1IJegnBvcHhqLVYoAFKt+Bxkz5Z/sbtMxm5HWvfO51uN7xxMhTCJkezWdSMKiADeA1/QGOUbJDMcDrdXVuLDVdSFARJQkGIDYo4TCZsnVhuDCpRrcY2SyUxmy0MDPB+PzRATKeFRIJ2udQ6HT83x83OIlG+9ioWw+FH2e1iLif7Q6EgF4zF4BhiPA61gFeIhYJ8lXd5pTgw5Ku6aLpy+xd0C45f4g8Ewm2D+trXvmYofwUlEAifbDiOO370aL0kddfUKNa4ABb0DAN1ODoy8sHExAdTU7+xf//elpZ0ofDS5cu8KDaWb2uto+nXrl49PT19dGyMUqme3r0bLkKXvQqJsNV7OjrgN8h/fnZ2NhaDkRzu6WlzOpcoCDRuLBL26KusO9oM1dfdxo7LFqJjc0anzd3bxui0Oqsp5Q1PvnN29v0rE2+eadi3rfuxgyIvjLz0vsQLlgY3itM6zdgrH3jPDU8fv6izGHuffsDWUgcNheh5Tw+KHN98T7/eYZF43nd+NDEbKERT7Yf32dvqkQdr5PPFKz986+nu7cqp0cVAzqqNxvlE4o2hIcg3RPOzO3ZAm6CAbw0NmXW6mvIlTkatFv12cnz8w6mpp/fsubezszIuU1X1s4sX0SEH2tpgbFORiCcexzO67mB7e3XZvZQVKaDfrszPY0egV/FcSS2DnOj/kUDg3ZERPNpdLrSk3m6/ODd32eu1Gwxusxnev7AH0RJlDyIRxdGSX165gv2+rbbWotePBoPeeHwiHG622/c0NyPlunaUgchCEw91dCwMgS0BdcZzudFQaFu5WqQcGx0dDgSwXehJiO9MJIKVnp2Zgb6jnge3bVM2Cv15bnb28Pbt+K6ioahhvx8KiwMGzdvb3Kx0XQWVKs2yI/F4IJejGcaO7zZo6kKnQRkTiVKxKI9YMQw7NcXPzvI+X3F8vDg4WBgehnfCL7n5eSEUogwGtdksz8CayRRGR7m5OUiqPGmF261Yr5hMcl6vtrubslrlW1iGQlBYpGhcLk1jI+xWWafH40Ezjhw5oiwSCATCp4TLly4lxsfxYY6gX0m6HjgAogaCyyO9vSatNlUovDE4mMzn68pXFWkZ5r3xcURShDDEji/s2dNXX6/MGu5NJK7Oz9/X1aWE1DPT08FUKpBKwSgQDZnyJd4LiKXSdCw6rmL1fS3yYNOiMCqwXGouJHJcw77t8v2INYzeZp46en762IXpoxfq927reuwgrdVMvHmqkMyY5JsPGrRmg+/8sOfklZnjF6pKpb5fe9ja6FaV3SDlDQWvTrbct9NUU01rGe+ZoWwwnglEW+7pr+5sVJdvJiMUuaEXjx2uaeqqqSk34SPQMJtejw15fXDw7PR0JJNB1O6pq0Mv/fj8edhUrc1mYBiEy/cnJvBA1H6op+fhbduUQSJE2NcHBlDL4XKKP5mEPOCBAPrQtm31NtsSrYI/DPh8kDG0RDmzuMAdNhmQKRbhhHe1tqJUJeka6vLvKNHUd4aH0TPojcd37NjZ0HDR47k8N4e2YdOQbTocnk8mn9y5E21YvIvzHIe+2tHY2OV2o+VoxngwOOjzodTy1bGiOBaPz6bTKoqy2WxGoxHBXa3Vqmg6PzDAe70wAcbl0vf1UQ4HErmZGYhEcWysShSRqKmv53w+SAUEQz6zpdXKk2MODyOFHR/XtrZqOzoUNyjxvHL1N+N0on64Bx+J8IEAbbVqmpvlW8eU8fl8eH7mmWeURQKBsD5yuZxqcnLS6XRWEggEwieXbDb7J9/4xn5B+NzOnUvUB8B7ErkcXFMsX5hTa7HIl3mLYqT8azUIB7QDUhLNZpVrvOEZ8pBWeUgCRebi8VKpBBWDaxZ5fiYaTRYKKNVSXQ0rWmI3WMtLw4Pv2auafuPh6u6mSmoZkRMK8ZRaQ+vt8m2VJUHMR1PFdF4+7VkqGRwWvcNSkqRcJAk91VqMKrWKzeTzkaQgz2ml0lmNRqeN0sqtkkQpOReAfFmbauTfHha5+IyvmMxpLQZ7S53GqMNmIls+mvz+5/7oO09+Ea5cbsJ1wK7QLaliEVsHI3eYTOgNlucT+Tz6x1geHsqybDSTgT6iQpfJZNbr4fdwPnTLsN8P4Wu022F46El/IpEr3+unwWaDLyqrWCDHss+dOmU3GB7bsQPPldRrYKWxXA7rwp6CFiODhmHShQJ6GxqH3bHiHsR6lZaMBAJ1VissFr0KbYUNo8FNdjt24pKvBwqvXr16dnb2648+et2I0iJQbbH8q0ZsL9qDFOV3ENjpeo0GrcIiDhik0xQFrUQ9SmPQSHwzaXM60ZNoM1qC7zzYE03V1ei9xY1B5vl0+mcTExdCIZ3B0NbW5oBELrgsjgnsF56nTCZIsZTLSfk8jo3KuzgaNBq8hQyVW2IzjHzbwUJBnq61VKqCyMK8r83yrpyMlSUVh3SphNfyCdXyOVgKTnytVSdOnGhvb//mN7+pLBIIBMKnhO89++zUK698/ciR5cFLAYEGn/kI/Qhw+CSHKiBmIRpayjFR+ZFXAR/ICOUaTY3Fovw6DIsIFqF0us3lQlBAJbOxGHIiD/wBAWXx+AXgRPHtsdFXVGnHl+9393csfhfCwKZzIscbXDY1RaFmPleALYi8gI98vc0Ef0D+fCylpin4A0XTAsshg1BkJamkMeiMLhutK5/1KZUK8XQ2FLe31UM2JFFMzgZzkQRj0NlbajVwj/J6i8nMj3/73/7p7nue2NFfbsJ1ICDK/lD+nb6GphHglEiNjYUXIXCjEoTRcCaD+I6ojQCNvlKCIPphPBTSUFRr+RQglGO+/CtLGIUSPZd0S57jfnjmDDrnc/396LdK6jXupMkAxPRvvf32P37ooXaXq5K0CKw3ii+gHCdJEppRbTIpw53QBnQLXiMPFrGxWMUSP8HxMxuNIh3WgR7AceKJxwVBaHA4asxmdHIlX5k0y740OXnc64UMtLS0uFwueGwV1losypMJiKL8g0G9Xg7x2FK0J5uVeF5VKiE/9EC+lLvsGPAEeQoCURThGNibkoSCsj/odJUrsHheiMep8kky9J58DVcyifzy+TDUc61VZ86cQf8///zzyiKBQFgfoVCIDGARCJ8Wbj6ApQBZgbgtEaMlIADjeXEeLENVkbJwYlaQYJIiFumVBkduMoC1MiX5P/kmQzduV3nkQqVc+V+hVBIFuVVohJKANkmCoKbphRSQLw9gPfvkFw+tNIClsMpuWZIBKXBBdLXS26gEi3BBKOmK/X/zASwFufNv2o4Vm6q0BPtCOVOKPNBZvIAaKinL+dgBrNWA9WJdaMzidaAHxFIJq1YSYfMsdopKtbwxKHuzAaxbodyNldcK8m9DSqqFwxUL6CKsDCmLcpIBLAKB8OnkYwewVgM+Z/G85KMeQQHpiFBKKl4jQiFKLqQs5iYDWDdC/my/uT8ssxogyTMflSjYQjkdr0WOV1FqCpt/LePNB7AU5KpX4Q9LVo9SiNoQhQWJwiK0CoFyRa1SBrCQ54mVBrAUVtmSJRmQgmpXbzJAGcD6Rw891LHSAJbCahqzHBwb0Eu4ZUVmcKiIIv5hytN9KnkWWHkAa4HyTl8c32VWTFwMMuCxZMPRjvKoVqUgFssnepf4AxnAIhA2hFAotPJHD4FA+KRSDs43BJH2Y30CGZbkwYIsVYsiOl7rGGZFzVoP5Vm2b2KfQD6Ttnj0CqhUFHPdWBVe0zrt4pQFNqRbKq+ugRQNTS8YHt6G8OkZ5kbOtxpQ583bsWJTlZYs6B3+wTcQPJYL38aC9WIVS9aBzUc/LCQiA/rkDjTmOpavC8fP4sMVzWYY+cTpnWwVgUAgfKLB5/zyj3oEhYVTGgAZ4A+LU24ROQrdtC5kkPNcj5qioBALIQDtpnWacoqSsIibCgSyL698CctXj0UEysUShQ7RazQ316pfFZMBq2nMcnBsYO0LhxBqkGWGYZYfVB8PiiwvtWLiYvDu8g1HO7BfFgpikaaJPxAIt49b+vQhEAh3DI7j+Gv3Y74VSDhdEdItWxHlXCiBQCAQbgHIw4b4A2FltoxAEJMhEAifBsgAFoGwFRFF0ev1/uhHP7p06VI4HP7rv/7rf/Ev/sW/+lf/6qc//Slbvv0/gfDJh5y9JBAIhDUiSVIwGHzxxRc//PDDTCbz85//HPLwL//lv/zbv/3bXC5XIicGNhzSowQCgXAHIQNYBMKWA36ZzWafe+65X/7yl3Nzc0ePHn3llVeGhoYGBgZefvnlkydPCuUJjAgbCPFPAoFAIHwCKBaLL7300i9+8YvZ2Vlow09+8pMrV64MDg6+/vrrP/7xjzmOq+QjbBRb5lTLljIZcgKKQCDcJsgAFoGw5RBFMRqNDg0NOZ1Oq9U6Pj4eDocfe+yxp556qlAojI2Nkd8CbDjEtAgEAoHwq06pVEomk6Ojo2azuaamZn5+fmZm5uDBg5///OcZhjl37hzLsuQirE8qW8pkyEFGIBBuE2QAi0DYckiSlMvlRFG899576+vr8Vqj0XR3dz/22GN79uyBfeKtSlbCBkFMi0AgEAi/6pRKpUKhwPP8/v37Ozo60um0Wq1ubW195JFH7r//fvgDOQG28WwZgSAmQyAQPg2QASwCYcsBAZUkCS8sFsvk5KTX63U4HHhdLBaz2exCHuUFYUMgV2BtRchBTiAQCGsEegDMZjPk4cqVK5AHm83GcVwqlarkIGwsW0YgiMkQCIRPAyp8PXY6nZUlAoGwBeB5fnZ29k/+5E+amprS6fTExMTDDz+8Y8eO0dHRs2fPHjly5Ktf/apOp6vkXjXZbPbf/ut/bfL5DrS13eL9j2+RLMue8swOmEruB3ZZG1yV1E2imMq9+e/++v88dN/2+vpKknwWc7EH3qFFluffGRoya3X7W1rMa9+/G8uZ6enxUOiLe/catdpK0h0HvZPm+Qux2HQmo6IofA0zGAzruPH2BjIwMLB///5vfvOblWUCgUDYSkiS5Pf7//zP/xwflXg9NDTU29v74IMPQio+/PDDurq6//gf/6PJZFrHB+l3n332+HPPfWnfPoaiKkmbgSCKF+fnz6hy1vt22FrrNjcisNnCsf/63O929d3V1lZJklm/Bqx7Ef5wfGREFKW729rcFouSuFlEs9mfX7z45M6ddTZbJWkzYEXxSiIxlEyKKpXZbF7fYb+BjIyMVFdX//jHP64sEwiEdREKhcgAFoGw5SiVSolE4lvf+talS5ey2Sz+Qv/JP/kn+HN99dVXKYr6/d///YMHD+JFJfeqQVX/5v/6vxJXr3bX1qo3NYoXeX40FIqW+JbWRqvFXEndJIps8ZW3Tux98C5X3SYPpQm8MDs0VcNVbXO69BpNJXWTGAsGfcnkPR0dOoapJN1x4OZ5UfQLQrJUqoJ4lg9a/HUo724KHo/n8OHDZACLQCBsWTKZzLPPPnv06NFkMmkwGH7rt37L4XD8/Oc/T6VSv/7rv/6FL3xBs6748ux3vvPCt799T2cnvaknwERJmopGvMV8fXOdw25VXTegc6dhOe7t46c69/Q0tDZUkjYJkRdmxmZMabbP6bYZDJXUTSJdKHw4NXWgrc1hNFaSNgO+VPLxfEySJJVKrVaXL0zcTH+Yn59vb28nA1gEwi1CBrAIhC2KIAijo6NTU1O5XM7lcu3Zs8fv9+OvFRq6b9++9Z1Hkq/A+jf/pi4ava+ra3MHsDLF4smJiVgu90B3d7PDUUndJFL5/Nd+9KM9//fv1e7srCRtEnyRm/75iT0R/uHmtk2/Ags7aMjv/52DB02bdwUWCObzJwOB6UyG0Wrdbrder6+8sUlcvHhx165dZACLQCBsWfCFHfIwNjaWTCatVuvOnTtZlh0ZGdFoNAcOHIBFrO86lO8+++yZH/3oK4cObfoVWGdnZ6cjkYPt7R1u92aqDLSqWPzXP/tZwx882XLvzkrSJiGw3NhrpzqmE483ttVarZXUTSKSyfz96dNf3r+/wW6vJG0GWZ7/IBAYTCRUDAOR3gpXcJvNZjKARSDcImQAi0DYusBBi8WiKIqQTpDJZHieRwDW6XTri8HZbPZPvvGNvYLwuf7+zf0JYTKff21gIJhKPblrV3dNTSV1k4hms0/9r/913//+582HdlSSNgkuVxx+9pX7/PwXOrbZN/W8JXj16tVzs7N/+Mgj1s07l1sqleYzmZ9PTFwMh7V6fXt7u91u31wBPXHiREdHBxnAIhAIWxn4A8uygiDQNK3VaguFAhbx4la+w3/v2WcnX3nlDx99VEvTlaTNgBOEo6Ojw37/o729OxoaNjciQGZ+52//tv3ffqX7s4cqSZsEn2ev/OjN3uHob7b1tFRXV1I3CV8i8T/efff/++CD7a7NvLA9xbK/nJp6z+tVaTTNzc0ul0u9qep75swZPD///PPKIoFAWB+hUIhM4k4gbEXw1T2fz4+MjCSTSVEUP/jgg1/+8pdvvvnm6OhoJcd6wd+8WqXa9IfCksTNeqBbyq/Um/1QVSlNAtfatokPeQdtgZYAeQdde9505L8iAoFA2KrAH4rF4vj4eDgcpml6cHDw5ZdffuONNy5fvlzJsV7w8bfk83kTHuWopHBd+iY90CflpiyJ5nf+IbcCDrG4bZv2KI8Tyb2yqQ9K7pAK5d7ZfCqtIRAItwYZwCIQtiIsyx49evS5554bGBi4evXqs88+++1vf/sv//Ivf/jDH05NTUnlexQSCJ9wiO0RCATCGhEE4cyZMz/4wQ8uXLgwNzf393//9/AH8N3vfhcpeLeSj/DJg8RMAoHwKYAMYBEIWw5JkmKx2AsvvBAIBERRPH78+NjYWF9f344dO0ZGRt577z2e5ytZCRvFZs7sSSAQCATCBlAqldLp9GuvvTYzM0NR1MDAwIcfftjW1tbf3w+j+Pu///tisVjJSiDcTshgGoFAuE2QASwCYcshCEIymcTzAw880NzcnMlkkPiZz3zmd37nd7Zt25bNZskZ1I2HqBaBQCAQfsUplUpwhmKxePDgQQhDKpUSRfHAgQO//du/vXfvXrzFcRzyVHITCLcNcpARCITbBBnAIhC2IoIgQDHb2tpyuVw4HLZardXV1W6322KxSJKEt4iAbjCkOwkEAoHwqw/8AZ7Q3NyMF1NTUwaDwel0ulwuh8Oh+EMlH+GTB9m3BALhUwAZwCIQtiJU+TbVPp/vxIkT8/PzHR0dKpVqYGBgZmaGpmllDlMlJ2FjIN25BSFftAgEAmGNwB8gCYFA4P33379y5UpdXZ3BYBgpg7cUuyAQCAQC4VcUMoBFIGw54Jd2u91isfz0pz997bXXeJ4/fPiw3+9/8cUXg8Gg2+1mGKaS9Y7DCUKOZfMcJ2z2RPKcKKIlRZ6X7vgwR6lUEjmez7Ncvqg8+AKLFOXkp8DyXK4gFNk7f6JblKQCx6Fb2C3wI1M0Bnsny7LYU+vsiJuO0golgStxeK4sl5GqJCSyJVasEitJ14MMfIlHHryoJKGpVSKKIL107fy1km1hkUAgEH4lUKlUZrPZarVCHqAQ8Xh87969sIiXX355cnKysbFRq9Vu1gkwvhy18UBQqCRtEkpLYDKIU5WkOw9EghfYTF4SKr1REiWhyC14BVyiJK0xBt3CjsWaYA6yVgnCpkc+SZLQmEyxiOfboVII+tCAJVFe8Qc8buIPUI7ltoAUlFpIwQtkWOwYBAJhY6G+9rWvGQyGyhKBQNgCqNVqhmEQsymKcjgcu3fvvv/++2GcxWJx165dR44cgZuuQ0A5jjt+9Gi9JHXX1KjXUVwQpiKR4+PjH0xODvh8WZa1GQw6hlmHLxV5fiIcRg3bamurTaZK6qpBS3zJ5Hvj4ycnJtAkdIVVr6fXe1YZCvvDM2danrrX2lRTSfo4hALrOz86897FwMXx4JVJPKJjHqHAGV3W5Gxg9sRlzwdXoxNe6KnGbKA1qx1thMtGLo23ZKQeh1O/9jFKbMhFjwc76OzMzGwspqVps05Hle9mvQ4mQiF08qGODuziStJagHfiIDk2NnZ6ejqWzRq0WjRmHQdtmmVH4vFALkczjN1u1+v1qAQGGRfjM9xMiA8lxSQ0Ua+W07NS1st6/bw/LITzYl6n1mlUGqUehbyU93P+OW4uKkRzYo5SUVq1ViyJM+xMSAilxBSjYlAEFUaESEbM6FV65KkULuPxeNAM/A1WlgkEAmErgU9CmqbxAgoBVdi+ffuDDz5os9my2WxHR8eXvvQlt9sNx1Ayr4nLly4lxscRFOi1F5dKpflE4oOpqfcnJi54PIFUyqjRICisQ0XEUmkmGo1kMh0uV43FstawIkhSMJU6OTl5Ynx8OBDAok2v15R7bB1AZl68eNH+0K7qrqZK0qoppLJzpwan3jlnrq3WWU3YYSl/ZOa9S94PBxSv4Ius1mTQGHWVAjdF4oXQwJQrku+3O+FmldRVI0rSXCx2bHQU+2g6EoE5YO8w69UqCABC/4HWVrvRWElaCwWeHwkG5cZMTqJVeo3Gsi6ZYUVxLB6fTadVFIU/AaPRqPhDQkog6Af5IERCqBLgDwj0sj9w3nluHnoAVaBVNPSgUlEZVmJRxMt7IR7Ig78vOEapqjTLzSIlISTUKrVWpcVzXIgnxARcAkZRKVzG5/Ph+ZlnnlEWCQTC+sjlcmQAi0DYikBAm5ubd+zYcdddd91999319fUw0W3btu3cudPlcil6ulZuZQALoTqYTj936tSrV69mWBb6eNHjcVssaNY6FOcWB7BC6fTzZ8/++Nw5KOyAzzcbjWKLrHr9+qS8MoD1+TUMYPG5ovfU4Oz7V2KT3vi0b/7sUGRkVm83G2uqL3zn5enjF7PBmP/iWHTMY2uqNdU4VKtr2K0MYAkQtVDor957b8jvl+18YiKazW6vq4P2rdXvFW5lAKtUVXVuZubvz5z5YGIimc+fm51FC9pdrnWMyq04gAU1vJC/kBJTsimKcQilm3ZTVdQkO+nhPDBRGKqf96uqVDbatjAChURkwIMrccgcESLFUtGkNhWkwvn8eaPamBbTUNhqphoZYLeQWittxSqU4gpkAItAIGxxEArr6up6e3v3799/8ODBjo4O+ENnZ+eePXvgEgzDrC8o3MoAViKf/9mlSy+cOweR8CYSCAqsICAoGDSatTbmFgewEJJeunwZ4QmBciwYxKPRbnebzes72bO+ASwIVT6SnD15+cKzv5x852zrfbttTW5RED0nr1z6/mvBqxO5cCLpCejMRmuzW28zV4rdlFsZwELIzrHsdz/44K3h4flE4uzMzHQk0ul2VxuN6xhhBMoA1v7WVse6BrCmwuEfnD59bGwMlvjB1FSB53GorOMc2IoDWGkpfTl/GQJAq2i89nJeO2VHuJ9ip6bZaUT8olT0cT7oQQ0DVa4cFVKVBKkYKYywEsuomJSUCgkhA2WQStLp3GmIRF7KZ6SMnbZDPGa4GfgGXAKrUIorkAEsAmFDyOVy6/m8JhAIdwBJkjiOKxQK0Wh0cnIyEonk8/lQGbxVyXSnkEqlcDp9fnbWqNX+zsGDT/T3JwqFQZ8vVSh8dPn1HYGXJE8s9srAAENRX9izp6emBio87PfnOa6SY32sZTMYnaZub3fvlx7a8eXPdD9xj85q0tktttY6LpNPekKunpYdXz5sb63zfDgQGfPwBbZS7HbCi2I4k8FuerS398v790P13hsf96dSm/JLTzg9dspIINDb0ICjBcoIIfYlErD2So5bIyNmxovjPfqeXYZdbZo2uGZcjMNEA1ygkWncpd+1z7ivjqnjyj8QqJRRLr/i/Rq1Bu/uNuxu0DRE+EiQDybFJN6tZWqttDUshOXLu/BflWCmzEvsk0AgEH4lwIctz/MsyyaTyZmZmUAgAOOPxWJ4fef9ASTy+ZlIxG40fnnfvmf27TNptaenp2ej0Ts8AwBWF0qn3xkZEUQR/nBfV9dUJHLJ680Ui5UcdwShyE0fu3D1h29HRmYLsZRU/sleSRCjY55MMObqae35/AN9zxxuOLBdb7dUyqySdXUneiOQTr8xOOg2m7+we3drdfXR0VFE8AL/UQC9Y0BasOor8/PtLtf/cf/9jXb7BY9nJhoVN+hQgQlMsVNd2i74Q7e2Oykko0IUqhDiQwj6SNxr3GugDD7eV5SKC78KFEtiWkzr1DrIA/Ls1u9GEShHQkzghZtxO2knquIkDjaSk3JGyrjkAnACgbCBkAEsAmErAvW8cOHCn//5n//zf/7P//AP//DrX/86XvzRH/0Rnl9//XVhM2Y4gvmpVaomh8NtMtVZrWatFikbNSSxenLFIowzUyjsbmra29JyoL1dS9PjoVDqFgV0LSf2KJ2mZkfHts8e6jpyt3t7SzGZbbmnv/FAr3Nb871f/60Df/Brdbu7jW67mlJDSavuyLcFHcPsa2n5+qOPwj5bnE6n2Ywdsymze+CQwDcEfDOx6PV3tbSgVTsbGvD1wBOPr/lYufHRBa1kVAxdRSuX6EMu4aDYiU7GyajllD59X7+h36CunIhGfsioukpdra62UlatWmtWo4tKESGCZ5U825b8UHLOcXMO2gGXVcoSCATCrxCiKA4NDf3FX/zFH//xH0MeFvwBLvHtb3+bZe/EOZUlmHW6B7q7v3Lw4H1dXbuam1urq1OFAuLCHVYIQZJmY7FYLtdXXw+FONTR4TKbZ6LReD5/J1sCZxh44Z1cOG5ucFHXLqgvSVImFFOr1bbWOvf2VkhFTV+7zrLmS9TXAXbE4Px8jmXRLftbWx/q6aFUKnRLdjMOFax0MhKB1+1tbt7V2PhgVxeO57l4XNioedMQ40slWoV+l/0BcV9C15fnq6KqKDmxisGLhUQFtUpdx9T16ntttE2j0kAh8MxWsQv+oGRDkSl2SqvSumjXQiKBQNhwyAAWgbDlkCQJivXCCy+Mjo7yPF8oFPCMiAvvxFubMoM7pVY3ORwHOzrOTE9/8623/uLoUbFUguhUm0x3OEQr85RjpQ02m55hYDmwztlo9A6fQZUvZVepUt7Qpefe0DssbQ/u1dvMtE5Tu7NDazYOvXh88q2zDfu21+7s1JjuxG+00R6rXt9VUwM7/6vjx89OTz+8bVtLdfU6futx67A8zwqCSavFdwM0QMcw2DvruQLrBr8XsNLWfn3/B5kPTmROXMxfbNQ01mnqUDlf4q/kr7yYePH5+PPH08cjvDw4VSlTFlCxSsyX8pwkT/3OlthCqSCWRCftRPo0Nx3mww10Q1yII9GoNsJfuevneicQCIQtDj4J0+n0a6+9dvXqVa4MFEK5oBsiodOtakKlDQeq8Jnt2+/t7DRoNKOBwFgo1OFyIUKt7xdq6wadU+Q4PNdaLAatFv6ABiA2pfL5So47gtZsOPCPvvTQ//1/ODubVHTlR+6iKKbno4VUdvAn7772h9965f/3rYm3zrLZNTZsXd0pSBJitFqtdhiNiNfy7zrVal8ymduMASz0AxwPduc0mWCeeo2mKAj+ZHKjLic3UaZefe+Z3JmT2ZN4tlCWek29Xq1v0DSEhfDJzMm3029HhEirttWkht9WOpSqohy0w0E5kCJUCSE+lJfytXStPH2BiprlZuf5ebybFbMQDKxCXaUm/kAg3D7IABaBsOUQBCEejycSib179371q1/duXPnU0899Ud/9EePP/54d3d3S0vL+iZ7uhVk7eP5XLGooWmjRmPSanlBiGQyd/4K85J8uU2pSqWiKEpVBomsINzq1UZrP/nKpnKBq5O+c8Mdh/dbGl1qWm4PpWFKJUlj1ptqq/PRZHIuxGbukBlDxNECPPBVodZqnY/HQ+k0vxkXYUnogvL1esqsIugW7DJugy4bFEsixDElpAyUwUyb9ZSeldiMmMlImbSYhozeb7r/QdODyDnFTmWlrDKGBek0U2Y7ZY+L8SuFKxPFCQ/nKUgFvGVQGw4ZD9Uz9R3ajlpN7VhhzMk482J+uDg8XBiO8JHFv0MkEAiErYwygAWF6Ovr+73f+73Dhw/ffffdX//615988snOzs7+/n6EzkrWOwgCk55hChz36tWrPzl/Ho18ZPv2Rrt9fTNP3QrKL9HU8IdybAK8KN7h39ozBm3zoR32lloIQyVJkiNV0919fb/20L5/8OT2LzxYTGaGf/Fe4NJ4JcPtBLtD6QFEbXSLMqoIx0McL7+/TipjP2tEdjxJQkOUYwONQfOwj/CsZLgVpCqpWCqmxJRerTdRJqPaiPgOT4BUZMUsPAGJsAhKRUEP2NJ143fqcvcg20xxZqgw1KBpqGFqUAOUA/7QqmlFygw3U01XU1XUWHEMeYJ8cEklBAJhQyADWATClkOO1uVLruCa9957b11dndFo7O3t/cxnPuN2u+fm5sQbXEqNIsrpVqV4JXUjgNxMRSKDPt+Btrav3nMPHmad7uTExPzGTWy0SiAQTFlrijwvlcFro1Z7q5carV210v6I7/wIXrQ+sFtrMZakEl9gs6G4mlJ3P35w1289Wkzlpo9dSM4Flfy3FchdplhMFgqtTudX7r771/fvn4xEzs/MbMoZVHgnHnBQriydeIFdptdszHwQhVIhxIcyUuYuw1079Tt7db2Qzil2SigJBrWhSdNUr6nHczVTLU/KLmYrxfCdQcW0adsamIaMmAkKQRiqmTJr1Bq8gIbKRejqpJDEkQC1nefn4bVpKT3FTSXERKUKAoFA2PIIggBJ6OnpeeCBBzo7O/V6PZ4ffvjh7u7u4eHhm0xBoFzxDYvY8LCOChP5/OuDgz+5cCGVzz/R3//gtm3ruK3HrUOXh644nkdgAmgYYpPmzg7qqdRqjVG/cO2VjKqK1mm2PXnvnt97ou+LD/V98WFzvSs+MZ+aD1cy3E7UKpV8H8byOBFitvJjPXTLLWrV+o4h2fEoCjtGGbSCfKJ5uvXeeWAJnMSF+XBaSO837u/X9/fp+6ANs+ysh/PExXizprnf0L/XsBc+gLgfESKLL6HC65SYmmQnBwoDtZraTm0nysIf3Iwb+WEReSmPPFZKnkwzKSULUmGWm5UnNyAQCBsNGcAiELYciNPKfQYzmYxsV3r95cuXPR4PRVHwy0QigWcl52KQk2XZ2dlZGKrX6y1u6OwSkIlkPp9l2QabDY8Ot9uo1QZSqeyd/eEegFEZdTps2nw8jrWjSXjd5nRabvGXEWvvqmwoHpvwWhrdeFAMLbBcbNx78Xuv+i9N0DqtpcldqiplAjE2fSeuwCqw7AWP56XLl8OZjMtsbqmuxreQcDYLBazkuIPgawncN10oBJNJVhCwj0w6XaPdviECypd4XuKNaiM0Ec8WtQUSmRSStEqezwIPdZUaTokX6H8ZPF97qKpUTUzTPaZ7DhoPNjKNOpUOlSARRTQqTbFUHGPHOnQdSMGKGjWNsNKsmM2IGWXVBAKBsPWBKqjV6mw2KwiCyWSam5sbH5cv5JEkKRqNrugGSEFmn88Hf4Bs5PN55eTQRoFIdGp6+genTydyuSf6+7+wZ49Ro7mjVz2VUatUWK9KrfYnk4o/oGGITWu9bd/GsGgnSKJUTGSCVyaTnoAoCIxBI1/TDd2h1vg1bV3Sx1AUegCaF8lk8iybLP/mFKYHzavkuIMojodmBFMp7J1UoaBlGDTmVk9SlhGrRPiDXq23qW3wBzNlhj+kxXRKSKHroBMmtUm+CEttwWJOzC0oBMrmpfxoYXSCnejWde/Q7bBQFpgD0gnX9DcAAP/0SURBVCEM8AexJE6z0w1MA1SEK3Fu2t2kbSpIBfmsGIFA2GjIABaBsOWAfZrNZpqmX3755XPnzkFAvV7vX/7lX/75n//5+fPnFTetZF0Ey7LI/3d/93e//OUvkfmll16KxWKV924ZaB/8BjH86OjoiYmJ1wcGpiORBrvdese1z6TVdrhceP5waurY2BgeeY7rq6+3r+tuzR+xxqEVWE0xlS2mcva2eoqRRxuRwmbyY699eOHZX46+/P7Qi8fy0aSjs8FYY1OK3FagnoF0+vlz53505szrg4M/OnsWKa3V1Xf+FLdKpaqxWFodjngud3xsDAfM+dlZi07X6XaveQBr2bcsoFVpGTUTEkKQTqEk5Ev5hJiw0/Y6Rp4GK8SHOIljJTYhJCCmMNGMmEmKSQgl/HK0ODrCjkA3qSpKudUgLFMZrkKGlJiChjopp04lD4YiD/QUdSrySiAQCFsffMwaDAaNRvP2228fO3aMYZhsNvv973//W9/61vHjxyEPK/6EEP7w5ptvfuc734FF/O3f/u2LL74YDG7ktcPhdPrNwcHRQACvh/3+vzp+/PsffjgRCt3qb//XCK1Wt1RX2/X6Cx7Pe2Nj7wwP+1OpTpfLaTJtyPmVtbF4hfCHbP7qj98++d+eH/rp8cEXj8cnvI6ORltzbSXD7cSs0+1oaNBrNOdmZxGy3xgc5AShq6bmVs8LrgvYHfYIvO7kxAT20VvDw/DPdpeL2Yir5GgVrVFromIUVsCX+KJUxAszZXYyTq5KvoEgTABeARnAM9LzUh4ZiqWiWCV6OE9YCG/XbW/XtkMVFruBcnGWWqWupqshHkhRNAPvE38gEG4HZACLQNhyQDGrq6sff/xxp9MJDX3wwQe7urqi0Wg4HHa73Z2dncvncec4zufzXbp06f777//iF7/46KOPQl49Hs+Nfmy4VqB922prv7BnD3TzJ+fPvz442Gi3P7Fjx0ZdVrN6KLW6tbr69+65x24wvDk0FEgmn9q1q7euTndnR2qEIicUOK1Zb6pxKOOJtFZT3dXY92sP8fnCyMsnglcmOw7v73nyPmuDWylyWzFotbsbG/sbGi55vT+5cMETj2NnHero2Kgf7q0JDU3f3919X1fXfDKJowV76pHe3hqLZc0HykqHlk6la2AaunRdZ3JnjmWOXcxfdNCObdptLtrVqm2d5+ffz77/bubdglRo0bQY1UY/759mp9NiGubqZtw5MXc0ffRk7mRMiLVp2mCoSrVZMRvlo8qPApQZWGe52fHiuIW22Kg7MQRJIBAItw4issVigTbU19fj9c6dOw8ePJhOp0OhkNls3rt3r1arXRK1eZ4PBoPHjh3bvXs3/OGxxx47e/bsxMTEitd6r4/paDSUThs0mkyxeHl+/tjY2LnZ2Ug6La10luL2gQ2vtVi+vH9/ndX61vDwhbm5e9rbD7S1IYBWctxBVGqVxqjT280UQ6tpyuR2bPvsPRqjdvyN02OvfGBrrdv+9P2u3tZK7lWyLh2DVtWYzV85eJAXxTcGB+O53O8eOrSjvl577Q6JdxI0ZkdDw8M9PbFc7rlTp9KFwqO9vbC+FU/crhVGxdQytZ26zgv5C+9l3juTP6NRa7q13ZAK+ENICJ3InHgn806QDzZrm12MKyJE4A8JIVGUigEuEOJDV/NXX0+9/lLqpTfSbwwXhoWS/INcvsSHhXAdU2dWm01qk16lR86x4phOraumq5VVEwiEDUQ1OTmJL8mVJQKBsNmUpyAoSeUbEc7NzdXV1blcrrGxMbyGTeKvdfv27UhZIqAoBUO9evVqf38/TdMej+c//If/8LWvfe3AgQMLo13ZbPZPvvGN/YLwuZ07oQhK4uoRJCmSycxGo7AKFK+zWDrcbvO6TtAl8/lXBwaCqdRTu3Z119RUUlcNWoIaJsNhmI2OYWA2dTbbus/ORbPZz/3P/3n/X/9x8z39laRVIAlixh9N+SNGp83eWgf7RCJ2Wy6ciM8G2HSeYihLg8va6GYMq+0iLlcY+s4rD/j5L3T22Nd+aRsnCLOxmC+R4ERRR9NtTuetdMurV6+enZ39+qOPWvX6StJaKPA8WuJNJFgctCZTu8uFLVpy0H4s+GYzn07/bGLiQiikMxja2tocDgcqgTJmJPm6KuTAInzRTtnVKnVBKsTFuCAJUpWkV+sdtEOr0ibEhHwqVW2GShZLRZhoXspTVZRWrUUpPCtXYGXETEyIQW2RUqoqhflwSkyhHhftslE2WlXx+BMnTrS3t3/zm99UFgkEAmHroPgDSCaT0ACbzdbU1OT1eqEQxWLRYrF0d3cjZclYAHwD/nDu3LmdO3cajcb5+fk/+7M/e+aZZw4fPqxdNLLzvWefnXrlla8fObKOcQ2E+5loNM9xleWqKpNOhyCF6KBeY1xAgDs6MjLk9z/a29vf0LDWsCKVSqlCYSocjpdNpsnhaHY41n0CDCry23/zN+3/7ne7n7inkrRq+AKbmPHDGWr6O/QO+TdrhXgqMRvIxzPYJqPLbm+r01lNldwfB58vXvnhm73D0d9q62mpXvOgCbolls1OhMPZYhG9gZDtNpvlibHWhS+Z/Nbbb//jhx5CPZWktYBd7E8m52KxHMeZtNout9tlNq/DWtMs+9Lk5HGvV6XRtLS0wJxx5IslMStloQqyYaCf1UYH5UCIhxhAD7gSV1KVGBUDPYBaQAygDciDlKgQzUm5hSuqYBFWymqn7eryDQeDfFAuQsk3LkTlMT4mVAnVVLWNtmlUlfOIZ86cwd/m888/rywSCIT1EQqFyAAWgbCFQGzDn2WhIN8cTVlU5Awv+PK87DRNV1dXw0qXS5uSJ5vNXrx48fTp0xDZr3zlK/iyvZDzFgewFhAkCTXeSg23OIC1AJQLLVmrvy6hMoD1N3/cfGgNA1g3pyRhx8ktqyyvjlscwFLAYQC9WutXguXc4gCWwi025kYDWJW35QzytFaVhWsofrk8fYEVM0glSawSYbFKulQl8SUeYrqQokAGsAgEwtYEH7eRSCSXyy0sLviDICBuSxRFmUymmpqa5RezIA/Hcchz+fLlDz74AJV86Utf6u3tXZzzVgawNpBbHMBaYEP84VYGsG4E/AHPKvXaGnaLA1gKOAxuJWQvoAxg/aOHHupY1wCWwq03ZsUBrMp7qH8lE/hYf1gRlBJLIqWilIJYFPBfVQn+oMyTpUAGsAiEDQHflNf/FZRAIGwsoih6vd6/+qu/+vfX+NM//dOFF//lv/yX//pf/yuejx49ChmtlFkEPIymaXgnFDYWiyUSiWKxCB+tvL1xlOcV3RIfHTCbW7TPj5ClZcOQ1XOjGrZG0CG3bp8bxe1uzIqWWe76m610xQxqlZpRMQvpkE55sq1FKQQCgbBlQaz3+/3f/e53FWcAi/3hP//n/wx/+E//6T9973vfY1e6NS0+q7VaLZwB8gDi8fiGz+O+1dhIf9hQ5Ki5xtGrj7g1k7ndIXtN3O7GrGgCKyZ+LCiy+FwXXkAeNCrN4tErAoGwgZA/LQJhq1AqlaCMgUDAc2O8Xm8ymSyfl1oBxHu73X7w4MEvfelLNE0PDw8jc+U9ws3ZKs5GWMQNjnMCgUAgLAZWUCgUQqFQxRVWYm5uDhlu5A9Ar9fv2rXr6aefNpvNQ0NDsJHKGwQCgUAgbBnIABaBsFVQq9Uul+vLX/7yP74xf/AHf3D33XfTyy7gFwQhGo2OjIxQFNXW1gYHtdvtsM+FXxOsBlitVCqJkoTnStIy4L54F4/FOZRSi9Pw+vosa2OhJTepBG/hbTwqy+VSKLK4lFLPTSr5WMqbuqh4qZwifrSK5cgF0IbyrwAqyNeXyy37qJRSz+I8qwC5y4Vutj14F6vCc2W53J5Kt1QSNqBbgFLtTRqjrEVe77LGLGne4sXrWM3Z1yVlsShJSxNXZHGe5aXwejWVEAgEwhYA/lBdXf30009XXOEGfOELX9Asu7MH/CEWi125coXjuKampp07d0JFgsFgPB6v5Fgdygf+jT7Pkb7kIXODmLV4cR0sr3MJyirwWJxDKbU4Da+vz7Jq5BAvobolxeVVIvEmoR8FUFCOR5UEgMXr/EFp2IqV3DhmIjeqKPfKDdeOt5bvC6Qs7halnoXF9aFUcvN68O7SxpQdTy5VSbjWmMrS2lmxKBJvUiXeWu4Yy1NuUgOBQLhlyAAWgbBVUAT0kUce+dKXvvTFL34Rz89cA4tKCp537Nix+Gf8CspdhH7605/Ozc0VCoV0Og31NJvNi2dgvTkItnmW9cbj46HQXDzOCcLy8At1SJRnT5+NRnMsq2Qo8jxKDfv9sWxWUQ1BFCOZTCyXW2weqwdlUDnaMBEOox6stPLGIgRJQv1oiS+RQAOU1aDUVCQyGgymCgVFafBWKJ1Gmz++HSvlgF5lgtF8tHIVG+rkcoXUfDgyPpeLJkV+hR9yQg9z4URs0pcJRAWWk5tRKrG5QnTCGx315GMpRWv4IpsNx3ORhFJqNaCqdKEwHYmg87PF4vK+xXKe4+YTCXRLIJnkyzegREdh8wd9PvQM9q+SE8XRLblF8+muFaX/sYOUxiwXSKRgddg7OJyi2SwOCSSizSiFHTQXiynNQwp2FlrLrvSr2I+lxLJiOi27o4IoipkMH4mIyWTpplt3XUFYcj7Ph8NCIoEalJRSsSimUqV1tYpAIBDuMMr11w8++OBN/AE89NBDy0+A4YMzEon86Ec/Ghsby+fzmUwG/mAymYxGYyXHKoAzBFIpBAVPLCYH5euDQpHj/MkkwtDCYz4eR8hmeR6lrs7PIwoshIl4LofQr8SIdSDfQiSZRBwMplJKnUu43SaDbWez+cSMH3E/F0lKlbAiz9qeDkTDox48i9wKd3iEchRTucRMIDEb5PIFZYhKKHIJTzAyMgu1UFJETshHkrlIHGsql/t40CRZq2Ix9Dxi7o20KphOIwP2lGKAkiQh80ggMBYMJq95FCI7/AH7qLx0M240mCbH/Xx+KhyeiUZR//LuxXKB43BIjAYCeEZjkIhsUKCxUAgWhMNJyYnGYC8vuM3aKAtDacmtNuED6bR0g61DZrwLW5D9QdGDUkkqFmEdQiy2UJUiGDeXEAKBcCtQX/va1wzrnS2YQCBsOPCMWCx26dIlq9WqK9/jTxAELCKOY/FGf62QVxQcHh4eGRkZHx8/deoURVEPP/xwU1PTgq1yHHf86NF6SequqVk+swB05BeXLp2YmBgJBs/OzMDkmh0OvUazkI8VBHjM82fPXvX5rszPh1KpGovFoNWemp4+PjYGXwxlMmadzqrXR7PZMzMzRq3WZjCsOIUBTFG+2Q3LbqutrTZdd5MdiAvc6LWBgWNjY6PB4MW5OdTjNJkWz7oFDxvw+X54+vRwIICWQIDqbTYtTR8bHb3k9U6EQpliES1BQTQYK7Lo9Ta9Hl1UKX89eY774ZkzLZ+/19p03XTykM7w8MzQz45DH13bWpCSmguNvXF68q3T8Slf8OqESq021zrV1EcNg5J6Tl4de/WD4MCk/+Iom84bqq0UQ0++cxZVxcbnsuGEzmrCIzQ0jUWNUY8MlcIozguRS+MtGanH4dQvuykSVO+VK1c+nJq64PFA6Uw63ZKug9u9MTj4Do4B7MHpaXRvvd0O+cYuSxeL8HL4n8tsZijq5MQEOhmvDctOxS+AbsQ+PdTRsfz2TNDcgfn5n54/PxQInJudRVVusxmdXHm7DDz47eHh1wYH8SVh0O/XMgzyQEmfO3UKX1egyNih2K2o6uzsbI7j3BaLZqUbJqZZdiQeD+RyNMPg65l+0X6ELBYnJjiPh66pUdF0SRS52dnC0BC+irFer5jNUiaTeqUBXLhpcXRUCIcZp1MuyHG5c+egmxBQ/CGp8Z1Nkri5OYnj1Gaz6vpWeTweNOPIkSOVZQKBQNhK5HK5wcFB+IAZH19lMZgqo9Fo4A8rxkElcXp6emhoaGJi4uzZszzP33///V1dXQt3MQaXL11KjI8jKNDLTqEhpr8+OPjW8DCCwvnZWUReRB+LTrewutlY7KcXLrx85coHk5N4nJycRGh2ms0wDZRCEEdQMJedgROEN4eHNTRdbTTSKwUFsVRCNIxkMh0uFyRkyRYh8B0dHX0TW+L3n56ehlEgz+K76W2gyQBs+IsXL9of2lXd1VRJqqpCcB95+f25DwdCQzPBy+PFVK66sxHPM8cvjr3yQXza5z0zBH8wuR2U5qOGQTliE14oB94NXpnIBGJGp1VnMfovT0wfu5CcC2WCMcagNTisKW8ocHWCxg51fXQ/H4kXQgNTrki+3+5Eg5XEBebi8TehB6Ojgz7fdDRq0mggAIu7jhdFqMVLly9fnZ+HAcKy0C0FQUAKQjY6Ex2LInBChGzsTbvBYL3xl0c4GDp/f2urY6Ux0JlYDLaJei7MzeE19jtqrrxXJpXPY1+8cvUqmnpmelqtVsMf0MLvffhhsOwPvCQpMgNF9CeTeK1bJKsLsKI4Fo/PptOI4zabzWg0Lt5k1uNhJydpq1W9YC+SxIdChatXod20211JvAbMgR0bK4yMQBV4jwfKQVksVaJY8YdoFMUprIKieJ9PTKVgIKrr9cnn8+H5mWeeURYJBML6QJgjV2ARCFuL4eHhH/7whz/5yU9isRjUEymCIJw5c+bv/u7vvv/9758/f17JtgSapl0u1+c///ldu3Y1NDTs2LHj137t1zo7O1d5BRaUbtjvvzQ31+5y3d3W1ldf/+HUFCSPXXRuSr514NWrsK5djY3b6+oG/f7LXm8gmRwLBPIc1+Z0QiOgpKgKquRLJKB965iAU5Qk6C/q6XS797W0GDSad0dH4ZFKVyiE0umfnD9v0ul2NTU12GzHRkcnQyHl3C/y19tsE6HQZDhc4PnxUChdKCzW6BvyUfUyfJ71nh669NxrE2+eTs9HlMT5cyPhoWlHe2PjXT0lqeR5/0o2XL4TcxnoY2o+cvkHr9M6Tf2ebltL7cgrJyMjM8gTHZ/TWU2WBlfGHwmPzPL5YmxsLh9LG5y2SuGPQyqV8PXAn0r1Nzai/+GgJycmoJiVt8ug/6GMDXb73paWlurqly9fRj/MRqOjwWBXTQ2MFr2RyOfxgLhDu7GDKiXXCNaLtVNq9b7m5p2NjVgLjgTlHKkCuuTc7CyUt9PlgsKKovjBxAQOCRwYaEMtfFGlOjU1hR2kXEanZ5gVR69uiCRJhUJxeDh/+TLv9yuXTUmZDDszo9bpmKYmpqYGGsoFAvIPMRYB4+TDYZTKX7wohMN4t8TzQiIhRCKyiapUnMeDvzd4KmRUpdGo19QqAoFA2FSmp6dffPHFH/zgB3Nzc0rQxIfl6OgopOJ73/vee++9p2RbAkVRDofj6aefPnjwYFNTU09Pz1NPPdXX16df3S1o8eHvicVevnKlxmI50Nq6o7ERkeiCx5NZFKGsev3OpqYHurvx2NnQIIhipnwdMaJ2OJ3uqatDWBkLheASgXQaAU6v0TBr//jFBvsQB6emIAbwh2aH4xeXLyP0LL7g6HabTDGdm3n/SmTEU7e7u+nuvipV1cx7F+EA0XGP/9KYtdHVeNd2a4N77oOraR9i0EfmIeTZwZ+8y6ZzNTvaXdtbfedH/BfH0oFYbNIrCaKtqSYXTvgvjcM0ErOBbDCus5lXmG78o/o+AkfCsbGxsWBwe23t3uZmbNTJycnUtbtdAxTC7vjZxYsWvX53c3NrdfWLFy/CAL3xOPyh0W6HVs3GYujbdLE45POl8nn7Wq7OWwx2OnZQLJtF/+OB3j46OoqeX9xw9D90FOu9q7UVSvPB5OR0NIrdgUSn2Yw9csXrRfvxgFHgWIL4rWEPla+ZKmKlFy6ws7PSteukIAMQgNy5c8WxMWGl2WNhBZzPR1mt2uZmtd0O34A5ICc/Py+PVWm1vM9XwlFdKCAdf3hQiEpJAoGw0ZABLAJhCyEIwtGjR994442JiYlsNotv/kjkeT6RSFy5cuW11157/fXXvV4vlFTJvxiaprdt2/bII4985jOfeeKJJ3bt2mW6/gqdmyCUZxWAdx7p7T3c04NnuON8IgGHUzLA/wKp1Hg4fKij49HeXjyqjcaZaNRb/gUfXnfX1NBqNbQmkskM+/1NDodNr1/HAFYWXhEM2gwGtOGR7dvv6eiIZTJYtXhtAAurg8dAxR7p7UUe2DDWAt1Ba9Fd0Kzu2lpeFCGpsDQ8oyXm8oVsH8P1LU3M+H0XRvkCq6bUlbGzUhV0E9bb8chdbQ/vc21rzkYShUSmdE0Y8Q8yW5tqOz5zVyfyPLg344tkgrFiKgdJtTS4nF1NaprOR5OwTzZbgI/qbavaQdg3wXR6YH4eJvdYb++TO3e6LBb0PLqlkuOagOZZ9lB7+2d6erATfakUMmCPaCgKUg4lLfA8viScnZnRUhS6ZflFXqskmEqh8rvb2w9v3/7Uzp340oJvL1DJhUHGdKEwGgjoGOZzu3ahMXuam+P5/FQkAmfV0XS70+m2WELpNC9JOFSgnnVW68rfVRaNWi4G9gnv5AOB63aaSkXb7bpt23QdHXhWqVQS+uf6vxSk8HNzQjxeMUu0WBSlXE6+f6fDQVksUiajDHIhA2U244tduRyBQCBsdRABT548+dJLLw0MDOCzHzqhJKbT6eHh4TfffPOXv/wlXihesQR8BLa1tR0+fBj+8NnPfnbfvn1Wq/XjT/yUQXSGKrQ6nRADRO1Ht2+36vXeeBwhqZKjqsppNuOt3z5w4Dfvugum0Wi339/VBXPgBQGZt9XU4BlBBP5wemqq2eFwGo3ruNlxkeOmw2FOFB/u6cHqHu/ryxWLcIOF8yt3wGRElmf0mob9Pd2fPdR15EBtfydf4MKDM9Fxb0mSOh+9u+2hvZ1HDggsl5oLSUJlX0i8kA5EA1cmXNtbywXv1tvNSU8w6QnAQ0wue3VXI63T5MKJQjKbmg+b65wGh+UmM14tgCgXzWaHfD6LwfC5nTsf6+uDDwTSaXhUJUdVFcvzCOLTkQiMC1r12I4dgihiMZxOUypVq8PR5XajHggVPAT5W6qrV6VVK4HGTIbDrS7Xo319n+vvhw9A1bCiBX9AY6bCYWgPMjy0bRvag6NrJhJBQTSmxeHAwYOWIPHq/Dza2ehwLL9O/CaUWJabm+O88u5YfIQLsRg3Py/PG4ADbyX3kPJ56IGuvV0Lx2hvh4cImQz8Afkpm4222ZAiCQIfDMoXZ9ls8IpKSQKBsNGQASwCYasA3ZydnT1//rwkSQcPHjSZTIjoQK1W7969+9577zWbzWfOnEGGFQUUIBgzDKPX6yGjq1RPBQ1Fba+rg0zIZ9VKpRzHCZKkpekFb4P2hdJpA8PUli/V1jNMvc0Gn4DzMTSdyOXgOkoRTzw+G43ubW6GUqw8/HBTEvl8tlh0m0wWnY6hKFgvVue/NjsGyHNcMJ12mExySxgG2aAvs7EYMmCTQ6kUWkJRlIampyIR1LCtthYevNaWCBxna67Z9sQ99ta6Sh+oqky11WpKHbg8Hrw6lfJFjdVWjUm/0MsUQ1sb3Xf/4y852uvTgVjwyoS+2qq3W+Q8qqpMIBaf9ouCQOu14ZFZxqB197Vhh10b/roZ6Hxlo2rK5x71Gg38Hr29WEDRDLxl0ulGg8ErXu9lr7fGYqnGMaTTyWeSYzEIOnojx7Knpqa6amo6yz5aKbxGfMkkDhi32YxnNKbWasUXj3gup1SHanFgFHgeGRwGA01RLuSkaZTCzlLGH/HdAF8V8iyLbwjwVxx1KzfmRsewJFXhwGtq0rS2qq5dR0bheOjrgzXK02BBsiVJbTAsqUHieZVery0LqCypOGIoSq3Xw1mFRELKZFQGg4SDPxikHA65+Hq7iEAgEO4ksIK5ubnTp0/H4/Fdu3bV1NQsfKi2t7ffd999Dofj6tWrr7zyCneDqXnwcQhzgD/AItbkD4xa3Wi3f/XQoXqr/It4fPizoojP/MUjUKgOOoEURPNzMzMocl9XFz75kS1dKEyFw6liUYcwkUqdn519aNs2Cz6WK0XXQIZl5xMJp8lk1etRs81gaLDbA6lUcdEA1u02GY1R3/7Qvq7HDtJaRuRFocjJP+OsKuVjab3Daqi2qClKZzXikfZFpGsNEzgh5Q0xep251oEaYAi2lrpiKltIZGitJh9LJab9AstrrabUfIhNZd29rVCOFSLUsv0mlUqI/lJVFTYZ3aJlGPQJCmJLKzmq5N9dYhdgdziMRmw7ssEQwpkMugI9huLT0Sg2AlVd9HjQY3319SuH7FXgjcdRLWQGnQ9/QG1wG+jBQoVwvFguh5ZUGww4YNAYPGB9yI/G+BIJeQoFrZbl+QseD7K1VlevqTHyddmCwNTX67q71YvO8iqjTvqeHhr9s9LxD1WAYSsXd+Oh1ukgCXiGbIipFB4qjQYuwXu9SKcdDuIPBMLtgwxgEQhbBZZl33jjjXQ6Ddf8/d///Y6ODsUjjUbjk08++c/+2T+7//778a7X61XOrG4gTHmUoa5sn/C2ly5dolSqbbW10AslA+Iw1AF+A8nDovzFX61OFQpQih0NDUadbjISaXY44EYToVBPXR0rCEN+/3w8vlbL4UUR/mS69qM/KC/Wm1k0TTgUCriuzYolO7daHctmUaS3vj5XnsW8r64O78JyYDbxbHbA54M0K8VvyPXNrN+9refJ+2zNtYunQLK11PIFdvDFY+Ovf+g7N2KqcRidtsWig04xumwix+Pd4Zfe11lNhmorsrn72ovJDLzT3lyrt1kK8bSl3lVM5QKXxpG4+EcEK4K3CxxnKc/qpaRoKArCjf5XFhVsZTd9a3j4latXf3z+fJPdjj3S5XbvbGwcCYWS+Xyb0zkVibjN5lqLBZ0zHAgsPkO+erCPzFotvh4oi+h/fG1Ae5RFwAkCpH/hDC32hSCK+FbT6nRCfCGgSDzU0XFqagp5sOPGgsHRYDC76sZAOvX9/bpt2+QxpgXUannGK1Hkfb78lStSoSBf1X/9OXympkbf16dtbcVulQ+wUgk+SldXM7W1UjqNDHiL83hUEFOdTgiH+XBYWt/ssAQCgXAH4Tju2LFjfr+/v7//H/yDf7Bnzx5lAgGNRnPo0KF/+k//6eHDh+EY4+PjyLnWuHxzaIpSxhHwIpBKvXr1apHj8FHvWDZHEsL3OyMjiNf3dXUhEtkNBmSrs9kGfT6rTmczGGYike319TqaRkSYjUaFlS42vwnygEuphFCIz3clBU1CoFw4AYbNvt0mwxi0lgaXyW0XeSFwaSxwZcLgtNbu7KQYSmcxqFTlkCTPTVZVTGUlsbKBpZIksDyEgdYpUV5Fa2g2k1epVe7trWqaSniC5tpqR2t94PKktakGmYMDk/EZ/0INNwLtRnQ2abXmaz8IRchGjI4tmqccfVIQBGVWKSyi7xDBoQdOkwndAif0JZNtLhdS0G8QRezBK/Pz0evndljOCoNA5cagtxfm32TKjUkvuoJbQFxWqSx6vRK+8RpvoVSj3X6grS2YTmc5bk9z86Dfj0ZCZqB82EdLdOgmQBt0vb0wAer6CdQ0DQ1yosOxRBsWkOfHhIwNDeGvqDgwAEmg7Xb4g6alRUJXcJymsZEPBqtoGjWLySRew0OUsgQCYWNZ+a+UQCDceURR9Hg8eIaA2mxLZ0dyl2EYBhkEASF+tTq1epRLsl+6fHk2FvuNu+5qgY9efwZ1MVhE7Ad7m5uf3rXrwe7ufS0tWZZN5HLQvreHhz+YnDw+Pg6xWJODKnVWFsosWQRLW3KNQx0dn9m+/UhfX19DQzyXU04eHh0d/RAtGRubDIcXfoe4AittXuU1KLtmZHiG1mm2ffZQ2/176nZ3ZcOJ2IR3+Y5Q03R1V2PXowfgr8Erk4V4uu2BPW0P7e149ED9/h42m6e1GqHATh09P392GM8JOOi13xHcCGyd/M+1deEfeYOVhTKF8rz42IMPdHU9tG3b43198Lmp8gT2v3ngwP6Wlke2b4fqzUSj+1tbx0MhfIs4OTFxZmYGJlqpYtXI671+pyiaqbwG1zdNRmmtUavFcfVAdzdaaDMaL83NtTqdo4HAqampd0dG1taYZauogC8kDodu+3ZIKvRRhKPfbKfLlag0Gv3u3ZryZVlyqfl5WCkfCrEeDzsxwXs8Uj6vZCcQCIStiSRJ8/Pz2Wy2p6ensbGxknoNh8NRU1Oj1WqRjV9y27UNAtEWQfaVq1fx/Dt3391XX79wkkNBKpXkqaaCQafJtKe5WUnc0dDwpX379re13dfVhQANf0AIe3VgAP5wYnx8YH5+4dd/qwEf6MsDw5KU5YtyeNpok+HyxblTAxNvnzU6bX1ffNjgsKrU6lJJtRCN5GYsDprlVpRju7IoP8kpKpW7t23b5+5tf3hv44FeSRTS/ojeZp49cWnu9NDk22fDg9MC+zF3uyvXjEi4KBTKdS9au0olX25/faxEolWvf2r37oPt7Y/39vbW1QVTqTan05dMoltOT09DIQKpFHZrpcAyVnyjvOaPVg3kReWhLJYfy1tr0Gh+++67FX+ot9mGfL4OtzuWyx0bHcWhgvagMZX8t8B1LVuEfGlVeWYrXXe3pq1N291d4jh54naKMuzdK6d0dFAWixAIME4nxKM4OclOTXFQ+kymUgWBQNg4yAAWgbBVoCiqqamJYRhoaH7Zd2aWZYvFoiiKarUaOZcYwK0DTRz0+Y6OjEDdPr9r193t7QvX+wCsjKYovLXgcHhhLv+cTVe+Ir27piaeyyVzuVanM1MozCcSbrMZi++Nja1JQGm1Wj4ZyPOKvMCN4FULF2QBbLlyylTRJlgOL4o2gwHNQINbq6s7Xa65WCxdKDTYbJ5YrMBxNRZLJJ0+Mz29cBp2BW7oYDLy9f/RVNoftTXX9Dx5X9OhHc2HdghFNjw8gyYqeSRRKqay8SkfZKtmR0fXY3db6p2xCW8mENMY9Y62+urOpmI8kwvFLQ3OhCdQTGbtHfWFeCY4MCWwN/tGgS2HuuV5vrDwcwNR1FLUwglVkC0WpyKRaqPxcE/PfZ2dT/T36xlmIhxG59sNBuwdCB+802E0otSV+Xl0Mtz08tzc/KJL91cJvpZgB6HblUVUZdBqdYu+q2goCodH/toPVZABuwyrw65EAzrdbpNWe3F2tqW6Go1Es13l+yFenJvzLPpR5FpRblxdpVYzNTW6bdtol0uIx+X5KW6CsuE4ogwG+Y6EWi3n9VJ2u4phhFhMuYUQ7/MJ5UvGCAQCYcsCMaivrzcajYFAIL7sg5TjuEIBAURAJKWvH1faEPAh700k3h0ZCafTj/T2PrhtG+JO5b1rIM9gIIDP3Danc+Fd5SKantpahKFIJoOojQwXPB7EsiLPfzA5iVij5FwNCDRMWVQWRlWwUvjDwqm4O2MyXLYQuDA2/e4Fg8PS8chdNTva1TSFQMPni5Wgg2eVSms2LFzso1KraK2GzRbEsgxAOQSeZ4w6rVFP6zTWJnd1VxOqjU36qjsbC4l0LpyAjcAcPKeuIl2pRKay3R+BTUacZeEP13oSm4wYbVvkD+g35JEvVSt3C+pgBcGs06FPrDpdl9vd4XaHyhcpV5tMI4EAOrDJbkfsno5E0MPlOlaLnqY5UVz4USfWiL2DXVAxvHJjcJTK07qX+wrPeAuNwY6z6PUdLper3AZoAw4SNABHPgwQ+joRCik13ArL+q9CCcqTTKpNJl1Pj6apCY4BZRfCYXmyAvST04m3+FAIz2qDQYzF5D9Ig0EIBuUJ3QkEwkZDBrAIhK2CRqN54IEHDAbDyZMnL168mEwmIZ0wTjzDR69cuTIxMYG4brVaN1xAYXuhTOadkZEMyz6+Y8e9nZ2wGYiDWJ4PCyqD9UIgUvl8LJvlBQEpyXweAgENxVvQDVjIWCiE/P2NjclCwWky9dbXw/xmY7E1+Y0JHqNSRTOZAsehYLr840EILmwvx7LwHqb8A8NwJgPL5Ms/TMOLFofDqpeno4L6oMuu+nx40VlTA0lqcDh2NDTAumCiNxupWbCnGyBbFIyEptWUmmJoNSPvApHj0XWwUpEXRJ7P+KPDv3gv7Y/IZxPlQUa5lDzLu7yolng+Mj7HF1hrc60kiOa66tr+TlOtIx9Nlm4ysiYPsKjQk+iQaDaLnscG4gWEG66PfYEeQOcrmwbDUwweL/AsiNgh8tX4EEQYJ/YFvidI5UTYeU9dHRwRjn7jTlkZ7HTsi0Q+j/UqRwJSYJBoGCpEovLjQTRS/iJR3ono3SaHAy0BeAtfVC7Ozd3T2YlGamkaLelraEBZHGDlNVzjJvtrGWI2y83MyGc7sQp8K1BGPLGpggD1hGWWc92AcmYJNczPa9raIKbYfbTLJf+0EBpNfgVAIBC2NgzDHDp0qKam5sKFCx9++GEkEmFZfDwLPM+n0+mhoaHx8XFRFB0OB0xD+RzeKBB+YA7vjowgxNzf1fVAVxfiuJKO8IRG4AUWEdAngkGzVqvEgnJRGfnan6oqbyKBeLG9vh4B3ajVIijU22z+ZHLhTMlqgLdYDYZINosIhUiU5bhELldbVqY7ZjKiIEbHPBPvnKW1TNdjB509zSrEYw3N6DWFeIrN5BGUuFxRYDlLvUtNq7k8XvOwC321pZjI5GJJvCWyfD6SNDgsxtpq1ClfvSVIsan5bDDadKAXGQxOW82Odkd7Q8Yfg4coq14RbJfDaIQ7hdNpBFn0J/oEkbfF6cQWwSvk82E07bZYoFXp8s8tkS2YSsG70FcormjVRDgMjzJqNIjpDXY7tEpDUdAAxT1Wj8NkwirQ/2gSHtjd8BPsIzRMaR6qxX5EujJ3hLLjcDAwajUOFOwj7DI43u6mJmTDodXucqExqArbVVnHLbDkDwNuJvsDDkJlM6EWaEbZENCzsrkp6SqVVCjwgQDT0IA/RSTSDgf8ARnIFdwEwu2ADGARCFsFCOjOnTubmpoCgcD/+l//69VXX4WJXr169eLFi7/4xS/++3//7ydOnOjo6Ojt7aU2+uZo2WLxg4mJ87Ozyi14hoPBoUAglMkkc7kLHs9UJAKrgHRCcc5OTw/4fFe83ploFBJTbTQi3kMyoHd5lm1zuRpsNshrsTyuBPOATS5W1Y/FbjR2ulyQp3OzsyPBIJqERNSJFp6emZmLxSBe8BWs973xcbTk8txcKJXqqqlRTifCPgf9fnyuddbUQL9gQrliEaoEMTLr9WtqyWJUVary5BRMbNI7f3E0NjkfGZEbVt3dLPGi7/xoyivfTghMH7swe+JSeMQTvDoZn/I7OhusjW6lEiRCXp1dTeYaB6Vh+FwxH0tx2QKt10LKlDwrgj3S4XK1Vld7otFLc3PnPZ7JcBhm2WS3e5PJQZ8vns0adbo6q9UTi12dnx8PhQbm5yGjLdXVumszTYwEAtgvqMRpNqMf4KkoVfZqeq2dgmqh+xdmZ0cDAeyg6WgUBwZ23GQkgsbAaLGKdqcTB8D7ExPj4TCOFqyxzelUvqjAPnHwtDqdqAdije8EOMyimQw2U7fkXkJr2l+SxM3Ps9PTQjQKj5QvobLZKLNZXvT7V74Ua1H98q2v43FIJ223q8vTt5eKRfkXiPhbuw0XLBAIBMIGQtM03ACGwLLsD37wg5/85Cfnz5+HP1y+fPmNN974i7/4i3fffbe2tvb+++/f8BNgOZZFIP7BqVOIL4hE+Mwf8Pu9iUSqUEAkQjxC/EU2sVTCJ79eo6mxWJSCC6TKdw1GRINUWPV6ZZAlUywiZilRY5WYdLpttbUczyNKjvj9p6am0IbG8pmeO2Yy2UB0+BcnomOe2t3diO+RYQ9e8/mio71BKHJzpwbiU775M8NIsTa7q0pVvvMjMIqSJDna6q3NNeHBGf/5Uf/l8fi0z+h2WOucSrXxGX8xmanuajbXOxmDXiiw8IdCIq0x6eTBlAWWtREdiI7Frgml0+gQbDVkAHuh0+lMF4uX5+eRrmeY7XV1kCgIBjKcnp72J5PoKOVcFIBXiJIE9XKbzfBP7HFoFXRLDtlrCtNVVc0OB2qeDIWuer0XPZ7h8g2LsQvmyzIDbzFqtR1uN3oercUuOzMzgz3SbLdDV1CcE8WZWMxpMkEh5LlQKQoyA3+gVKoF29lAxEQCOiFmMiqNRr60KpHgvF6oAhcIlFiWcjhkQyiPcyFRbTTKtzM2marUavgDrKN8/pD4A4Gw8VBf+9rXDMsu9CUQCJsCgp3b7YaAzs/Pnzt37tixY++8887Ro0evXLkCterp6Xnqqafuu+++9Qkox3HHjx6tl6TumpolUpgsFIb8/mQ+70+lFKsb9vu1NA2TgIDSajWMEypTZ7XCTWejUTx66+vv7+qSJ9pUqaRSCcVhEvtbWpQUWCCsCOkP9fRABNWL5tICUJOJcDjLsnDN6kV3gQFoFlKyxeJYMAh3gSd9fteuFphWoXBudtai08GflLGbQb9fuZ/dA9u27W1pMZTPKnOCAOlpdDj2NDUhG1aELfInEnjroW3bXGbzchuGW//wzJmWp+61NtVUkiqUoJtsOmdvra/ubqK1jNFp47L5wOWJxGygkMg0H+pvvGs7nHfu9KDWpDfVVBscFmujOzbujY57YhPe+r09nYfvstQ7sfaSVPKeGWQMupb7dmktRi5fyEUS6fkIz7Kt9+82uewqSi3yQuTSeEtG6nE45SvgFoEa0PkwaajneDC4o6Hh4e3bYW/YEfOJhM1oxKY5jEaW56GDE6HQSDB4qKPjvq4ua/kMKnbEh5OTPXV1EFB0SyyXi2ezwXS6u7YWVWEvLzdQVOJLJlHJ0kGl8oAazB57EOqP1fXU1j7Y1aVcww/7xO6zGwz4PoDvDNhHaCEa8Jnt29ucTqp8GCDPZDj8YHc3dqWWYXCcYEWeWGxHY2N/YyMao6xFIc2yI/F4IJejGcZut+sXj0KWx5hUajVTXw9HhF/Kv/grD13hmbJYdNu24VmeSDWbhVOqF34xUSpJKMgwTG3tglyK2awYjWo7O9U4SGgawiqkUlIigTwa1H/NjD0eD5px5MgRZZFAIBC2CPhsrK+vhx74fL5Lly4dP34c/vDuu+/CJYrFYmdnJz64oBDrvgLr8qVLifFxBAWEgEpSGURnCAACejSbhTkot8EVRBGBAB/1giQhVCFAS+U75yLoIxItnh6rVFWFKIC3Dra3I3Ag9nnjcQQ7hO97Ozubr5+LEygDYQj9HS4XzGTxtuCVXqNBbvgDVo16vrRv3/b6elR1wePZcJMBqPnFixftD+2q7mpSUhLT/tR8mMsVkp5gaGAycHkcKYxB7+5pxR4KD88kZgLI0PnIXS6kVFXNfTigpilTjXzzQXtrXSYQjU54k7PBut3dsAW9Q95AxLrgwCR6qvWBPTqLSRLFTCCW8UVz0WT7w/ttTW41Q0u8EBqYckXy/XYnwrHSGAXUgA0vCsKQzwetqrdaEZHr7fZUPg/fsyJem0zYI8gzeq3fvrB7N7RKcQNs/vsTE7VW6+7mZvReqnzTYX95RoJ9LS1Y1+JdoJApFk9PTx9obbWXJz5fDDKjCHoV68JuarDbP7tjB1Y9HYn4EgmTTgeZMWu1WCnsAjt6Ph5/pLe3p74eRoriBY6DV0AVWhwOo06XyOehQHh0uN27m5qw15S1KLCiOBaPz6bTKoqy2SBKxsVNLbFsSRQZt/sjN5C1T4BXyKeyXC4sCtGomEqpdTq4hJxNEOTxrHhcCIc1jY3atjb51jGA52EaTF2dfAIMjS8U5PsSJpOM04ls8p0Ky+APE8/PPPOMskggENZHLpdTTU5OOp2VAX4CgbDpcByHL8nHjh2bmZlhWcRfERFXq9W2t7fvg4pt344YXMm6RrLZ7J984xv7BeFzO3cqQwkLyBfbw3AFAd/tlRSs1AjPpek8z2soSscwCPs8tKn8q4RSeUJNZFDqEcu3pkYZt9kMR0S2QCoFqYXrQHoU7VhMMp9/dWAgmEo9tWtXd82SYSO5thzHFTkOBoPaYCQMTcOG4cc6mlbGUzi0BO0tzwiGZsjOWvYSrBoejCLwYKTkOS6QTGITbHo9WsKsdOUanPtz//N/3v83f9x8qL+SdA0YIZcrqhkKZolFkRf4XFEosugkNa1GIqPX4jWbydEahtLJYxxikStPY8GpqHIGg06e/AJViVLKG6IY2lznVKlVXL6YC8WLqZzObrbUVVPyacwqKO/Qd155wM9/obMH6i+3YBFKD0CX8RqdjwddvhchNlnLMNhH6C5kgN5BdpEH6okHOgEL6FJP+aSlLOXl7xvBdBoVok+sev2Sg0Hh1atXz87Ofv3RR5GhkrQIHARYF1aNAwadb9JqUQn2Gr6iYAehn7FGdD4agy8bOIqQAc9YNRqDtUN/6202HBhoM17jaKFUqlqbzQpNXNQYZJ5Pp382MXEhFNIZDG1tbY7rf3tS4nkIqGyQ5UR5EUqKwxiZGEa2RrW6VO4QNQ7Chb2PZeSUpIWCclr5eivKapWHtEolKZ9XZtSStRX1XMt24sQJ/CV+85vfVBYJBAJh64DoHIlE8DE1MDCQx4dY+fd3iOTNzc379+/v6+uzLLv6afV879lnp1555etHjiyJ6UrIXgg9CogLeoaBVMiXxiAmyFOYl1KFAqK5oXx75Uq+8udxulhM5PP1VivCBIJCJJPBAzGuzmrVaTQfZS2D6H90ZGTI73+0t7e/oWFxVQC1IfTggVYh/CHkobUIQwhYG24yADLz23/zN+3/7ne7n7hHSRHgLrmiuGjqLjWlZgx6RqfhiywUAjIAPdCZDbIzlP0B4QnvKiexOPhD+SeBjEEr+0PlAh8pE4xh0+APqE1ANaF4IZlBBkuDi0bZ8gRbV374Zu9w9Lfaelqq5R8eLgaOp0RkVIJOgBsgTMMBkCj7Q3nT5LBe1irUhk1GtsX+gCCObsFbUK9wJpNjWbfFAtFaUat8yeS33n77Hz30UEd5GGgJisxgdWgM1o6aUYk8GYIooiWKGKCpOKiwauwauTHwh/KORimoY7XJpAyu4cjxJ5M4zmusVpvBsGSsM82yL01OHvd6VRpNS0uLy+VaPAQpj1UJAlThukvYRFHi4G+UctaqMv8AFtFFkiSbA1LKx7l8zgx5yq1CPVI6rTYaIetYlIpFLMIxKLNZHva6ttIzZ85gk59//nllkUAgrI9QKEQGsAiELYckIfzJQxOFAoI4R1GUXq9HBC8PKK2gUKvkJgNYawKh+zphLAPhwLMyiqQs4oHFhZTF3HwAa4EVV7SY5RmQgt6D6CysFwKExBu1BFQGsP76j5vvWTqAdUM+rmVwFBVyXJ8HDiqnXet5yA36CItomZJy8wEshY/tE3CjbkEPKAoI0C14hszdqLabD2AprLMx5WNj4QjEIr5dIM/yxqDszQewVgaH4sfmWQ5K4bHwd6Esguv/UsgAFoFA2MrgE5UtA4vAMz4w4Q8A/sAsu5x2TdxoAOvWQZvxabsQo/EaEepGUfvmA1gLLA89S1gxw5pMBiwfwPp4sIob1HYTIAx4XuYPaFklpTKANRT9rfYVBrAWWF+3YHegnxc6QdEqCkk32JCbD2ApfGxLAI6LJatAKSVxIbUiM3LS0vpuPoC1wSzZrcqMaUhZlEgGsAiEDSEUCt22v2QCgbBeEGINBoPVaq2trW1qampoaMD3dqRs+NQV62OpI5RZYnh4TcsDEivmXS0fW3h5BqRQ168Xi6tqyceubDEfWxlWtyyPilIvuCbAazVNodcqy6tjNbmX50EK+mGx3mFRTqksrZN1NqY8KWxlobyIHbRyY5QhpLWyvqMOpRarrbJ4+2SXQCAQbgP4RNXpdPCHmpoa+ANwOp1Go/EWR69uK2jz4hiNV5viDwArXbxevL71lixlXbWVz3Ut94c1R6j1dQsC9OJOwCK6ZbFRrIPVFF6+CiwvWTEaI/vDrTVmA1jSAMUfNr1VBMInFGLnBMKWZvOjMoGwWZCDn0AgENYL8YdPHWSHEwiETwFkAItAIBDKF6YTCAQCgUAgEG4ZMphGIBBuE2QAi0D4VUKeKmJ9v6si3ByiWgQCgUD45EL8gXAnIYcagUC4TZABLAJhKwLL5DhOvkvOIt0URbFQKLAsSxx04yE9SiAQCIRffWAIPM8v94disZjP54k/fJIh+5ZAIHwKIANYBMKWA6Lp8/n+n/8/e/8BH8d53/nj2J3Z3ncBLBa9kwTBAjaJoqhCFduSS+zI9tlxYv8u9XKOk3MSx0n8SvsnVxLfOZcrsU+x3G3ZsppVbTWKEjsJkui9bu99d+r+P7MzhEACpAAQIiD5eXu9mnnmeWaeeWaI73ufeWbmb//2hRdeSKfTSmpFxdGjR//0T//0ySefhJsqSYT1gozA2oSQH1oEAoGwGkqlUjQa/V//63899dRTsVhMSa2oOHny5J/92Z/94z/+Yz6fV5IIBAKBQHgXQjqwCITNxdzc3MDAQF9f38jISH9/PyYwCy5evHj27FlMhMNh0oFF+KWAPIGYQCAQVozP5xscHIQ5DA0N4fvSpUsL/nDu3DnMer1elmXJIKz3LCRmEgiEXwJUExMTlZWVyhyBQNhonnrqqTfffDMcDs/OztrtdpfLpdVqkS4IAhKz2eynP/3pX/u1X9Pr9XL+lYOyf/2Xf9mWydyzdat69W9fXkfShcKrIyORTOberq6Wjf77k8jlPvetb+3/b79Xt2eLkrRBcAVm7NGXD4S49zW32wwGJXWDwAG6ND//W4cPW1Z/pq0jwVzupfn5oVhMo9fX1tZaLJaNfa/W6dOnu7q6vvrVryrzBAKBsGl46aWXXn/9dW8ZSAL0XlYFURSjZfbt2/e3f/u3+EMq518V33rkkb7HH0dQ0NK0krQRcIJwYmJiLBQ63Nm5paZmY3tsIDN/8KMfNf7Rx1rv3qskbRB8kRl66ljnWOzDje11DoeSukGE0ul/e+ONXz94sNHpVJI2gizHvTY/fyYUqtBoampqYNQb6w8XLlzQ6XQ//vGPlXkCgbAmQqEQ6cAiEDYXw8PDjzzyyOjoaDweN5lMBoNhIeKq1ept27Z9+tOf3rJlC0VRcuLKyWazX/6zPzv7yiuVZvPGRnEIaCybZXm+0mIxlrvnNhCO5y95vc7OBoPVrCRtEKIgZIIxC1/hMppoaoOHx8ZxuuQKsE969WfaOqKiabXVqtLrWY5LJpPFYnFjxw6gDr/6q79KOrAIBMImxO/3f//73z9+/HgqldJqtUajcSHWY6KhoQF/vg4ePKjRaOTEVfHNb37za3//9wgKG3sBTCyVErlcjmGcMCS9fmM7sHhBGPD7zU1uk9OmJG0Qkj+EE/oiV2k06dd0fNcR2J0vGq+32w0bK3g4Uy0WtdEI58S/iA1/AFw6nd67d+9PfvITZZ5AIKwJ0oFFIGw6OI6bmZmZmpr68Y9/vGPHjv3791utVnkRBBTTNTU1Op1OTlkV2Wz2r/7yL60+3y2trdSGdmBlGeb01FQ8nz/Y2lq/0ZcKk4XCV5588j/cffd2j0dJ2iCKHPfc2Ih/a3XVwe1ai1FJ3SDmTw3qXx/6tR27zWs62dYFmGacYc7FYjPZrJqmHQ7HGgYeri/9/f0QUNKBRSAQNiH4fe71eiH2P/vZzzweD/zB5XLJi+APRqMRiYuviq2Kbz3yyOvf+95De/dqN/SqBieKF+bmZmOxvU1NLZWVG9uBlWGY//zccx/ds+dAc7OStEEUef7V4eGxWqPrzl0m90aOewL5aDL4zZ9/uqOr1raR/Xp5QbgQiw2nUiWKstlsaz7z14vh4WGn00lGYBEINwjpwCIQNiMcx83Pz/+f//N/aJqGbi7urlKr1bt37963b9/aRmD9zVe+spfnH9yxg9rQK6jJQuG5vr5gOv2hXbs6q6uV1A0ims1+8H/9r6994hMH29qUpA0ix7L/du705L6Guo8cMjjWcovHOjL63AnTY6f+8vDdG3gzY6miwpvJPDE+3hsK6QyG1tZWh8OxsQL6xhtvoBqkA4tAIGxORFEMBoPf+ta3ksmk3F2lLChTW1v7gQ98QH4uwWr59iOPTDz77Bfvu0+3obcQsoLw6sjIoN9/X1fXjrq6je3Agsx8+uGH/+DIkQ90dytJGwT84UenT/e2Wms+cae9qUZJ3SDSvsj0X37rL3oOtlVVKUkbQZplfzYxcXR+XqXVNjU1VVVVbaw/nD59Gt+PPvqoPEsgENZGKBQiD3EnEDYdcojN5XKXLl168cUXny7zVJlnnnlmbGwMhirnXANYNda/wch12CSVKbe2MrWxlBtkc1QFSLVRJjcQuU3KrbIZ2qZcFwKBQNikyH+pisXi4ODgL37xi8X+gImTJ08KgqBkXT3SH+TNgFyTzVCfch2kltlo1OVv1Kb8303AJmgT+dAsRknfOJR6EAiEG4N0YBEImxG1Wm0ymWw2m7WM2WzWarXwTo/H09HRsbFPoHhPQt7JRCAQCIT3APidbDAYZHkAFotFp9OJomi322+55ZY1DN8mvHvYRF0kpLeGQCC8Q5CfwQTCpgN+6XK5Pv3pT3/+85//gzJf+MIX/uiP/ujuu+/WarU3MvyKcC2IaREIBALhPYDNZvvwhz+84A/gD//wD++//36TycTzvJKJQHiHIdcFCQTCOwTpwCIQNh0qlcpsNu/evfu2yxw6dOjOO+/cs2dPPp8fHR3lOE7JSlgnNplpEfEjEAgEwqqRh191dXUdPHhwsT/s3btXrVafOXOGYZiNfRcbgUAgEAg3AunAIhA2KbDM/CISiUQ8Hk8mk5lM5kaeYUFYlk02AosMCCtDfmURCATC6mFZtlAoKPaQz8McZH+ASJBBWAQCgUB4V0M6sAiETUepVEqn06+99trCs1effPLJn/70p0ePHo1EIjRNkydBEn4pIOc5gUAgrAb4Qz6fP3XqlCwPMo8//virr77q8/k0Gg15huZ7GnLVh0AgvPchYYxA2HQIghCNRn/84x9//TLf+MY3fvCDH0xOTu7cubOnp0en0ylZCesEkT4CgUAgvNsplUrJZPLZZ5+FNigC8fWvf+973xseHm5vb7/33nsNBgO5BvbeZRMdWXKSEQiEdwjSgUUgbDrUarXdbv/gBz/4a7/2a59ZxG/8xm989rOf3bdv381/ixCcOMcw/mSyyHFyXw++8ywbSCYDqRQmymk3D9QnUyz6EolYNsuvx1Ptb8S05KbwJhL4cDf37k6B4wuJTCYYywSj8icXTjDZPBaVRDEfT6d9kUI8XRI24MH/LM/j6MzH4zhS4nrfDFiqKBXEQkpI5cU8phcSi2IxISSQzpaWPyeFkoAiSSHJlBi5IL4ZkUGpjJBZSEHxrJgVKsi9ugQC4d2E/AzNu+++e6k/fO5zn4NXaLVaJetGwPB8OJNBaFjnkLAasOksw8AfQuk06qOkbhxL/eomIwpiMZ2HLQjsW89XZbKFtD+aiyZFfo1x8Eb2BSoVz+XmYrFEPi+s95uLpKBfYuAJOTEnVry1ciTCDRD6+dLyZwX8IStkYQvQjwVb4EqcbB1YKmdDcawZ6fIsgUBYd6gvfOELRqNRmSMQCJsACKher+/o6NhVpru7e8eOHT09PTt37qyvr9doNEq+VcKy7NFXX60VxU63W73KC7BFnj8+MfH66Gi9w2EzGBC3YX6vj429Ojp6cX4enuE0mUw63Qqv68LSxsNhGOSWmhqX2aykrhgY53Q0+vPBwTcnJibCYaS4TCbNWjv18iz7w9On39fd3eB0KkmrQSyVAqnUy0NDR0dHL3m9kC3skVGrXcMlbhhbr98Xr7NZtzZoDCsYZFcq5WOpmTcuTr9+IXBhPHhpAp/4lK8kliw1Tl/v6MRLZ+ZPD8TGvchrsFso7SrOnNj4vGbIe0dTi35N51synz87M/PS8PDp6Wn8XDFrtThtVnvWgTTDDMfjgVyO1mgcDoc8doAtsRE+MslM4hviCFk0q80VqoowF55mp8N8GOkZIaNT6/BRLeqcLIpFH++bZWajfDTFpzQqjV6th3SOMWMJPpEW07SKRgp+ToT4EAzVqDJSqivOq9nZWVTj/vvvV+YJBAJhM4G/kFqttrm5GcIAf4A8QCF2796NaSTeSO/VxQsXEmNjB9va6LXehIhweWl+/uXhYQSIjurqNUQEIJRKEIBIJtNWVeW2WlcbahFn5+Nx1OHY2Nig389wHEK2TqNZS1XKMvN4b++BlpYOt1tJWj1X+dUa5AFgv/p9voBDZ9nerLevQqsQ7/LhxOQrZ71nhpytdVqzAQqR8oUmXz47c+xCZGQGs3qbmdav4sxhMvnkKxcOexpghkrSasgxDMTypaGh45OTONYGjcZuNK7hrGMEYTQen0mnVRRlt9thqWhbrsRBACaYCahCXIizImuiTAj0cIkZZibIBbE0L+a1Ki38QVlRGckfON88Ox/n4zEhRlVQBrVBqBDGi+Mom+STWLme0qsr1BEhkubTcAk4hlK4jM/nw/dDDz0kzxIIhLWRy+XICCwCYTOiVqshmolEYmJiYnBwcGBgYGRkxOv14h+tkuNmAbmBog37/Y+eOfO9U6eCqZQoilClM9PTD7/xxnN9fT+7ePGRN9/E7E27khnLZp++dOn/vv76zwcHUasfnDrlSyZv8Brd2uQVQH+hWd86fvyVoaEX+vv/+89/3js7ixZTFq+RFVWnhK2n8/7e0bEXTo4+d2L46WPnv/1c/09eCQ9O5iKp3u881//jlydeOnv+kWfO/9vPUvOh0npfxrwOQ37/D06f/t7Jk6+NjHzrzTdfGRnJMoyybOVcY9xWRsxcKlyaZCYTfGKWne3N9yIFxjlaHEViVswifbg4PMfOXXUdNcSFRgojSM8ImXFmfIqZKogF5B8oDKB4mAvPsDOw22Kp6Gf9KKtWkRBJIBDeZeCHtEajSaVSU1NTw8PD8Ad8z83NpdNpJcdGgFg5HY0+ceHCw8eOHZ+cXPdhNSsEkeil4eF/LfvDE7293z15ciwY5DfoxTjL+pWy7KZQEsRcJDlzvO/015/se/TlQjwNseCL7NjzJ89/85nRZ49f+v4vzj/ybGxiTryJ47i9icRj585999Sp4xMTkKtn+vqi2SzaSll8YyDWDxQHxgpjST7pY30X8xcxgbg/y8yOF8dTQirEh4YKQ3PM3OItihVihI/AK/ycH2uYLk4jc07M4XOhcCEn5BKCZCOMyMAcAmwATnLV1S8CgbCOEDsnEDYjgiB4vd5vfOMbf/RHf/SHf/iH/+k//af/+B//41//9V+//PLL2fUL5CuBFYSzMzP/8sorp6amCpf7ZTLF4tHR0TzD/N6dd/7eXXcJpdLRsTEYxrrfKbYUXhRnY7HHz5+vNJm+eN99d3R2npme7vN619I/csNAwcOZzHdOnPDYbH/x4INfuOeeSotlKhpNF4tKjncS/Eoxux3bP3bX4S995o4/+8ye/++Dztbays4Gd3dbOhBN+yLbPnz4zj//jertLROvnI2MzvLMTRrQXuT5E5OTo8HgvV1df/uRj9gMBpw887HYqs/ba1yITvPpkcLI7Zbb77Hes8e4J8AFIlwkzseLYvEW0y13W+7+gO0D9dr6IBdcuCsQQCvhl3DK+6z3HbEe2arfilL4xPiYQWVo1bV6NB6YK7LFhbhQIdgpO62i5bIEAoHwbkEUxVAo9J3vfOeP//iPP//5z8Mf/uAP/uCv/uqvnn766UQicTP9YQEE7sFA4J9ffvnF/v5YLrchdQDYbjCVeq6vz6DR/NF9933qwIGZWOzMzEyqUFBy3FyW9asbY3UNm4smBx9/7cy/PpGcDYgch/YRBSEbjl/83s+1ZsMtn3+o9Z69cyf6vGdHiqmsUuYdRjpV/H5I3W1tbf/40EO7GxrOzcxMhsPr1eOZFbJjxbFbLLfcbb37VtOtGTGDuJ8Ukvh06DuOWI7ca7nXSlkn2cnF9wCKFWJCSBjVRpS6w3LHbebbIrwkDwk+QVfQTdqmRm1jWkgzIhMTYoVSwUJZdCrysFoC4Z2CdGARCJsO2Gc8Hv+nf/qnY8eOVVdXHzx48Lbbbtu1a1c2m/3JT36CxJv5Guwixz169qxRp9tSU2O8fPeBN5GIZjJI6fJ49jY2bvN4pIdhJZM3oQMrWyxORiKcIOxvacF29zQ2mnQ66E4iLz34ac2srd6ZYrHf58O302RKFwpmne6P7r3343v3VlksSo53GK3J6O5ua71rT21Pp8gLOotpywdv9+zurO5qvvfvfnfbR+4oiWJJLFnrqnUWo0q95nFmq0D6hZBMzicSaIT9TU1b3O6d9fU4ahORyHqdHBqVxkE54I5hLpzkkya1SavS2mhbj6mnWlOtrlBLA69KCG/qhXsxShUlyGWxVDSrzSbKhEUwVI1aE+fjsEyhQsDSvJg3qAwoO8/OV9PVZmrVN7cSCATCxoK/wJlM5pvf/OZLL71kNptvvfVW+MPu3btZln366ad/9KMfFW/K9ZWrQMg+PTUliGJ3XZ3balVSbzqcKM7EYjmG2d3QsK2mZk9Tk8dmmwyH13GAz6pY1q9ujNVF+cSMPzo66+poqN7aoqalEUNcrhAenGIyuertrTXdrY0Hd+ht5viENxeOy0VWztqEQ3Y8i14Pu2utrLy9vR1iOVW2PiXHjQF/sFN2hH7pupcgCQA+FrVlj3FPq66VKTERPsKVOKjCgj8AuoLu0HXsNe6FbCSFZEyI6dQ6rVq6zVCsEDNiBh+sGS4xyUzCSdz02m8pJRAIbwvpwCIQNh2CIMRisUgk0tjY+KlPfepP/uRPvvSlL33+858/ePAg0mdmZrj1uVK3IvQazUd27/7tw4fhnfTl50zBuiATDqPRrNcbtFrkSRQKiXz+JiggL4ryM+MhwRA+yflUKl8yCSWVM6yNtZkWGiGWzbI8DwN+pq/vuydP/uTcuYlIBClKjncYlVpFaWg1pU56w9OvX6je1ly7Z4vGpNcY9dXbmkRemH6tV9ZTs9tF0TdpPBHD8zhDTFqt02zW0jTOkBzLBtPp9To9jGqjR+sZLgwPFYcm2UnIqJ22QzddlAtyyZd4L+tNCAkH7UDOhWdgQUmpCkqv1ssplIqCd7IlFtmwBuRHhjpNnZ/1q0tqg9qQFtIJXkqUixMIBMLmB39mU6lUOBz2eDwf+9jH/viP/xj+8Id/+IeHDx/O5XIDAwMsy978zhoNRd3W1vYf7777tvZ2aIOSetPBjhdYViyVqiwWo05n1GgotTqUyWQ2olMPLOtXNxNbQ82uX3vfzk/db6p2qMoPmRJ5kcnkS6JgcFi0JgM+EIxsKF5Mrfr5FWs7yWTH09G002TS0DTOFogWjpGwTictHMCj8YwWR0eKI2PFMZ1aB3/QqrVmykyr6DAXHigMpMU0xADCoJQpg4IwioJYmGamh4vDkAST2gR5qKarpQtgQh4TMU4aaQ4bKZQKcT5+rZfJEAiEG4R0YBEImw7EP0EQRFG85557br/99vr6+tra2q6urs7OTrPZzPP8zbRPLU3f1dnZWlUF01ro5UHdxPKDuuQrVPg/EqAXN6NapZI8zgveKW29XAH4zQ0O/lpbYWwUsoWPVqO5vb19b1PTiYmJV4aGYtkbHGy/uuoUEtlQ/2TaG67bu83okB5qC9Q0DR/VO6wWT2U2FEv7Ijxzk1wKzQJQB0o+PVQqqaHW6fKp/BpB+KKJMlkpK4QSjpgRM9iiWqXGdIALDBYHtSptA/6nuuKattQsFeq3Husu3V5YgpX2mHrctLtR11hJV04xUzDXnJAbZ8bxifJR0odFIBDeRcj+cOjQoSNHjjQ2NsIftpSx2+0cx5Wj982GVqu319Zurakx63Rre3b7erHgD9Lvn7JCIDat1+1pq2VZv7qZWGqctT1bzNUOefgVQEyUHndVqpD6s6SQKdVL5BF4b14T4RQtb1nxBwR3HCN8y0tvBLFCLIgF+APMwUJZYBHSiwXLrx2EG0jeUqEyq82YRp5CSXnVoIxsDsijUWmQBx6Cgjq17oD5APyhXlvv1rjnuXk7ZUfxSWYS/hDmw0xpA55uQSC85yEdWATCpoOiKJvNptfrc7lcoVBAvJTheR6x3GQy0TQtpygFrgTpCP/XWrpaELHhWFcZpyR/KpW8FWlzpRJSYKhXZHpnQAtgW5iQjFPatvStRZPdmBOvrTAaQUNROpreVV//wM6dv3brrZgeD4dTN3o5d3XVSUz7vWeH9XZzze52Wq8pG6goCoKzre7A7/7K/t/5lYwvMvHymWxo1bcArA0cIHzkEwOzqIvUUGsY/7XcOZwTcz7Wl+Ezd1ru3G/av9ewV61SjxZGZQcNcaHX0q8hpdvYXUlXvtVXJdtnucdKmQcqHEGcTGoH5WjSNbkoV0pIIVGv1sM+4bVJITlWHIvxMSU/gUAgbG4QIs1ms9FohDzk83k5TOMb/oBvLJJfRIhEOf9S5CLKzPpBI0yX+0SU+Q1iwR+wh9JulkoI4nLizQdtsdSvbiYIgFLX1aIK4PyhNbSUclmx0FBqDQXDU3K8w6AqOFWkLZdPQhwpVAn+gG85w43AiEyAC6T4FPxhr2nvPuM+E2WaKE4g9IsVolatbdQ1HrIc6tB3JIQEdGKxMGAawmCn7d2G7tvNt8McvIwXnmBRW1CqRlNTEAtYiY22zbFzCT6RF/NYc5iT3pRNIBDWF9KBRSBsOmAUVqt13759x44d+/a3v33q1KnBwcHvfOc7P/vZz9xud1NT09jY2NDQ0NzcFS9JkUFKJpPp7+8PBALv3J2GZr1er9H4kslIJhPP59PFYo3V6rZab4KHwWNsBgMmJkKhWC6HraMJttTU2IxGOcPNREfTHrsd9lvguALLSvcmlP34Jtto2hdOzPgdzbV6uxk+yuWLgUsTJ//lMd+5Ib7A0Fqp54jLFUX+Jl1BNWm1Jp0uUSjMxGKZYjGRz9sNhhaXa9UCulx+CCK+LZSFqqBUFSpaRRtUBohjUSzOsDPncuegnvuN+ysppfcK+aXHgFWUdGodX8HL/VxIl+8odFLOhU4uLBouDm/Tb8M0Mjfpmtp0bUyJgYbKGQgEAmGTI3dg7dy5s7e399/+7d9ee+012MJjjz321FNPGQyGu+66a3JyEimzs7PicsOO8vn86Oio1+tlNuK9KO80UBSrXk+r1dPRaDSbjedyDM+3VFa6TKZlw827kKudcLVQGtrgtOE75Q3noslcJClyvLO11lhlV3K8w8DxrAZDjmVny08rg2RCtJqdThw1JccNAB+ADBjVRkR/dYVaeqqASs+KbEpITTFTET6CPJJXVNCqkgqSAHmQi8iPJphhZjCBDGqVVBZGIfdwIQUSMs6MN2ubkY75Om0d/EGoEDJiprxlAoGwnpAOLAJh0wGtTCaTw8PDPp/v2LFj//zP//wP//APTzzxxNzc3MTExMMPP/yf//N//vu///sf/vCHUMyr+rCy2eypU6e+/e1vDw4OFt6xF+vU2e1ba2r8yeSzfX1P9PbORKPddXVIvAkdWCatdovb3V5VdWF+/qkLF14dGTHrdHsaG5031oG1Nukz6XTbPR58Bv3+75869W9vvon9R1M4bmJvmsDxUEwmlbM1udXyKCdVhSgI3tMDF77zwsUfvNj3k5dpg86zu9PguBlPJcfPpyqLpbu2FuL3Mn44nT8/GAg0ulxbamrW5QqqXq23UJZCqTDHzgW5YIAL5MW8R+vJitmhwpBGpcHSnJDDIvnuvygX9XN+yKWZMrtoV07MTTKTWIpESkUhRe7AQgbIq0VtqdZUy0/OgtQWxSIcFx950wQCgbDJkS9ijY+Pe73eM2fO/Ou//iv84Uc/+tHk5KQfcer73/8v/+W/wB++973v5Za8DZDjuL6+PuS5ePEiliqp7yFotbqlqqrD7R4JBH528SIEhuG4XfX1iFnvje4rKfzfGNIDNLua3d1t0bG54aePjb1wUmPS1+zqMFc7lRwrZm1VgePBqXQ0/cb4+GPnzr08PIyjA+HUrsczwqS7/ygzW8HK/iC/qrhKU4Wgj+mJ4oTsBhEuolProAcpIeVn/ciDshkxM8FMzDAzUAUv6+Ur+Eq6UuqugoaVBPiGVqWVXv9SvgORF3n4A0RCzkAgENYX4uUEwqYDTomf+k6ns62trba21mg06nS6qqqq1tbW+vp6g8GAWUAvuSdLEITZ2Vk4azweLxQKy15fXRuUWl1lNrdWVhrKdx+Y9fp7t23raWiYjETGQ6Gu2tp7tm61GQzr0kNxfVCTJpfr07fe2uh0Dvj9nCB8aNeubR6PXqNRcqyJtdUblak0mz936FCt3d7n9Y6FQnd0dt7X1YVEJcc7D19kKQ3taKm1N9bIY79ovdbVVtd27wEmm/eeGSqmcl0fvbP1yF69/Wa9G5GmD7W33711K8vzp6amcKRwtrit1nU5OXQqnUfr6dB3jBZH+wp90+w0lLFd186UmIJYSAiJwcLgmdyZU7lTI8WRrJiNCbEgH8QieGSTtsmmto0Xx6WntArpRm2jhVLaBBmQ0qprNagNEFC9Sh/iQj7O56SddvomXXkmEAiEGweB2Gq1trS0NDQ0WCwWrVYLncBsU1OTyWS6lj+ASCRy9uzZQCAAf4BOKKnrit1gaHa5pHCwESOesFFs+qM9PR3V1YN+vz+ZRMje19xsWp83AK6Rq/zq5kPrNNbaSkdrLeRBRalNlbaezz3gaK2Ljs5zRWb7rx6p27NFY1z1o/fXdl0QrbG9rg7OgPPj6OgodAJOBeuTn1p2g2hUGjft7tB1TDKT/YX+MWbMTJnbdG1VdFWNpiYlpCAVF/IXiqUipMJBOWAFIT6UE3OUikIevVoPr0BBfGM9dZo6pGO1fAWfFJK1mlqszaQ2WdQWzM6z85hw0S550wQCYR1RTUxMVFZWKnMEAmFzAHfMZDLXN0iNRgM3XWyBKPL888/7fD5o6OHDh2+77Ta7/a3f3tls9m++8pV9PP/gzp1QBCV1ZZRKpRzDFHneqtfDJ5DCCUKWYfDB5iF/Fr1+5e/QSebzz/X3B1OpD+3a1ele9cuGURlWENKFQpHjNBSFTUP71jz4K5rNPvgv//K1T37ytrY2JWmVoClQmQLHoU2NOp25fIeCsmw1oIX/7dzpif2N9R+5zeBY6YvGS2KJyxe4Iqs16jUGHQxdSiyV+ALDZPICw6m1tM5s0Bj0EFO5yEoYfe648bFTXzl8RL5hc7UI5RcJZYpFNI653CY4bVZ7hKC/3nT6ifHx86GQ3mjEDzD8DMMJX6oocSWOKUnDD9UqNZRUq9IiRR7wrxSGlKtorVorlATkpyto+bWDyMOWpJdwYalOpZPtE8BQM0IGrom1IT9mI3wEpZy006A2LAzCOnbsWGtr61e/+lV5lkAgEDYbMIdcLnf9ZwjQNA1/WNwpIIric889Nz09HQ6H9+3bd+jQoaqqKmVZmW8/8sjks89+8f77dWt4oOFlCiyL0CAFboNhbTEb0f/V4eFBv/++rq4ddXWr7QhDWOF4Pl0soibSHYUGg1GrXa0RLQCZ+fTDD3/+yJEHduxQklbPUr9aA2jVH54+fb7V6vnEnfamGiV1ZYi8wGYLIs/r7RbpkVilCoHnmXSOyzOY1VmNGr1uVf6Q9kWm/+KRv9hzW9uVp9AKEcsvi8QxYnjeoNHgGOnX9AysNMM8PTFxdH5epdU2NTXhfMYJL98PCH+ALWCdmgqNTq1TVaigCkhkRAaJMAp8IAmSVFSIVAWFadkfkIETYZ4avUoPW5BHcEMqEkLCqrbCFjBbLBWjfBQrdFEuI2Vc8IfTp0/jWD/66KPyLIFAWBuhUGiNf7IJBMI7CkVRdrvdtQQk2mw2edp65TVMnufHx8eTyWRPT4/JZFpDsL8OWJtZr680mxfsCgLqMBrr7fY6u91hMt3MN0CjMhDoKoul3uFwW62m9Xir0Y2UR1M4zWa0g8fhsBuN6/GkhlVUR6VWac1GU6VdukB6uR3QRJg1VTusDdWWGhcyrMo+bxz8HrDo9R67vcHpdJnNOF5raeElj3iTgTJCLi1qi4WymNVmnUqyT6RIVz4pKVH+QCXhnUhf6KiCR2JaLig9BeNy7xUwqAyVdCV8FNNYG1ZVp6nzaDzIRm4hJBAI7yLgD9AD2RMW43A4kO7E32SXCyKxuPdKEISpqamJiYnOzs6r+q3WF4NWi4hgXWvv1Y2D7UJjIDPwh1q7HXFqzb1X68VSv7rJqGlKbzcbK+3KuwhV0pOwjC6btb7K4nFpTYab7A8wOnhdjc3W6HTC8QwazToKLeI7Aj3MARogjbZW6+VOKPgAwr2NttkoGyZolXQskBPOIE8r/kBZHBqHVW2FWsgF5WwuyoVVybN6lb6GrqnV1JooE/EHAuGdgPy7IhA2F6Iosizr8/n+x//4Hy+//HIikYBZAp7n33jjjb/7u7974YUXkEHJfRmO44LB4GuvvdbR0SHbJ4pgVaVrdAGsF7CKdRSL1bKxW18MKnHjVVn3Q1Vuno1sH2z7hvoW367sgj6ulqUF1Sq1LKkyyCBfgF3zJggEAuEmg6APVYhEIt/85jeff/55TCz4w+nTp//+7//+//7f/7v04ZhYGg6Hn3zyyebm5sbGRrVajfXcBH/YWDY8Pr4zrOche3f7w9uB4L6MCWCb1w36WLq0TwqJV9kCZhfGZxEIhHWHdGARCJuL2dnZvr6+8+fPv/nmm6dOnbpw4QJmQW9v7xtvvHH06NGpqamltwbE43EsSqVSWDQ3N4fZ+fl5n8/3nnyR0DvBe9nTCQQCgfBLAIL+wMAAbOHEiRMnT57EhOwPEAkYxSuvvILppe9+gTlgaTQaValUfr8/Eol4vV6IRDabVXIQ3jVsoh4T0nlDIBDeIUgHFoGwuXjjjTe+8Y1vfOc73wmHw3DKr3/96/9U5mtf+9qxY8cEQdBoNNSS+/U4jkun06Ionj9/HuYK++zv7x8eHl6tgMJrpauu177uWl54GSVNemDBVddqr1y+FuQ1AGV+CcriKzOsuSZva1pYxbXWIi26Ejldqczl2YVs8uxqubosZsobuE7fm1wEKPNl5FJvJZYzAGV2Nch7d62SSMdCKY+SIIFpefvK/OVsyswaWFoWKddf4bIZliZefyUEAoGwyTh79uy/lZmcnDxz5gwmZH/4H//jf7zyyissy8If6CWPE4JXZDIZpA8MDMA6pqenBwcHoRDxeFzJsRqu//ccS2WU+XLK1WGijDKzJuQ1AGV+CcriKzPIsWl9a7LAddYibwUo82WUyixKLM+tsTJXl5Xn4Q/XRs4ClPkyUp3K1VLmr1ur66397fwBYOHVLXDT/OFa61xYuvBZnL6Yq2YJBMK6QjqwCITNRU9Pj9FozOVyYvlegGw2myyTSqXglwcPHjx06BAcVMl9maqqqg9/+MOf/exnH3roofvuu6+5uXnfvn27du2yWlf6LHBQYNnpaLTP652KRvklbzCENGSKRSwaDYXwGQuFopkMJwhFnkepczMz4XRaFguUDabToXRaWOtrEHMMgw31+3zhTGZZO0HjxHO5Ib9/NhZjeV5ORCmkXJybS+bzckqB47zJZCSbfVuVuH4GLMXeLezgYpCSyucnIxG5WfBJ5PNollShcH529tL8PGblnHmG8SYS2CN59rosU53kbLAQSyszFRVMrhif8oWHZwrJazQR6jAfCg9NZwIxUZAOREkUi6ms7/xI4NJYIaFUg80X095ILpyQZ1cIjmw0m+33eifC4VyxqKReCU6nuXgcpxPOE/lMQFvFstkLc3OT4bB8giElmcvNxGI4UuVCq6PEskIyibNBmRdFIZvlAgE+Gi1dY+xhieNQBHnEbFYpCCHO5VifD6XeSsnn+XgcmaVZAoFAeDeAuO92u6ENkAeO4yASC/6gVquhBDAEvf7q18nZ7fb3v//9n/vc5z7xiU888MADHR0de/bswarW8DCsPMvCDdjl3j+DOIWoMRgIIEP6ctRgeB5h8dTU1HwsthAUYrmcL5VaiOyrheE4hJ4Bv9+XTC4N2QCJiMuwhXHEr8uR4p0wmQWwFW88zl/jtTzYxFAggHaAOWAW284yDPzn4vz8gjAgRGJ38JFnV0vaG86F3uqOZLKF2KQvNDCZj6UhBkrqlWRDcfhDyhsWuPKBKJXYbCHYP+m/OJYLK9XgCkzaF037IvLsCsGZAEkbDgTGQyHok5J6JUXIWyKBFvBdbhYcFCgoUlAQdiFng37gWON0WuYwvy0QhlQKFqHMIoFloQFcMAiRUJIWkO0CS8Nh5RONCrkc0sVikfX7uVBoQRigH9AMpMuzBAJh3aG+8IUv4NeyMkcgEDYam83m8XgaGxsjkQgMEjZ511133baI9vZ2rVZ71RVU+Y1C8sNZsWhsbAwOum3bNpPJpOSoqGBZ9uirr9aKYqfbvfTJAlDGJy5ceGN8HEp3dnoaTtDodBqwIWW55E/nZ2a+d+rUq8PDpyYnz87M0BRVY7NdnJs7NjYGzYL2WfR6m8EAST09PW01GJwm07KPMICaYCtQtC01NS6zWUktAwsJpVLP9fW9PjoKze2dmzNqtZVm8+Ino8MFL3m93z99ejQU6vN6YUK1drtOo3llZATONxWJpAsFs15v1umG/f7JcNhhNKJW13qag/zung90dzc4nUrSEtAaT/T2wplaKiuveuAr/Pu10dFHz55FhU9OTuLjLD+K9bn+/lg2OxIMZhim0mLBXpyZmZmLxbDUfo33+kH6L/h98TqbdWuj9D7By0AffeeGh544ikRHswcp0dG5seeOT79+ITI6GxmZpbW02SMddzk/4Bl24hdnJl46i6W+s0NcvmCqcnAFdujJ13OxZHRkls3kTZUOjVE3f2YoORcwOm16+xUHIjY+rxny3tHUol/SWwoL7/P5Hjt7djQchu770+lqq9V65Y+iQCr10tDQC/39+EmAg6LVaKotFjTgd06cwOkxHYuhEXFY8QsBJxLOB7fVql36HoBSKc2yw/F4IJejNRqHw2FYdBwhi8XxcXZujna7VTRdEgR2fj5/6RIElPV6+URCjdPvyqYW0uni6GhxZISPxbhAAKXUZjP8NXf2rJjL8fF4hUqFUlBSrArrV1ssqitrNTs7i2rcf//9yjyBQCBsGsxms9vtbmhoyOVyXV1dH/jAB44cOaKow223HTx4cOfOnYv/ispQFIWCsj/odLqpqana2loUX/wWY3DxwoXE2NjBtrZrvagEsfjo6OgLAwM9jY0IeUpqGfypR7B+qrd3wO/HZyISgR7YjMbzs7O/GBzMMwwCN0I2gjXL8z8fHDRqNHCDZV8OI5RKCCuRTKatqgqB46p9gVe8MjyMdSL4npqaEkXRbbMtfjg6w3FDfv+PzpwZCgQQyBCq5FfBIHav1mQAgtfjvb0HWlo6rv0+5Ug2izYZDQaRB6KipJaBP0C6IDyoUu/sbLJQcJlMGop6eXgY/oM2QVnUBJ9Bv388FEJlrlKmBThBQKgNOHSW7c2Lo7koCKGBKYR+nuWqtjQhJTbuHX3+xMyxC4lpf3homtZpIQOLH9MuMNzMGxdHnzuOpYHe0WIya3TZKA098fKZ6NhcfMqXiyT1NpPeZg4NTkEV9FYTMiiFyzCZfPKVC4c9DWg6JWkROHxPXrhwfm7uwtwc9hGNDz1QlpVJlE+kZ/v6oF6npqdxiN0WC8fzj7z5JrRqBuFbFKssFjQUFDGUTuMQSw96V0q/BSMIo/H4TDqNOI6T+aq3GzEzM8zEBBbIniAkk8X+fhgF3IALBqEBtMMBJZAziyyLzIWLF4tTU1LBmRnO54OiQBLy587BHwT4gyDgHxK2xXm9QiZDwR+uPNw+FKmoeOihh+RZAoGwNhDglg9CBAJho9Dr9bt3777llluqqqoYholGo8HLBAKBgYGB8fFxOJmSexEIzDL4gX333Xdv3bp16YXWawGLgl1d8nobnM7dDQ0d1dVvjo+PBAJQPSVHuQNrMBCArnW63fuam/c2N9c7HHmWHQ4G08Vio9PpTSYnwmFkmIlGIYWmJb1sKwGaC6OFujW6XDvr6yEoR0dGoovGYeE/WDmUUU/T2zweSMzrY2Pj4XAgmUQpHU1XW61j4TCsKMcwSMkwjEWnW0NNZLA7EMcnzp+HYs7H40sv58Ia4eVaitpRV4dmwafKbIZjDQcCNTYbqofW8CcS8vVeNBQEXSm5ArDX+Vhq+vXeSz/8+eQrZ7Oh8jipUsX06xfCwzPO1lp3d2vaG55541Ih/tbgLIHj077o2IsnjS6re3uLqdLe/+jL8Ulv2h8JD09balymKkdixo/ZQiITGZpm03m94wp9vD74hXB8YgInXHdt7RaPB1Z9cW4Op5CyGKpXKp2bmYFM43Ta2dCAHyQnJiZ8iQQaEM2C9imJIn5a4IzCrwUcKajnMr1X4FpHDf8AcrniyEihr4+FEcpXrTmOhemWSpqaGo3bzYfDrNdbWnwNv1Ri5+chphBWTW1tSRDgoEIqBW1FZninlGF2FkWkzqxYDOqpXrZWBAKBsCmhKAqh/7bbbquvr+c4LhaLKfZQ9oexsbEzZ87wy41sKruDhNlsRvHt27cvvvr1tsBIotnsL4aGnujtPYOf90s2kSoU3hgfL/D89trarW53MJU6Pj4eyWQQo/2pFKQCwRHTiNq+ZBJhQq/RrOHVxqiGPJ4Lkbe7rs5tsz176RJCz+IhVPF8/oWBAcSQbTU17VVVgz4fzAf+sL4mI4N2GAkGn75w4bFz56BY3JXmJo3wSqV+ev48wh+axWO3P9vXh/wIi/g26XRuqxWVR2sg5qI4LOJavVeLuEJR2FzBe3a478cvTfzidGo+jBQuz8yfHkhM+So7m9w72plMfvb4pWLmrQFHIi9kgrGBn75KaTXV21ssHtfIs29GR2ay4URkZFZrMpjdzrQvhGk2W4iNzhUTmat6r64PjgUOEPYR/rbV48EOHh0dxXFfqDe0B+3fOzuL3Yc/VFssJycmpqPR+UQCcgiDgjBcmpvDGYUGgfuhGY3L9V5dExz7fJ4ZG8tfusQg4ssjsESRnZvjk0na5dLW1VVwHDM/j2yoTblMhYqiaJtN29Cga2zU1dertVoxm8WJIabTnNdLGY0QBs7vF4tFsVDgyqO5r+q9IhAI6wjpwCIQNiMI4blc7tSpU48++ui3y3yrzHe/+93e3l7hGgPRZaxWKwS0tbV15R1YUAparT7c3v6xPXs+uHPnR3p6IE9z8TgcTskBE+J5Xzy+r7n5oX37fv3gwc8ePLi/pQUV5XgengER0VBUMp+HjPbOzW0tD61awxtksIY+nw8r/GhPz4d27ry/qyuWy80lEnAUOUOBZScjkbFg8KN79nxk9+4HduyA6cJBZ2Oxkig2OBywIuxOIpeDfcJvYMbWFfQZXd0vdZkBv//Y2FisfBV0WYvlBQHGfLij498dOPC52277rcOHYaJI1KjVrZWVXR4P1oxqnJ6ago6jbleNVLo+Asv5e0d950a0ZiNt1MnVLFWUYlNejUm/5cFDWz94O/xS7oqSiwDphTh6bcOB7V2/cueWD9zWft+B6Ph8NhhnUjlKQ7ta66q7mrGWQiINkVXTVNW2Zr11Fb9VcGJAOo9s3YpT5d/t39/scuGIxHM5uZMR/8ch6/f5bHr9p2655cEdOw61t+OwDgUC+IVj1unaq6tr7fYQtE8QIKl2o7HB6cTJI698JQi5XHFsTBpCBW1dGAuAfxXZLPxSv2WLYccOtcEgplKL7wGEjKKIWq839fQYurq0LS2SaIZCkoZqtXRlJWWziZkM1sPOz1MGg3T1lXRgEQiEdxX4Owzy+fz58+cfe+yxxf4AXnzxxaUvgVmMwWDYs2dPR0fHqm7OYDlOupIUChm1Wmq5QAnBQCxGWEfUeGDnzjq7XYoa2SzDcS6TCf7gMJlShYI8dBcxtMZmu9Y4r+uQY5jhQEAolbCVD+/a9fG9e4uCMBWNLpgMRALxazQYvK+r68M9PVAI1GQ8GJyORmE462gyMtjHN8bHsUWseVl/0NH07oYGyMyDO3eiSv5kEtuV7qorlZrKMqOlKMTNkUAgx7JbampWcAHsiq1EhmfmTw5ACTQmg7JArbLWu9vvv6X743d33HegsqMh7YuwuStudqN0mtrdnds/eufWB29vv++WjD+a9keLKckx7I3u6m3NlFaTiyQiIzNsrlC5pdHgWP5RFcu2GvYR7d9VW/sru3d/Yt++7ro6GJQvmZT9ARQ4DgdRrVZDRz+wfTvOGRw1uV9PS9MtlZVNLhdOFYbnT05OiqIIo1g6Tvw6iMUiMznJzM5CHlSXh+YJqRQXDmtqavTd3frt2/FvQNfcXIEz8PJRQ05tU5Np/37zrbcad+1S63T6zk5Nfb3U/0VRlNMJYcCaSzzPzsyoSiW6qop0YBEI7xykA4tA2IzAdUwmk/UyZrNZq9UiVDc0NGzfvn3pQ9xvEFgUvO3I1q0WvZ4ThFg2G8vlbAbD4m4F6MJMPH5qaurhY8f+4bnnvn3iBLTDbjRCHeZisdNTU8hg1OkwHclkdtTVLR60v3LShQIvCFUWi0GrhcFYUQeaDqZSC1dQITeJfB52C99F9aDL1RbLTCxGIbdaDcuRuorUatQESoqlbVVVV930tyzLmhaAW+9vbn5fd3dLVdVSi4VysYIwHg6/ODj4zy+99HfPPvvo2bPxctPBmPu8XjSXrGVDgQBEGQYvF1wh2CNbg7vt3v1tR/abKh1yNXFueHZ1irww9NTrg08czYYTrvaGxZdA1RrKUuPc9it3wjLnzwwN/+wN9442S12VwWXli1ywb3L+1CBqhXVFhmaQ7upsVEquDBxfNCxMGg2LQ4AmShYKMH5FP8uPtRJLJRxEEw6iSoWTBDlD5TsNkfPC/PxkNNrgdMJBcYwgo8ggF10h8EKNy6Xftk3b0KC6fKMK/JJ2udj5+eLwcL63V2RZqrLyLYMsP9YKe602m6UiKhVV7pEUy+P8S8UiV34Gltpuh4Py8Th89KrbDwkEAmHzgz9rwGAwKPZgtVosFp1OB39wuVyHDx/GX0ol6/qBv/AtLte927YhXC4b+hHK79yypb26ei4ef76/fzYW21pTg4iAQB9IJk9PTyNAmHU6f3kk9cHWVkwrJVdDnmEQntwIPTodqoQ4hWn4w8KIMOniVj6PiOM0mxG8UNVKi0V+SqaeptfRZGRgAnsaGx/YsaOnsXHpgDKIClrgk/v3u63WAb//2b6+JqezweGQh1kNl2WmyPNYyUQ4jAaBP6y2K81YaW+6fVf7fbdYPJWy5Wj02sZbt9cf6OJyxanXe+EA9iaPzvxWsFPTlLnaseOT95ndztDA5MizbyIDPMToku4njYzMzp8e5Iqs3maOTXi1ZkNlZ6NKvXytFCW4kmA6DbGpLLc/Pmh/FMZxXxjeDnfKFIvwCrNejzMZxwLHEcfCaTJhUb/PB5vC4cuz7JDfj7aqd0CNVoE0lsrhgD/o2trUl91DyGQgCUIymTtxIv3znzMzMxCDZR0AIlGcnJSuljU2Ular2mKp4Hk+GORCIaytxHHShMlE2VYxKo1AIKwW0oFFIGw6EN0hmh//+Md/9zK/93u/9/u///t33HGHVqu9/vCrtQHVkx/6AL0bD4V+ePp0rc3W7nYvXNfCL39OEOAcHdXV2+vqYAwDPt/RkZE8x+1rbt7q8fCiuLO+nlKpxsLhnqamcCZzcmICJip336wcSDasDtuVhQi6VhLFAssurAcTAD6+IIMURWWLRRQ50NICxYFuwqF5QQhlMi2VlZORyPHx8YnI2zxk9Fq1bHS5oJ4NTueyV5X5UinHsrV2O1x8i8cD5YKaQzphz0e2bUOLoVbddXVyl1a1xQINPTY2ttjVroGyVK2hKzsaarrbdRZ5/JeSrrcYi8lssG8SfpmLJLQm/eJnZgGVWo1EJp2Ljs8F+yekBEptqXG1HtnLcxyt19Z0t+XjaZ3NDFWNT3inj11M+yPXfyfRAjjWhkX3d+B0ZThu8QN3kQEHEb9M5FkcROwvKwhoqPu7ujBbZ7fjGB0dHa0qP/rq1NTUmenpZKEg539b1Hq9pr5e43ZfcYUTDURRfCTCRaOs318qFtU6HVKUpWg7UURVpSuu8qHEqQUEQW2z6To7pS4tTDQ2Ficm5EdfMbOz7NycuOJaEQgEwmbAarU+8MADv/M7v6MIxO/+LvzhnnvuMZlMy94/eONoKGpnQ0OH273wZ/8q8DdXT9MQDF8i0e/zIQiiCDIjvCJwJ3I5lIWEIF7f0tqK0IkwOuT3Y0IpvzIQaKAQxvKFE8zi//ibn2fZhQtgQM6wMLwLkR2CgTC0viYj47HZdjc0tFVVoRpK0pWgnthrBNDpSKTf68XWkRO2cFtbGyqpoWm0KlopXSzW2+2zsdhr5WeDCiuujL2xxrOrw+iyLu5jggBIzRJLhoemE7MB+bqYvEgG/gDl4Bk2Pu0L9k8KvIAUvc3ceNsOjVGv1lCenR20AYKRt9VXJ2eDU6+dj47NlcrvinlboApobd3lbkE0NXanwHFwOzkFB1Hqgb1856ZcM5wJMKhf6enBaeMwGvc2Np6fmXHAX6xWtNvJycnoit+4rdLpNLW12ro6iMTCbksPsUomhXRabTBQVisfChVHRhbfQqhQKvGpVGFoSNfSQtntMBDKYjF0d0vnmcGgra9n5+fVRiMUggsEmJkZrFYpSCAQ1hXSgUUgbDoQCiGgt956672Xue++++Cj+/bty2az4+Pj74SDIpCzggBl/MXQEKTtwZ07IUzUIuuy6fVIfGjv3o/v3fuJ8o1jg4FAKJXa5vHcvWUL5A8TOZZNFwotLteb4+MX5udPT0+PBoNwMmUVK0O2lgXgMsrUYhYlYgpFIIK7GhpubW2F+bVVV6cKBTgrNn1qauoiajI1BUFcbLFXsdw2JGBXaATZhpeiKpVMWu0n9u1Ds/y7/fs/vm+fWacbLGv3XVu2oD6H2ttbq6oimUyD0+lLJo9PTMDdz87MhJZ7oeEiFu0dpZY+qICUJvW55KKp6Pic3mZquaun6dAuW4M77Y/Gp/1y/kWoNEZd1Zamljv38AUmOj4P92q9aw90tunQTkdrXS6SsjVUZ3zR2eN9of4J79nhbCi+kj6sa7XVAshw1UHEpjFv1Gje1929v7kZH6vBMBwI1Nls4+Hwpfl5HKYLs7Oxq2zvOk2EMxOfRVsRMhl8NHV10l2E7e1q/FSLx6/ufpKa8a0i8pRao9Fv3appaJDGc+l0fDhMw1+jUc7vh4ByPp9ksQQCgfBuAH97TSZTT0/PPffcs+APH/jAB2655RaEj3Pnzl3/FsI1Q5cD5ZV/968AC0E13Kalpa2qajISQRzExL1dXTvq6noaGhCg4Q/7mppeHRnpnZs7MzODGLH40shKWFqFq1Iws0wOlaqrtnZ9TQagQa7jDzJYhqZrrqw83NmJAzQaCCTz+b1NTQdaWg62tm73ePIMo9Nochx3cnISdoHvuctvbHxbJDGirgiUCmqVxmT07Gyv7mrJhhKxSd/VPXRwKpp2NNc2H96FQBwZnS0mM3V7t9Yf6Go8uLN6ewuXL1I6DZsrzp8cCA9Oz50cSM4FRf7tOxyXaf8lSHmWHDWDRvOBHTtwgOAPVeXLgU1OZzybPTM9fW52tnd2Nph+60mgb4MsD4s2gd0vcRztcBi6u409PXRVFReNSu91ubJZSiwrwCsyGW1jozz6WwV/KA8G1zQ2qs1mPhaT7iXM5di5OXZ+nvV6pfcdEwiE9YZ0YBEImxEEU4Zh8pfJ5XKJRALf2Ww2mUy+Ex1YHM/DjV4cHIxms5/cv//2jg7TlWP4jTrd9traWrtdr9GYdbo6h4PhOHielqIw3eXxwCQS+XxrVVWyUJiKRNxWazST+cXg4MLo/ZWgoShYbIHjZGsQSyVKpZJHkpcTpMFiyAO5lC9CStYhCHajUUvT8BtsfUtNzWwshgwNTud4KJQtFmtstkAy+cb4+BoE9PqgVtjo7oYG6BSaxWEytVVXo03g3GgieHCn2x1KpZCt0my+ODeHlml0OkfK7xG/Tm/adSgJYmo2mPJGqrY1d//q3VseOFi/b1sumgxcHFNyoNF4oZjKprwhvc3cdGhn90NHLB5nZGimkMxqzYbqbc2VnY3ZUAwtaqq0+y+OFZNZe2NNdGQ2OjYnruCKN5q6yPML18axIyatFrsvzwJkQGL+8tupMU1RlLV8y57dYMABsuh0Z6en8fNAr9UO+/01ViuaET8SZqJRuYjClQp7feCaJZ43dHXpOzoMO3ZIz3GPRAQY7WUBVdF0SRSlJ1ZcPnOkrmK9HltRGwya6mq1Tie909DphJJywaDaYlFrNOzsrPR2IQKBQHiXcJU/AGgD5AETkUgEAUr663dzKbCsP5lELNhaU/Pgzp2H2tsDqRT+4COgQxV21NejQuHylR4E/TfGxhBScwzz6sjIQhxZCXRZDxCC5etD+D8vCIjFC+OFEVE0NI0MSJcylEqwAmRA/Fpfk1kJaI10sTgVjdI0vbep6aM9PY0u13Ag4EsmDVpte3U1YiUqE0yn6x2O8WAwmst1VFeH0+kLc3OLX7BzJW9zZAWWywRjTCpr9bhaj+zDhy8yoYHJhWtXcAwmnUtM+dU0Vbd36/aP3mVvdEeGZ1K+iMagc7XXV21pLMRT2WDMVl8dG5+Hfrg6GnLhhP/CGM+8/cFC0OdEcaEx0f44ajgEC+EeyqdWqfIMI5+l8oAsi16PUwWmAaeqtlohqzguLrMZNoWlDoPhwvz8aDAor2ENUAYDIj5dVSW9vNholDSAosRFrw+S4dNpeIWmqoqy2ZTx3di8VouClNksvSLGbEZxLhTCEqyT8/nkaQKBsL6QDiwCYdMhimIqlXrxxRcfXcT3v/99pASDQbgOfncrWdcJOAQs6ukLFyB/n77lltvK78lG5OYEIZ7LZYtFCMdcPP6Ts2cnw2EksjwfyWahFPjIa4BrDvj90I79TU2pfL7WboeS1tnt84kEdkfOsxKsBoOWpmG6yXweG4pkMvhucDggMbFcTroUSdNOkymUTvsSiSLHSY99TSbhNK7yK5NQZxS8MDsLH4WJomxzZeWuhoYaq9WfSslSuyxvI31XgtViK9g6JGwmFvv+qVPeRAJCjEaYj8ftRuPCbRTIBsHy2GxoKBy1FpcLlZHuCCgUrhKjlVGCgMPQVZQaGsoznAgFFgSIn5pSixxfSGb5Iov0xHTgwndfSPsiIi/AKcsXS2k1rZw2hWQmMjJr8VRqLSaVWu1o8dTs6qANOiadlTt3rg/EEXuKnx9seZeh1y6LpdJsxjQOBxIdJhPOHxzEaDaLUws/S9DyMG/5QjROnrlEArp5b1cXjqZJr++qrUWzoD3RLPIm1gB2BN8ifu3gfBPFEr6xOZVKhAdjtYKgNhiQR0ynpVH9OCmz0s7CO2VvLgkCn0xyfr++owNiCiXVuN2auroSzwvFKx5wSyAQCJsWRJZ8Pn/s2LEf//jHsjz86Ec/gj88//zzs7OzGo1m3f1hMYvjB6JTslDIFIuIAgjfz/X1yT0vmC1wnPTD//J9ZIgaE+EwEnc3NMSzWYfZvL22tsnpRKCXe5pWiEmnq7ZaoQTwFgQafCM8NTqdiEeyyeCvPfwBcQohG5vLsywCWa3NVm2xyIFgvUzmOiAaojLYNPxhLhZ7+NixsWBQ1ipUCW2ivdzdhnqiMmiutspKNGyjw4H2qXc60ZhoWznPEpRuoOUpVbDZwuQr5/BhsoWSWOKLDM4YjUGL70I8w+UZ+ENyLnTm4aeiY3MCx/MsxxWKlJbGR15HMZULDUxBLZxtdfAF6S7F3R3W+up8LHXVXYTLVgWtjRaAv8ntDzFDaze5XLLOFXkeggRfCmUy0bI5JPL5LMM0VVbKZwtSQqlUn9d7a2ur9ILI8ssBdjU2Sjlv4H496X5ArVbI5UocBxmQxm6XSiqjEQIg+cPl7jYxkxFSKV1z88LT3xVKJSziAgFdUxPWg3MbagF/kNJvwGoIBMK1IB1YBMKmA56USCSgmwsCiolnnnnG7/fv3r177969cFAl6zqBwP/qyMjJqSl/Mvny0ND/O3bskTffPDszA7d4aWjoktcrPyQCMvrT3t6fnj//2Llz3nh8b1NTvcOBUA11GA4E4B9dHk+V1QpBjOfzMAxfMrnCZ6gvYDUYoGjJfP6J3t7Hz5//xdAQNlHncKCG0N/hYBBK1FpZubux8WcXL6ImSNRQ1FaPBwVRHKqHvdBrtd11dVUWi7H8UNiL8/Ow2GaXiyob6rJcV/quJpbNHh0bm43FUAoKhZU/2dv72Pnzj545A9/b29hYefld18cnJyXBqqlxWyy6csecZPA8jyZCu8l5VoMKa7M1VDuaamITvks//EX/T172nR+11FZ5dnfmY+npo72J2aBKrdJZjPloauip1wcef7Xv0ZcEXqjds2XhQe9zx/uw9crOBrPbQes0aX80cGFMYFij07aSWsHpWyorXx8dfaq39/unTuE3Rkd1Ndof7XxsfDyYStkMhl0NDdjNH50+jZY5NTVVY7XCUOWVy+9UQithPVVmM0QcJ0/v7KxZp3Os5sXtVyFdMtVqmdHRQn9/7vx5IRLRVFdTFgvn9xenpoRMRhpmVe6Qyl+4kO/rY2dn1RYL5XDIv1vEXE56CVF9vdpmU+PwiSIfCrFer0qno1b5jHkCgUDYQNLp9Ouvv77YH372s5/NzMxs2bLl/e9/v+Eab9RdFxavN8cwb46P987NZcoPqWQF4ReDg4jaPz57Fnaxxe1GKJf1IJrJIJ52ut01NhsCN2LHUCAwE483Op2aq3oKrotBo9laU2PUap/t65M2dO5ctcXS6HLlWFY2GVgKjGJXff3R0dEnzp+HY0A2pLf7ISKXO0fWy2SuA/YOlRkLhWB6iHrY3DN9fXAqNAsaClrV4HTKOc/NzKANexobZZmRx15BvdxW69JHwq8IVQWl18IQ/BfHLn7/RRjC9OsXTFWO2t2dPMNNvHQmMjYrioLObBCK3Mgzbw489kr/j19mM/m6vVttDcoraHznhthc0dPTiYIaoz4bjvsvjKW8IYvbqaavqNWyV8PQsN21tePh8E/PnfvBqVPjoRDattpqRYNIb2yMxWBK22pr4XWQwKcvXHi8t9ei18Pf6HL7M+V3FMJAGlwutAO8dCoahT9gotJikTexBhD3NTU1fCSSv3gx39vL+Xy0w6GprEQK/EG6l7CMWCziQ1dXyxfMFoBXcKEQ5XRSdju8ooKihHgc/iA9ovUGrIZAIFyL9flzTCAQ1hHIpclkOnjw4H2LeN/73vfBD37wE5/4xJ49e96JtwjZyq/LgQRAkqBrgWQSLlUqldSoTXlEd63d/v7ubrNWC9dMFQo7Gxr2NzejFMpKl3w5rs5u7yi/zxi+CEdM5PM2o/GOzs6Fq6wrAY64u6EBxsbxfCSTcRgMR7ZutRuN0AW5JgDW8is9PXaTKZnLYfb+7dubobllnxNEMcswqEZ7dbVBq93m8Zj1+lg26zKbD7S0XOftjdcfd2TSavc0NXXW1MgKi43iP/iGW9c5HB/cuRO1i6TTMNEHd+3aWV8vj8CSKlMsNjmdaA0Y2K6GBqvBgOaFe7W+jQ1fUR20vrHS3nx4l6PVg43q7Za2ew+4u1sLiUw2GLfVVTXdvsvZWlehKqFa+GFCaWhrXdXWD92OmWwgxuUKWx845NndqTVKw+VEQWSyBXtTjbW+Wmcx1uzq0FtNcFBHS52jtXbxU8+vhUmnu72jAz8Motks7B+nzY66OrQ/fgBIn/LZgkQ0uFAqhdJpj812qL3dfvmFPvgZA/m+tbUVPzNwXPCjBaeTfO0dP1fkPCtCpaKdTulRFOUTDNaob2tTaTRCNiu9W9Dl0jY3S6OuwOX8GtSzsVF6zG82S1mtutZWZJAXVvA8zjFtU5Nao5HuIKiull6JzXGa2looqZKHQCAQNj0Gg6Gnp0dRhzIL/vD+979fe43nrN84iPWIbvds3Yq/7dJ8+W+v/OcXf//v7OxELEBYD6RSmLh769ZqqxXBAv7A8jxC5Ba3G8HFbbNBABAUDBrNwba2heHMKwEbhKjAOrBaxH11qfTRnh6P1SrflSZRrsn7uruxFQSvHMMgTm2vrZUHPa2jySxGp9Fsqa5GTFSeXF7WKvwXcdBjt39i3z6rXo9AmS4WYTuoj6N8yUS8/IqYLo8H7dlVU+Mwm+FmqEz35QqvBGzKYLc0Huyu2taEWY1B13hrd82O9mIqm/ZF9DZz8+Hd9maoBUxDOlgUTZk9ld2fuEcHMQjFmXSu9ci++gPbDQ6pewjRk80VLLWV1V3NWqMO3waHVV5PdXcrpX37a6s4FvtbWqS4n8/jEKDx79q6FS0jOxUy4LutsvIgorNaHUyn0VZ3dHTU2JSra7wo3esIm8JxRLvB8ZCaLhTQSrC+8hZWCmU2wx9kB5Cjvxz3oQdQC117O0xAOmfK25WhoQ3wisvXvd6iPCBOW1uLtal1OtrtRgasSuN2U5WVchYCgbCOqCYmJirJvy4CYZMBkcKvbHwr82XkULrm8f/ZbPZvvvKVfTz/4M6dV/WeYDNLNyd1GZUtStpoOVpjGtk46Z41lYbCOpQX2wiiGMlmMe8ymZAT68Es9NFpMlVZLHLZxcBanuvvD6ZSH9q1Cx6jpF4GlcAaOJ7H5rAVrBabk2u4UBNkEMp5UAepJpc3wQoC5BhaI/V5oWLlkeqQ1EqzGR8Ul7MtJprNPvgv//LPn/wkXFlJWoJUpfItacrWy5WRqlWeRT15QUAj0Gq1VN/LeZDoTybh5WgHpEC8AskkJBV+bIXlLKlMlmG+ee70xP7G+o8ckmVxAexvSZQOBGqgzAolkeeRSEl3FFJSejmP9NhYuQKiyLO8yHJwSkpLKxcMUY4X0v6IzmIyOq1IEHkhE4hCUq111RBWef1g9LnjxsdOfeXwEbmP8iqk7UNkBUFqf/z/8qmCRZhABaQWKzcL9hreD2dValVRkSkUUsUiflRA3zGLozMXj+tpusZqNV752DWswZvJPDE+fj4U0huNLS0tTqdTXo+CfMYupGC2fPOglAf7e3mXy8suZ1vIgx8ASLlcVuquKhap8rVTKRfL8vG49I4hqxXfch5w7Nix1tbWr371q8o8gUAgbD4QkfD3U5kpU/4bvHZ/AN9+5JHJZ5/94v33Kx0xy4EoAOSIIM/iW9qw9KdXihr58sObDBoNwmU5WcqTKRYR/qSBReXqZVl2PhZDlFxIWQzizqvDw4N+/33lp7/LK1nMWxGZouStoBJX+QPysDyPFNkx5IKrNRkAmfn0ww9//siRB3bsUJKWQ26HhTVgQwuVkWtb5HnURLtIqxA64UiIntLtjeUiwXQalUGgdJnNC3VeIM+yPzx9+nyr1fOJO+1NNUqqTHmHEZsXNAD+wLMcPlqjTk1DD8rNIkiSo0wjSPICX2QhGFAIKVGuLc9ngjGkmKulq02iIOSC8VwsZa5xmlx26YHxZdK+yPRfPPIXe25rq6qSUxYjHw65/XGMJMe73ESYQCIm5GaBbUr+IDWKlAiKHBfN5VyXH9SAlcwnEmgcj81m1unksgukGebpiYmj8/MqrbapqanqqtdByv9AFhcpuwH+K60HOfG98I9IzoZZfJY0fonjxHxe6vAq20IJp18yibVJ/rDIak6fPo22f/TRR5V5AoGwJkKh0NX/CAkEwoaDCMchSEejgUDA7/fjOx6P8+XOmiui7/qByAxFkGxv0QfGABarAyaQDm/Q44f9Zc0CmIZUVZnNck6UgnJt83hgnwtlVw4KoJROo8GGsDnJJC7XcGFtSISYIoN04W7RJuB/TU6no9x7BVC40elETWCf8nrWBkpKTb+w9XJlFlaIKTgWKqNZVBn8B+LX5HLJvVcAFW5wOrfX1tqNxsV1XgnYlhoH5HKTS7O0mtZrNbBPjWKfUqr8vsIyUFWNXquzmpBN0VYpVUVpaEeTR+69AjjqtgZ39fZWvd28sP63BVvBoTHiTCjLpVwM25Y2X64A/o9pNAvyyD8hylmkdPwsaXA4UFyehXR2eTytVVVX9V5JvG0rIcPiPJjGCQODxO+rRbt8RbaFPLKeXkat10sjrS5f1paegVVTQ7tci3uvCAQCYfMDf0gkEsFgEP4A4BIsy0oh7J3xh8Xgb/1iN1CCQnka/8Wffatejw+C40JQQAabwVBnty/0VZnLo6cXp6wKrFCJyNf2B8wumIycCDC9jiazGBRfvIbFlcEEaos2MVypVdj3eodD7r0CWIQG2VlfX221Lq7zEi53uCymvMOLNQD+BHkw2M1K55ScvNgx1CpKS+usRtqgQzqKyOlqmrbVu+XeK2mWoix1VTU725EiZVsZWBd2QW5/SQ/KiXITgfKc0iwmnQ4HcaGtAIrU2+0oK88iT1tVVafbbVn0qp+VgvxXFUFlaFoa0y1f3wJynoVsmFiu8eEJ0mPdL9uCCgrtctFVVYt7rwgEwjqy0j83BALh5sDz/Ojo6PPPP/9f/st/+fKXv/wnf/InX/rSl/7pn/7pySefHBgYSK/8PcGE1bCc9BEIBAKB8G5ifn7+lVde+drXvgZ/+NM//VP4wz/8wz/85Cc/uXjxYiKRUDIR3rOsshPnnWQTVYVAILy3IB1YBMLmYmho6Ac/+MEjjzzS19cXCoVgnOFw+Ny5c9/+9rcffvjhM2fOMAyjZCWsH8S0CAQCgfCuZnp6+vHHH4cqnDp1Sh67HY1GBwYGfvjDHyLx6NGj+Xy+tHBXFIHwTkLOMwKB8A5BOrAIhM0CtJLn+Wefffbs2bMURW3ZsmXfvn233nrr/v37Ozo6NBpNX1/fz3/+c6/XK67T65wJC2wy0yLiRyAQCISVIvvD888///LLLzMM09bWJvvDgQMHurq6jEbj8PDwc889NzIyQvyBQCAQCO9qSAcWgbBZgFZGo9GJiQmNRvO5z33uv/7X//r3f//3f/3Xf43v//2///cnP/lJl8vV29t7/PhxeKpShrBObLIRWGRAWBkyUoBAIBBWQKlUSiQSY2NjmUzmwQcf/Id/+AfZH/7u7/7ua1/72m/+5m96PB4s/clPfkIGcRMIBALhXQ3pwCIQNgvQyqeffjqZTO7fv7+np8dqtdKX0Wq1H/nIR+6++27kSafTpAOL8EvBwpNTCQQCgXBtWJZ98cUX5+bmduzYcfDgQZfLpdFoFvzhyJEj9957ryAI8XgcOcldhO9dyJElEAjvfUgHFoGwWYBcTk9P8zy/detWp9N51RtVrFYrEmGiHMctfUM24QYhrUkgEAiEdymwgtnZ2Ww229bWVldXd9ULB00mk8PhMBgMEAxyAew9zSa66kMuQBEIhHcI1cTERGVlpTJHIBA2jkwm87Wvfe38+fMf+chHPvaxj9ntdmVBGZZlf/CDH3znO9/56Ec/+pu/+Ztms1lZsGKgtn/zla9syeXu6+q67muY33FShcJLQ0PhdPp93d1tVVVK6gYRy2Z/7d/+7f/3kY/sb2lRkjaIPMN8/2LvdE9d7fsP6O2rPr7ry8RLZ4w/O/+fbr3dajAoSTedUqkUzOVenJ3ti0a1ej1+ldlstpvwJvjrcOLEia1bt371q19V5gkEAmETkM/nv/71r7/00ku33377Zz/72fr6emVBGY7jHn/88f/3//5fa2vrP/7jPzocjquukK2Ebz/yyMCTT/6Hu+7S0rSStBFwgvDG2NhIMHjXli3bPJ417Mg6ksrnf+/73//N22+/t6tLSdogCiz7+Pnzfc2W6o/cZquvVlI3iEwgNveff/Sfduxr2tAfmFmWfWlu7kQgoNJoampqXC7XxvrDuXPntFrto48+qswTCIQ1EQqFSAcWgbBZYFn25MmTcFCTyfQnf/InnZ2dMDNZzgRBmJyc/OEPf/jKK6985jOf+dznPqfT6eRSKyebzX7lz/88MzTU5fGoN9T5Chw3FAhkisXtHk+VxaKkbhBZhnnkzTc/vHt3s8ulJG0QDM+f9s7F6u2O7c0aw6qP7/oSHp6h++fuaevQazRK0kbAVVTMMWyQYYTyg4dx2m/szxX8M7zrrrtIBxaBQNhUcByHn8ff+MY3ksnkH/zBH+DPFH6ry38tRVGcm5v78Y9//Mwzz+zatesf//Ef4RhyqVXxyDe/+cTXv35nZye9ob0AiAXj4XAwnd7idtfYbBsZDyoq8hz3w1OnDrW3b/N4lKQNguX53vl5n1Nn29lqcGywVhVTueiLZ480NLtWf6l1HYE0BHh+rlDk8W9AFPV6/cb6w+zsbFNTE/4lKvMEAmFNkA4sAmETUSqVstnsF7/4xfHx8e7u7n//7/99e3u7VqstFArnz59//vnn+/r6nE7nb//2b99999306i+BYuV/+ed/Hrt0qcPt3tgOrCLHjYVCWYbZ6nY7N9RvQJ5lf3j69Pu6uxscDiVpg4CAXvT5aIO2ucat12qV1A1iMhCcKGSab+2mdRvXgVWqELOMEMmVirxahZ9j6g2/+QUCes8995AOLAKBsKmAP+Ryub/+678+depUR0fHb/zGb/T09Mj3DA4NDT3zzDPy240/+tGP/vqv//oaLoCBR775zUf/9/8+2Na24R1Y09FoOJNpr6qqslo3tgMLMvP4+fMHWls7qjd40BMnCP0+H6MuNdd6bEajkrpBZAqFEzPTtQe2Ge0b2ZVWYng+mCnl4A8qnPz4t7CxD9/wer1tbW2kA4tAuEFIBxaBsLlAcH28DP5xNjc3m81mBF1BEKLQtXBYo9Hcf//9n/3sZ9c2/j+bzf71X/5lYyJx55Yt1IZ2YKWLxdfHxiKZzJGtWzd83FMin//d733vzx94oKehQUnaIPIs+9TFizaD4faODpter6RuEEfHxn5WSnb97od1Fqjw4rMF/neTZqGaTDARf20gNxbQabQej8doNG7sFdRz5851d3eTDiwCgbDZwF/Ml19++bHHHhsfH6+rq3M6nfAHURRTqVQgEMBfzn379v2H//Af8Id0bTdSfeuRR87/5Cf/36FDWopSkjYCThBOTk1NhMOH2ts73e6NjAdlmfnjxx77zK233tnRoSRtEAWOe7avjxcECF6tzaakbhChdPqfRnqbfueD9gb3auP+Os7y2WLs6GDm4oxWRVVXV1sslo31h0uXLsFhSAcWgXCDkA4sAmHTEY1GT58+/dxzz3m9Xvl6ESIuaG5uvvXWW++4446mpiYl6yqRn4G1j+cf3LlzY5+Blcznn+vvD6ZSH9q1CwKqpG4Q0Wz2wX/5l6998pO3tbUpSRtElmG+d/Kkw2h8X3c3vpXUDeK5vr7vl+I9f/EZvW3jhsiVSnlv1PfEyfj5SZPe0NLSsvTlBjeZY8eOtba2kg4sAoGwCclkMv39/c8888zw8PDC2wbVanVtbe3BgwcPHTq0ZcsWOeca+PYjj0w+++wX779ft6HPwGIF4dXh4UG//76urh11dRsbESAzn3744c8fOfLAjh1K0gYhjyVH4zy4Y0fTRl8X9CWTX7r4ZseXP+VsrVOSNgIunfc/fTp8dECnomDOVVVVa+u6XS/g9vgnSZ6BRSDcIKFQaCP/JRMIhKW4XK677777j//4j//qr/7qy1/+8p/8yZ986Utf+tu//dsvfvGLH/nIR9bce0W4PhupwAQCgUAg3DAWi2Xfvn2///u/D3/48z//c9kfMI3vj33sYzfSe0V4V7C5TEbqPiUQCIT1h3RgEQibC5VKZTQa29raenp6br311kOHDt1222179uxBitVqVTIR1hsiWgQCgUB4t6PVahsaGnbv3n3LLbfI/rBv376Ojo6r3mtMeE9CTIZAIPwyQDqwCIRNCkVRMFG9Xo/vjR32/MsAGYFFIBAIhPcGcAbZH3Q6HVxCSSW81yEmQyAQfhkgv4oJBAKBQCAQCAQCgUAgEAibGtKBRSAQCGTgPYFAIBAIhHcxm8tkyHgwAoHwzkA6sAgEAoGIFoFAIBAIhHcx5CHuBALhlwHSgUUgEFZKqVRKF4sz0eh8IlHkOCV1IxBFMZzJTEUikWyWF0Ul9Qa4EdESS6VoNjsdjaJKwnpUZs2wPB9Mp6eiUdQHtVJSby6iIOTCidi4NxdJLDQrV2DSvnB03FtIZErCuhyvUk7MxYV4VsxiWk4UK8SCWIjy0aSQZEusnLgYoSTkxXxCSMifjJDhShyKo1SYD6MU1oBsSCmWimkhzVfw5XIEAoFAuCHwZzrHMLOxGD6ZYlFJ3QhgMql8HiEbMoMqKakbR6pQQJsEUylOEJSktfIeMBmRF6EQmWBM5JXWEDg+G4pDKrLBmMCuQ1CWgz78AVEeVqCkQlRKXJJPxvgYlipJl5HsQihAEhb8AdPIhnRWZCN8JM7H+ZJSN6wHdrGshBAIhHWB+sIXvmA0GpU5AoHw3oVl2aOvvlorip1ut1q16gt1UKuZWOyFgYGjo6P9Ph/DcZUWi16jWcMVvyLHjYfDWYbZUlPjMpuV1BUD9z0zPY2anJyagoBq1GqnyUSv9Tm1eZb94enTH+jubnA6laTVwIviSDD4XF/fmxMTo8EgWsNhMmlpWlm8GlhB6PN6DRpNe3U1vpXUFVPguHMzM2iWU5OTY6GQgaZRkzU3y3go1FdR8BzeSeu1StIKYHPF4MWJkWffnDvRl5jyC4Jgra3Kx9LTr1+ceOm09/Rgci6oMxv1drN6ZRXj0vnMsLcQSGhpjcPhMBgMKpUKXhjmwuPFcdkauQrOrDZXqCqifHSiOBHmw/jALA1qg1Z9ReUzYmaKmULBABvAJy/mjWojraJHi6OQUbgsXUEbKINYEoNcsFgqmlQmSnVFPWdnZ1GN+++/X5knEAiEXw4uXriQGBs72NZGr/6tMmKpFEilXhoefmV4uHduLp7NIvSbdTr8PVdyrBihVJqORiOZTFtVldtqXe0aECgveb0/Hxx8Y2zs4vx8OJNxGI2WNdUEQGYe7+090NLS4XYrSatBEMXZWOzFgYHXRkeHAgG0kt1ohFYpi1cDDA1ihjWgJliJkrpi1tFkACTtpeCc6/YdBufq3p1dKpVy0cTwz97IBGL2Zg+t0/IMN3+yf/znp2dP9IeHppHH6LQiXc5/fUSGy4z6cjNhWqW22+0mkwlHmStxMIcxZizCReJCnCkxJrUJGpATcjPMjJfzIj0hJNQqtZl6y055kZ/j5iAPPtYHefCzfqwE6Sg7zozL/VmqChWsAwWxCDoBu9CorjiUPp8P3w899JA8SyAQ1kYulyMjsAgEwopIFgo/u3jxm2+8cWF+/tjo6LeOH+/3eln+Zg9RwRaHA4Gvv/46KjPk9z914QJqMhOLrcs4rDWQY5gfnD79ZG/vhbm5x86f/z9Hj06Ewxty9TKYSn335MkXBgb6vN5Hz5z59okT+MFwk8dhwS/Pf/vZ0edPRkZnh58+dv5bz0TH5+dPDVz8/gvTRy8kZvwXvvv84JOvZUJxeKpSZvWkhNSZ/JkQH+JLPEzxbO4s3JERmbHimJf1lipKUNLR4ug8N7/44iqI8/FZdjbIBwulAj7IBpeFaI4UR8SSiNVOspNsiS2KxQAXwHrI2z8JBALhxkHgfn10FP5wZnr61OQkwtPrY2P5mz6OGwHRl0j84NSp7506Nej3n5+dfeTNN18ZGYnn80qOm0uOZX9y7tz3Tp48Oz397KVL/3r06IDPd+PjsNbAZjAZgeVSc6GRZ9489/DT06/38gjRYikTiF760UtjL5xMzvgHH3+t91vPxia8pRuoWFbM9uZ7fawPegBzuJi/GBWifAUPYRhnxouloqgS59g5WAFMQClTHrTFVXCyOeRKOVjERHFCuu4lpi8VLsmDu2fYGSyFVMAfCmKBVq2x+49AILwtxM4JBMLbA4+Zj8dfHRmpsVq/cM89v37wYLJQODszk8jlbmoHSUVFIp8/MTk5HAg8sGPHlz/wgTs7O8/Nzp6amkremICubS+KHDcZibw6PNzT1PSH9957z9at0NBLXm/2pt+VUOC4Ab9/NBS6v6vrj9/3vsPt7SenpsZCoZvZw1hMZqeP9gb7Jrofuvuev/mtvb/5Ife2Fvjo9OsXRF7o+ewD9/zd79Tv7/KeHQ71T4rc2h09K2RnmJl9pn0HzQe7Dd1RPhrn4/DFBJ/YYthyi/mWw+bDRsoY4SNXjeHPiBmD2nDIfOgB2wMftH/wNvNtNsqWElJ6tb5B21BFV8WFOEw0wAcoFeWgHHQFEVACgUC4UaLZ7PGJCQ1F/e4dd/z+3Xdb9foTExOhm36JBZuDtCAsIlD+5Qc/+Ht33WUu18SXSNzINZW1wfD8bCz21IULNXY72uRDu3ZBbOAz8VxOybF6NpfJrHJMW2hw+sw3nrzwnReK6Zy8JzgofJGx1Vfv/f8evPdvf7vp9l2xCW9iJiBwaxebvJCfZWd7TD1QhR5DD8whxsWSfNLH+jwaD6QC/rDXuBcCwJWfMCCX0qq1XfquD9g+AHO433o/hKHT0Nmka8qLeU2FplZTi7I5MceJnI/zQTyctFOrWsXodQKBsCpIBxaBQHh7BFEMJJOwnG21tc0uV2dNjdNkmo5GYzCtm6t9UE8IqEqlaqmsrHc6291uHU0P+v034nxgLTcPlC+fToTD0qD96urWqqpdDQ06jWY6Ern5D/jIlp9NZtbpOtxutMzupiYclbl4HIdMyfHOkwnG0r6wmlLnY+m5kwMqtbr5zh5XRwOTzmlNBkezx+JxVW9vFTkhPum7EQHVq/WQxXl2foaZCXABiKZJbYIsWilrhI/MMrMTxQmhJNjUtqsugcIvo1wU8nomd+ZC/gLKqivURrURuomCKSFlUVtYkQ1xIRflQrpSjEAgEAg3QDidThYKiJIIT51ud1NlZTCdxke8uWN81CpVc1XVrx88+KkDB7a43QatFil6rVaz1nvlboRCudsoxzDt1dVtVVXddXUmnU6+O1LJsXo2l8ms0g0L0RRfZNvv229vcKtp6fepWq12NNf2/MYDjbfuiIzMZvxRW32Vqcq+wkcQLItOrauha7ysF6owz80b1AYzZc4IGbFCZErMcGEYepARM/XaeqSrlrQoIzJz7FyYDzdpm+AY8AShQogJsYSQgJnwJR5mgkQnvZZHUhAIhBVCOrAIBMLbAw8p8jz8Rn5Ag46mIRaxXO7mPwAVrumx2eAUw4HAaCAwGQ7nGSaaydxgT83aOuEEQcgyjEqlsuj1WooyaDSYRrPczG4jGV4U8yyLOph1Oo1abdRoBFGM53I3885KLl/gcDAy+fDQ9PRr54eeOjb+4mkmlTW7nWxWSoyNe+MTXiabLyYzN3ILgF6ld9GuyeLkJDMJlTSpTRbKolFrYI0+1jfDzIwwIwWxYKWsizuwpNsJSxU4QFDMtJCGvI4Vx9Ji2k7b3bQ7J+agqnWaOi/n1ag0cNy4EI/y0avGcBEIBAJhtTA8zwsCAqVBp4M/aCgqXSzic1Mvf5U7sFwm076mpvbq6kgmc3Z6GsF6d32922JBaFAy3SxERG2GKZVKVr0eWoUPqhfNZm9k3NO72mQqtzbt/sz7uz56p95hqVCVf5+qKmi91lpbKfD85KvnI8PTervF4LCqbuDufq1K66SdU8wUPjPsDCQB/oBADweI8bEIH4lwkQlmYpadReLCCCwZzKaE1HBhuIaugYRo1VobZavX1MM3eJGHSKC4ukJtUVsyQgbrYUob/4oAAuE9CenAIhAIK0IeYA/BWrA86NdNHv8PoHo7GxpaKitPTE4+29d3bmYG4oVq3GA91qau2Ki8ZRRHw6BxMC2gVcpLbzLSsSgfHXyV/yul3HDDrAJREEtiSeB4Z2tt16/cqbcZp149Gx6eqdnZrqLUk6+cG/nZG/4LY3xeUva1mrbUD5UVs3E+bqft0FArZZXeGCimYZ9IN6lNDtpRSVdSKiojSi8ZVIqhYIXgpJw7DTsPmg4esR7ZYtiSEBJ+zq9T6faY9tTStS26Fqxwmpl2UI6ckBsvjo8Vx0gfFoFAINwgcihSIlN5QkopJ95kEKbVanU0k3muv/+NsbEGp3N/S4vDZFIW31xkdZGapQymJH+4gVaRm3e1YHvyRmV/2CiTsdVXeXo6NUa91BRXAoWw1lW6OhrzsXRqPiSwawzKYoUov4nYRtkQ7u2UnS/xGSEDecC3kTIeMB24w3IH0mfZ2QSfUIpdBpmTQjLAB1p1rQaVAQcM/nDAfKBWU9uobazSVHlZrzz2aoKZGGPGQlyI9GERCO8EpAOLQHjvIAgCwzDFy/Dr+vwjTXnMNsNx0Jpyz1XJqNWu+SU1awZb7K6t/cI99+xtamJ4HvZpMxrlYUdKjpsIpVLp0AKlElduE+nZq+VmWcNLmm4QGKeWoqQ6lI8NaoIUo0ZD3cSaUFoNpaFMVY7G23Z0feyu+gPbi+lccjZQf8v2nZ+8z1pXlQ0nPD0dOpupbKhrrFhOzPlYX0Es3GW5C665z7hPo9IMF4Yni5MQU6TsMe45bD5cr61HNgjowhVUWkW36ls79B1myowiTsppVBlTfAqLzGpzo64RRgvdNKgNOrVukplEHqjnaHE0ykflNRAIBMJ7FYSOq/xhHfuXaIpCuGR5XvKHUgnfCJ34rK3D5UbApsPp9DePH3/0zBmrwfDvb7+9q7ZW7rK5yWCjUguoVIjXqBVf9geTTodQruS4WWwWk5E68a48EKhSQRrWDX+47QufuPPLv8Ez7NTR3nwsrWRYJfIbWrJ89m7L3ftM+/Yb91sp63hxnCtx8lgqfFsoi0fjoSqouHD122bSQjrMhyEPLtolv6FYVaHSq6RnaFZqKuEb0AyscJadhY3APSaYiQAbkMsSCIR1ZAN+8hEIhHcC6Ob4+PiLL774s8tMTU2xa71OdRWUWl1pNus1mqFAYDoaxSdbLHa43VUWC5xDyXRT4Hjen0yOBIP7mps/c8stDQ4HxGtvU5NUkxtgbZ6u12obnE4o13goNBOLjYVCvChucbttBoOS42YB16yz27MMg5rMxmKjwSDUs7WqCodMyfHOY652mNxOgeVT8+H4tD8XSahpmtJpk7NBvsh0vO/Wfb/1YVqnNdgt1dtaKO0auz4hhWqVWqPSiNJdiCJmIZrS7YH4jVRBYxYfpKvx66BChWmIKVNihAqBFVl46hQzJT+ZlRGlxIUHXaFIUkhi6Tb9NpTVqXX12vpmbTMyF8SCnIdAIBDekwiCMDs7+/LLL8vyAIaHhwuFdfvT5zSZLHr9dCQyGQ5PRSLBVKrO4UDMusk9R6VSKZhOf/fkySd6e0063R2dnVqKmovFbv7DEICWptEIiN2I2miTiXC4yHGdbgiETcmxejaXydzwsRV4ITQwdfb/PTXx4umULwKpEDle6uS6gTUjvmvUGjiDbAvwB0R/i9qiVWuLYpEv8ZiFM8g9U3wFz5ZYqIJcNiNk4AnNuuarHq+J9WTF7Cw726prhYeghh6NB/6A8y0n3tDjWQkEwrKQDiwC4T0Cx3Fnzpw5e/bs+Pj4dJl0Og0rVRbfGJRa3ehy7airm4vHn7548fn+fqTsqq93mUw3VT/LfhbP518bHX30zJmnL126MDfX5HLtaWqyGW/okdtr2wuoJyRve23tgM8HIX59bKzZ5eqqrYWpKzluFnBxbLfSbD45Ofn4+fNvTkx0uN3t1dXSZdWbhanKUbd3q9ntnHrt/LmHnw5cGHO21np2d0A6x39xeuCxV0afOx7oHXW111duaVSvtWJ6td5O2eGL48z4NDM9x8zBL+u19dV0Naxxhp2ZZWYnmUn5HkOT2hThIj7WlxOkR1xBMafZ6dHi6AwzM8/Na1Vaj9Yju3BeyEf4iINyOGmn3KuVFbJQVUpFkXcJEQiE9zbwh97e3pMnT46MjMj+kEwm13EQt9tm666rSxUKz/X3P9nbG85k4A81NttN7sDiRXHY7395eDiUTmeKxWNjY18/evSn5897N+IthAaNpqO6+kBLi7esVa8MD1dbrWgWxHElx+rZXCZzwy2KmE7RVGzCO/DTVy99/8WLP/g5rdN4dnXoLGu85VOj0lgpK4L+BDMBDZhlZ3NirkZTU6utdVLOKB+FPEwUJ0JcyESZXLQrySe9rDctKAO+CqUCVMGtcauv/PkslIQoFzWqjChiVpupCiov5uEPapVap9IpmQgEwvpBOrAIhPcIcE2/33/gwIHPfvazv/u7v/t7v/d7O3fu1K9TTwqsCFL10Z6e3Q0Nc/F4hmHu7erqaWy8mQN8ZLQ0DbU61NYG3RwOBBwm0787cKC9quoGR92vTbQg306T6dO33OK2WGZjMZvB8LnbbttaUyPfbnkzQU3QLB/etUtH05ORSJXF8qkDB+odjpt5C6GaphoPdnc/dLdKrYqNzxsclq0fur3p0K7q7S2ujoZcLOU/P2Jv8mz94O3WuirkUYqtErnXaZth2zQ7PVQYmufmazXS46uQ2KhtDHPhoeJQf6G/VFFq1jabKXNSTMb4WLFU1Kq1DdoGvUo/WhwdLg6n+FSjrrGKrpI7sJAhJ+Rada16td6kNhnVxhAfCnABF+WyUWu/Hk4gEAibH/jDxMTEli1bPv3pT8v+sH//fvMN9KRchVGjuWfbttva2sLpdDCT2dfUdGTrVrNOJ42muYkIopjI5yEz22trHUZjjmGiuVyqUJBu37vpYN9tRuNnDx7srqsLpFLQhk/t3y+/AVDJsXre7SYDaJ3W0Vprb3RTGlpNUc72+pY7elQU5e8d5fLFtvsONN2+S2te49AwjUpTramGP8AcoApTzJSDdsAfEOVbtC20ih4rjg0UBvgKHrNWypoRM/CHvJhfKI6csAL1lc9AQP6MkPFoPJI8UEYUTAtpP+fHhIt2KZkIBML6oULEqqysVOYIBMK7lkQi8Xd/93cf+tCHurq6LBZL+flU0khmZXFFRTab/ZuvfGUfzz+4c+fa+jVK5YcrMTwP3dHR5YdaKEtWRzKff66/P5hKfWjXrk63W0ldMVA0URRZns+zrEGrld/doyxbPdFs9sF/+Zd//uQnD7a1KUmrRCyVUBm0DGwPnzX3GWUZ5nsnT8Kq39fdjW8ldTXAznF08I1jj5rcSLM819f3/VK85y8+o7et7jdMSRB5hiuJglpDUzgDKTVOG5EX+ALDFVmD3axG4gp7r0qlvDfqe+Jk/PykSW9oaWlxlm9zkJZgOyX85hDUFWoK2yhfjEGiiE1V8KoKlZyICSTig4mFaRQUK0S6goaDyr1XAIaKj4NyyA+2KJaKES4CW7XTdr3qrV7gY8eOtba2fvWrX1XmCQQC4d1PKpX6i7/4i3vuuWf//v0Oh6P8qsAr/AF8+5FHJp999ov337+2gb0IBLwoFjkOq5XWrkaAWkuEYgXh1eHhQb//vq6uHXV1q10J4qP0CM9F461QD0TttVUGMvPphx/+/JEjD+zYoSStEtQE8gCFgDtoJX1Y47Ud6NAPT5/GqlCTJtdaOk3Wy2SAL5n80sU3O/7sU862OiVp5UAYEKJxXChKjs+I2FIDsRytpeEVasT2lR0sLp33P306fHRAp6KampqqqqrQvEiXNWCpP8jp+F7WHxbyyPkXw5W4lJCyUBZ5vBVf4qN8FJoBo9Cr9Quacfr0aRzuRx99VJ4lEAhrIxQKrf3PE4FA2DwgKLIsGwwGn3rqqf/23/7bl770pf/5P//n9PQ0VE3JsR7A8LQ0bdbppKd7rrX36sbBdqFWeq3WYTQatNob6aZZF1ABvUaDZsH3jTjfjYOtG8o1wc+DjWoWiJ/GqNOYDLROK0lg+bShNLTWYjRW2iitZs1jrxYDI6RVtFaF1WkWbBKJ8E45karA+SltCN+yiS5MYynyIKecKAPLXOi9AtBQj8ZTSVeS8f8EAuG9jewPyWTy5Zdf/trXvvblL3/5v//3/z48PLyOtxACBAINRSE8mbRaTKytw+jGQZTE1mEyCx9JZjbOImStMul0iN2o24bVY/OYjEqlpil8FuIzRILWa3QWI63XldNvtJEQ+pf1B0zL6cv6w8KsPL0YlII/oODCbJWmqpquXtx7RSAQ1pGN+wtFIBDWj/JLbMQ777zzU5/61G//9m/j2+fznTp1Kh6PKznWD/gWUGY2DtRgzdcql3LDz2qQmkWZ2lA2y9FZUgekyBc/15Fl1RCJb6uMSzPAShd6rwAywEHxedtVEQgEwrsayAM4ePDgxz/+8d/6rd/6zGc+k06njx8/7vV6lRzrRzlAkT+qV7NebbK5TGYdjzOq9VY/0vqw7OrWtg2UuuqSGFVBEX8gEN45SAcWgfBeQK1WW63WBx54oKenZ9u2bTt37mxqagqFQplMRslBuC7EMggEAoHwS4hKpbJYLB/84Af379+/devW7u7u5ubmcDgci8WUHIR3CZvLZG68O41AIBCWg3RgEQjvBTiOg2vOzs7yvPSOYelhClqtWH7Ug5JjZSD/VY+HuAosQAZ8lPkySillTgLT11zFCljYyvVqsmSjQE5UZspcbxWLuH4eaSXXXQ2WXZUHU8ouKAnL5FkDb7sGLL2q3TAl10SZv1wTZWZtLF4bkDcgf5Zds/ToiCVLkbgk/1Wzb8/ym7v2SrBo8WeBq2bBVbMEAoHwXgTaEI/HJycnGYZRq9UL/gCUHCsDfzGlP+jX/suJBUqUUBIkMHd1SvlzIyjrvEZN5KVKTcosTl/fmgB5tcrMckhbKaPMl5FLLSQtm2cp11/8tmtYuhVMKQ2lJKy0Jtdj8fqBvAFlM0sCcRkl2+JFyCgVueIUvSLD2rhGBd5CznBVnmVTCATCOwbpwCIQ3gtANBOJxE9/+tOZmRk4KGS0v7/f4/HYbKt4gVqR46aj0Uvz83Px+LLmCluIZbP9Xu9IIJBlGDkRpcbC4ZOTk8FUChmQwgmCP5HwJ5PCWp/AlS4URoPB87Ozs7HYsjXBmr2JBKqKDOzl9wdlGOai13t2ZgaVlFPyLIt9CaVSb6sS17luiT0dD4f7fb54Pr+sHimV8XpnYjG+XFu0QzKfPzU1hcrEL1cmWyzOxuOBtPI+5jWAdQ76/cPBYKZYVJKuZOkRRN3QGm+OjyMRFZCzofhMPJ7IKy/WWS0iLyTnQmyugGk2X0zOBsODUwuf+KS3mM5d1VDIHJvwes8NZwJRsfxcFagnsvnODYf6J7m8UjEmnU/MBIqp7Arlr8Qw+OElPYz1SnicNpebfTEl/FBLp9lgUP5IZVkW2xKyWWZujguHFRuGFefzWEmJ48rlCAQC4T0L/lynUqkf/ehHg4ODhUIB05iorq6uqalRcqyApXHwKqSt5PNDfv8AgmkuJycWeR5h8djY2Ew0Kr8KENEzmsnMx+PMWp/AhbiPkN07NzceCl0lIVIdCgUsHQwEFj6ocI5hCu+AyQCsGUG5d3Y2mE5faz3YXwjGZCQi7zK2jRiN+p+dnoa9yHkKLDufSMwlEvLstXhXmEzKF8lHpf3iCsW0FwfjLX+Ijc3loinogZxThi+yiZmgr3ckORcUELLLx5HJ5P29I75zI4W4UhM2z6Tmw9lQfNm9WwZRFBIJyQFkEPezWc7v5yMR8RqKJSlHNMrOzwvptCIeKFUsMvPzXCCwsCrZTMSC5EgEAuGdgPrCF75gXNPrrggEwuZBrVbTNB0MBuGd4OzZs7DPO+64o7a2duHBQyzLHn311VpR7HS7lz7hO1koPNfXd3R0FBYFX0kVi7U2m37R65whhedmZ3987hwyDPr9U5FIpdls0umgnsfGx9OFAtTHqNM5jEb4H9bgMpkcJtOyjxIvchxECjq1pabGdeWLuqFQfV7vE729cufUmZmZaDZb63CgJvKKICawvecHBl4cGIDP9Xu9gVSq1m7X0vTPBwZGAoG5eBxFUDGLXo9VobZVFovNYLiW2Mnv7nl/d3eD06kkLQIrfLav783xcVR42O+n1eoam23xTsE40WjP9/cjw5npaV8iUWO1Yp0/OXsW5orEWDaLfTRqtW9OTEDKPTab1bD8G6BZQUCFDRpNe3U1vpXUy8A7f3bp0sX5eeSZCId1NO22Whc/rmLpEcS2Qun0d0+coNTqkWCwyLLVVquGol4eHk7kcnV2u0GrPHN0KVD/voqC5/BOWv9WHmglVHLq1XOTL5+zN9cYHNbkXGjkmTfGnj/uPTs0d2pg6mhvbGzeWltpcbuUh7WXKhJzwdFn35w70Z8LxuZODggMZ3I7hSJz6l8fZ3KF5GwQJmp2Oyma8p4ZzEWSltpKjV4nmziXzmeGvYVAQktrHA6HAcdR3mVYI35pDQ1xc3Oa2lqV/FYsJDIMMzlZuHRJpdPRS97EBPUsDgzgw3m9KCjmcmqzGSvMnz4tG2cFx1FWa4UgMNPTsFvKYlFd+R7x2dlZVOP+++9X5gkEAuFdjuwP2Wx2eHh4aGjo3LlzVqv18OHDzc3NSFcyVVRcvHAhMTZ2sK0NcVBJusyycdCk1y/EJ14UBwOBx86fhzwgGA34fIiJMITTU1MI5cgwFgzqtVqnyVRg2Wf6+hCyKy2WpRsCQqk0HY1GMpm2qqqrgiD0APrxKARoZgb+AGPB5hDZ4QNyNgjGkN//k3Pnjo6MnJ2ePjk5+frYWDCdhkLAJd5YpckAyMzjvb0HWlo6lnufMuqJNnlleNiXTF6YmyuVSvAHelFMQdA/PT391IULw4FA79wc7KXSZNLQNErNxGKz8bg/mTSXK4PiiPtwCTSRUvhKOEGAJIilEmpiX/Kz7maaDMgUiy8F51y37zA4rUpS2R8EhoUDjPzsDY3JYG+qSfujE784M/z06/CH+VOD06/3Bi6O68xGR4tHetVgGejByLNvYlHGF5l7sz8XTZmr7FjZ+W8/m4+n0/4InMFUZdfotcGLY+HhaWt9NdYgH26R4TKjvtxMmFap7Xa7yWRa8IcSzxfHx4tjY7TTqUZzlUrs3FxhYICPxTi/nwuFpBsZIAOL4BOJ4uAgOzMjZDLMzAzWAEPAd/b4ceg1lsIi1GVnYGdnxWyWstlUV4qcz+fD90MPPSTPEgiEtZGDvSuTBALh3QxCrdPp/JVf+ZV77rln3759d99996/+6q+2tLQsts/rIBsh/GlnXd0927btaWqCU8L/5CuiQOo2ymYhQNVm811bthxqa8NS5Mc3pAoZtnk8yDARCslX+VKFAgT0Ws53HbIse352luG4wx0d79u+vbu2FrPSddTLNYGlwepgWrvq649s3drpdr86MjITjcLzIHxOs7m9uhoTqBXqMFa+AGu/du/VAstesIPS/WJoCDp7uLMTzYJdOz45CW9WFpfbLZbLPdnb21xZeWTLln3NzS8MDEAi0Sz4QK/bq6r8qRTWABXGXqA9r+qwWwmoGyz52UuXssUiGh81geZCtRcPoVr2CI4Gg2gKZN5eW1trs01GoygC9URNcGjMer1SeGUIHA9ZHH762ODjr/kvjHJ5aQieqdLWcmdP9yfu7f74PXX7uiiNRkWpzW5XxeVDj1LRkZlMINZw6/bWe/ZVb2uaPd6XnA0m5oLR0Tl7vRtrCA1MMqlcJhiLT/nVGkprMrzNkzxwNiSThb6+4tAQh9Pv8oVQIZUqDg/nL15koI/LjS8TEgmkazwew65dxt27de3tar0eiXwyiX8/Kq0WClviOKxHTKXUOG3W9LZ4AoFAeBehVqsdDseHP/zh97///QcOHLjzzjs/+tGPbtmyRadb0TtYl42DQ4EA4riSo3yh6PXRUfyVloLp1q1IOTY+jig5GYkgsO5ubORFEYEpXSggBTHLajBorrx4sBKk8eDBIGLc/paW+7dvv6Oz8+L8/IDfj3Q5A/a0wel8YMeOT+zb9/F9+/Y2NSGxymKBJ2C7mF4vkwFwlZOTk1PR6K1tbfd2dWGPTk1PBxaNBxdLpXgu950TJ7CJu7ZuvbW19c3x8Qvz83OxGJTGbbF0VFejMmjJeD6PyqA9kagUvgaby2QWNZsoCNlwfPT5E/0/eQUOUEhKWzc6LA0Hu2V/aDy0kzboRV5wtNapLndclsQSrCM2Nufe3tZ6ZF/zHbvmTvSFR2ZT3nB0dN7idjlbapNzwWwglg3Fo2NevsAYHVf0aS4D/CGVKgwMQCE4v18eZ10qFlmfDw6g6+jQtraKuRwzPl5aPAZQEPhwWMhktE1N+o4OTXU1OzPDJxKSP0QilM2mNpulQVjFopBO87GYiqLU175ASCAQbhDSgUUgvEegKKqurm7v3r379++/9dZbm5qaVmifIFMoDAcC8EWY1v7m5js6Ogxa7Ww8vqB98BV4DNzrltbWAy0t+G50uZABQgPvtOr1tXY7pVZDUn2JxPmZmV0NDTajchFsVaAApO193d23tbX1NDZiPRUqVTiTgWDJGbCVeofjV/fsuW/7dmTodLuhvPjAybDUZTKhJqIooiYT4XCOYbbV1ppW0A5LK4otwoOnIpFqi+WuLVsgl1trajLFIjxSyVFRkSsWh/z+WD6PRkObHG5vh9VNR6OoMOoJLfbYbKi35IsTE2adbmd9/dKhVW+L7Nb4NLlcaJbb29tbKishvjgiSo5rHEHUJJXPaymq2mrFBz6Nmvx8YMBttW71eJCuFF4ZhURm4qUzsQkf/FLvsMhNpreZPbs7247sa7p9t8ByFo9r24cO41sZfoUYQ6srOxu3PHio5fBud3drdVdrMZ1l0jk2W6A0lKnKbqy0c3lG4PiZYxfVNFXZ0Uhp3qbbSMhmi8PD+KadzoUrnHBN1usV4nFNTY36GteoYaX4BQMB1TY0aFtatLW1Kr1eZFkVTVMWi1qvh31WiCI7N4dZym5HZqUkgUAgvHdRq9XV1dV79uyBPxw4cKC1tdVw7fE1V7FsHJyJRhGXlRwVFYFkci4e3+bx3NrSgiDVXVcXK4cwlucRGWttNoRpRG04xgv9/Yi2iJ5r6zZymEzv374dddjT2LivuRlyEk6nsRV5KdaJ8Hewre3Itm23d3TQavX22tojW7Zg64iz62gypVIpks1CQuxG45GtW1EZ6ArH84jjCze4YSvyRabdjY0HW1sPtbW5bTa0CcQDS51mM/wBlUkXi4M+H8L39ro6tJVc9lpsLpNZ1J2GiD/75qXIyJyj2WOprZQTdVaTe3sr/KH5jh5KqzFX2bd/7C5Xe/3C8Cvsj6nK0fmBg61376nZ2Va3bxubK0JFsDaohbHSZnY7S6LIM+zcqUG+yNTu3bp4zPiyiIUCMzbGR6O0y6VeOMk1Gl1zs76rS1tfj49Kq33rJkEZtZquqjJ0dena2uiaGmgG1gNhEGGe+MdjNlNGY4njUISZmlJRFDJDypWyBAJhvSF2TiC8p4BprUG2ijwPoYHf6DUaGJ6Wpm1l7WMua59YKuUYxmUyWQ0GCA1NUVC9aCaDCXjMeCj0yvBwkWUter03kShwXHtV1Wr7R2RMWu2epqYuj0dD09i6P5mEM6Fi1OWdwgRmb2trM2q152Zmnunra6msbHA66x0O7PjFuTnUBPW36HSoCUwL6aiwXPY6LBItBVhmPJ/HVqrMZg1FoVmw76gSLFzJUb6wCUmV5VtuN9Qtms1iAo1wanr6lZERrAebn4vFPHZ7w5Kb2lYCGh8eaTMY0P7YF3zg6Fg/XF/JcY0jmCoUULFkoQDpPDk5iSMFT0X9m1wu+KhScsXorcaWO3p2feq+uj1btMYrRm+JvOA7P5KYDTjb6j27OhYunwJM2xrcVdua2Fxh8qWzl37wc0dzra2h2lbvZnOM98yQ//yIudoBH03OhYwum8m9zI2cVwHp1HV0GHfupKurF27xw4S2ocGwcye+1dewfDGfZ+fmcqdPJ55+Ovnss8XRUZwztN0upU9P86EQVVkp5PNCJqO226+1EgKBQHivUjaI1SnEsnEwlMnIV5VkMgxj1GgQueAMyGPW64scx4uiQatFcHx1eNgbj0MqgqkUgt2OujpEXqXkatDRdHt19b7mZhRneT6USs0nEpUWC6qk5FjE2enp2Xi8u64O/uC2WlGTdTQZkC0Wpd4fsxm1QpOiSgjlvkRioQOLE4RYLod2w45LWkXTlWYzdl9efGFu7tWREdQBcX++3DiNTufbHpp31mRUKpRam8lojPr6/V07P3FP48EdBvsV48iw5tjEfGRsztrgbril+63eq/LZiMzuHW0lUZw+euHEP//Y7HG52uqsddU8wwd6R2ffuISGQ4umvSGtxeBsrVdKXhuVXq9tbTX29EgdVZe74VQ0rXG7KYuFCwbzZ8+KmYwkEos76cqqoKmuLjEMMzaW7+2lXS7K4UBiBctyc3Osz6c2m0ssKyQSapMJ00pBAoHwDkA6sAgEgiQQ8ANJs8qz+IZOwWngW+UECUzraRoGI89iAoKoUatvbWuTfRHfSIcC7m9uhvwdHR0d8vuxYjn/CsF2zTqdXqPBygf9/uf6+rbW1MDbkK7kKG9ap9EUGMafTGJDsGTJgzWa29vb653OKovl1tZWVD6aybRWVQ0HArDA0WBQKXwNlrVCXhA0NK29LDHYriiKi2+LQJvwPI9Ny82C/6NBUHNo6AM7dkhDnyyWnsbGcDbrNJuhj0M+38sw9URiccOuBJguVBKVkWcplQq7jH2UZ8GyR1AQRaj5x/bswY7UOxxoycFAYEtNjfxAjTfGx2HPK68Hrdc5W2qdrbUwUcjcYlPmGXbm2AW9zVLbs0VjuvrORDWN+qqLqVxiPpiaD8mPbDdV2Xd9+n693WJrcNfu3eY9M2Sqdpiq7b6zw9OvX8iGE8uY+GVUWi1dVQV3vOIWP7Wastkop/MK6VxEieNgqxqPR9fRYdi6lTIapVsAwmGIpqG7uwI/IfBbpb6eGR+XnnyhUhUnJ5npafIcVgKBQLgOy8ZBBMqFcdMAwUhDUQvPtEIepGBmb1PT3Vu3soKwq6EBoX8qEjnc0ZFj2WNjY31eLwKfnH+FoAJQEZNOh/g4Egx+5+TJturqjqoqREYlx2Ww9dfHx5G+raYGsdWg1a6vyQDUAVF4oe8MdcMqildGbYRmbFFuloV2g//cuWUL5MFlNh9obsYa0CCI4BPh8IuDg1AaVF5ew1KkA7CEdTOZTMZpMskm89Lw8PxqTIbS0PZGt7OtTmc2ogZKahlREIJ9k2gLz64OnfXq0dMqtUpNUUymkPKGErMBNpMviSWDw9L9q3cbXXaD01K7Z2tiyq81Gx3NnujY3MTLZ1Pzl9/HshzQBrqyEh+IxBUdgmp1SRCETEa6MTCfx/TVK0EGNF2xyCeT+JQYRlUqwR+Me/aoDAbKbtc2NDCzs0jBh/V6mclJYbmXyRAIhBuHdGARCAQJNWIzjEqZkyagMoujO6alYH7ZV/AfFcqo1Vvc7iNbt97W3t5eXZ0uFhmer3M4XhsZGQoETk5N9c7NQZ7kIisEVpfM598cH3+hr89mNN67bRs0bnFN4EzQL4qitnk82DTqeW5mJp7L7airu729/c7OTlQAs6hbplg8NTkJ4Ts+OQkHvY72LYtknGWU+XIjyIYngykY6uI82AC2a9Hpbu/oONDSctfWrahMLJttcjphn29OTECLj09MrLYPiyq778JW8B/87V5cE4DtSnmUOeUIOo3G+7q68CPhUEeHxWAIp9PddXWX5udPT031e70nJyeRslDk7YF3XrlRgIOR9kVScyFnq8fVXqekLqJsgSWdzVS/d9vWD93O5YuR4Rm0Y/t9+xsPdjfcsl1rNiTngrDPtDfiOzccuDQ+f2oAtqqUvxZLavI2qFTaxkbTnj2G7m7jzp269nY4OxcMQmf1W7bo8DuhsRGNyMfjlM3GBwJ8OMzOzbHT0+KiZ4UQCAQCYTHXioOL/0BLwRRh4Kpgqla3VVUhxO9vadmJH/88X+C4XQ0Nz168OOj3n5mePld+IKZSYMXkGObs9PSL/f3whF/t6UEIXnwBDPCiOB4Oz8fjDU4nliIFVV13k8Eug8XhVWqoK8MWZiWfUeaUdtNS1O6Ghtva2u7o7Gx3u1EZk04Hi4A5TEcisIixUGhVXXtS4y86OuDGTWYiFDqxWpPBFqWPMrdAIZaOT/rMbkdlR/3CwwcWkKpUKuksBs/uzp3/7l5Kq4mMzAgs13zH7saD2xtv22mpcaUDUYunspjMTr58Njo6O3eqPzkTRCllFSukVMIZSbtc+q4uTVUVH40KicQVKynXRK3Xa+vrDdu3lziOC4WwRzr4Q1MT/EG68TCZpJ1OfHPz85zfLz3xPZlUihMIhPWDdGARCIQKDUXBmRL5vNzFAyNhed5pMiFdzgDd0dF0Kp9nytoEpYA/OY1Gs05Hlx+R0FpZOROLJcq9SOFMJpnPd7rdyPOLwcHFlxzfFsgCqvHCwMArIyMus/kzt966paZmoRoA6wymUn0+H/Rrm8cDw6ux2fp9Pnm4e73D0eRy9Xu9mWIRGjoViaB6W2tq8gzzxvg4tFVZyxKWmg40CtaYZ9mFB3mgTdAI1YteTENTFFogks3KNol2w4ZcJpNRpzNoNC2VlbC9yXAYFUNjDgeDqPOO+np4s/x0eXklbwtqYtHrM5ef8wXg9AatFu0jz4JrHUGdRmPUatEUlSbTWDDYCDnTaNBc2DU0VN/8vHQfwWo970pEXogMz2jNBmdrndZy9cuPRI5PzoWS82GD3Vy7Z0vbvQdovS427kU6rdPam2p0FuP8qX5XR4PBbklMBwxOq6u1DiuMjMwqq1gvoKcajdpgkIZowc0NhgqNRii/LVsa0lW+O4MZG9PW1akoioeGVlbSdrv0Uu1Ft1oQCAQCYTHXioMIUnIGoKfpAssinspdJMiJEGkrP6ndYTJ1VFdni8VAKoVwn2OYwUCgraoKsfv1kREUkdewQrCV4xMTLw4OIsZ97tChvc3NCHnKsstg6ycmJqx6fXtV1cLS9TUZIA8khz/I8ZUXBIqiKi0WBJpygrRFVBJbkTvp0DKoPKK21WCAaTQ4nc0u12w06k8k4BLTsRiC+77mZqzz4vz84vHXi7mpJpNIvI3JXN0ZtTyp+RCbybva6pcOvyqJYjYcj035oA2eXR1bHjhkra1MzEjjsGidxtZYY/VURkam9TaTqdKemPLzRcbd3ZaaD4eHZxY641aCWCxy0ajIslIHVnu7pq5OeTHxwt4JgjQyq/x2F219vb6zEzrBR6NIl56h6XSqdTp2dhbagAwoqDIYsCo+HJbeM0MgENYb0oFFIBAq4C71TmcknQ6l0wWOC6bT8/F4ncMBTYFTSm+7K5WqLZYix01FIpliMVUozMZiECAIn3yNEZ43E43Ck7bX1bEcZzMaoV8OozGez69KIyBwR0dHL5bfpvfh3bsbXS4Uhk5B13yJBLYL95qMRL59/Dg2xwoCZDeWzVbCtMqujJzYhelo1G40tlVXY9ZlNmMlEGXsBWblrSxlqWhh3+sdDui1N5HAOrEhGCR2dovbjcrIKdgotoJ99yeTmA1lMiPBYJ3dbrv8gr9QKoVqSylGI1YoVcbhgAViN1feLJRa3VJVhU1743FsK1l+T5OGpltcrnSxCP3F2q51BBfsHMcxlstJDxdTS+BoYu/k+xBXcXgWc7nJREGUOp4cVlOVY6EZmXQuG06wuYLAC4GL4+MvnsyFkyWxxGbzXL6gt0uvmkY2lM0EY5lATL53APtodjttTW4pZ07qWrpxRBz3TKaEBuc4ZmKiODoq3RUoigISOY52OKRrwhBljhOSSfkdQ9KdBfipYbNRDod0H8HqhwAQCATCLwmI+8vGQZNWi/AUz+U4QYAqIO7MxGII4lmGQXhCbK212xEWsQaoBYwCGbZ5PJhGQYQnhEsEuJVf6QHY0HAw+PLwcLPL9eDOnR1uN2IK4j60QTYZeW28IFyYn8f6a658FiRC4XqZDLZbaTZjPYFkEg6Ais0nEqhGe1UV6oPKpAsFmEBLZSVabC4Ww55Gs9nRYBBVqrnctRTJZCAzBq1WevpVRYXTZMKE02hEkWvJzEIIXuCdMhmnU0tRb2MyK2uwbDAu8Lyltmrh6Zlcvij5Q1a6WzDti448ezw5F4QtcLliPp7WmQ2UTukbzcWSaW/E2VpndFlRE6PLZm9yUxqazRdXuHUZGAIzNsbOzpZgRDwv5nIlUVQbjSKaGqrAMJjl/H757THwYSmdZVUGQ4VcZxhFOo2PdAFMr8dRkN4DA38Aq+yBJRAIK4F0YBEIhAqdRtNRXe0wmZ7o7f3Wm29+98SJTrcbgpItFl/o778wN1fgOI/dfktr62ujo1j63ZMnYZnbPR5r+R0uiNGDfj8rCF21tXAsyA1U7PTUFJS0y+OhV/MMVH8i8erIiPyEpm+8/vrfP/vs/3n11fOzs5Cnn126NFR++gPqadBovnXixCNvvPGjM2egU4fa26vLr5fmRVF+S86OujqXyWTR62fjcXmgO/boqvsIFrNUdWB4NoPhYFsb9v2bb7zx8LFjcO6tHg/aAXv3yvAwzJIuv5P7QEvLzwcHv3X8OFoGPgppXrjy/MbEBDaKTaN6eo0GlTk+OYmmq7ZaZXFfCZIvmkx3dHT4Uyls5etHj+ZYthtNbTaPBALHxsZ8ySRUeNkjCG2VV3J2etptsdTb7W6bTUfT45HIqelpNBRseKX1uAYlQYRTGhwW6cmsl3cqPDwzfbQ3MROgaBpOmfZHzz3yzIXvPX/+W8+WX1zYTmmlnjWBYUOD0662emtdpbnaodZpIqOzM29corS0xbOWB94vhfV6i5OTMEuVRgPd5CKR7IkTudOnmfFxGlpfWyvXGcLKhkKaxkaq/AAL+Cjn8zFTU2q9XpolEAgEwnLIw4WWxkGhVHp9dPTczEyqUEBs2tvUNBIMQh4QTBHK5Rgtx8FINgtb2FJTU2WxuK3WIs+fm50dD4XaqqsXnty0EmLZ7NGREbjHqampR44f/4fnnvvHF15AHeYTCdlk5FHMsAgYBVwFtZILyqyjyQCTToddhlp8+/hxBGVUCc1S53AwPP/CwACaApurdTg+0N2NRcjwnRMnsPvYkKxV4Mz0NPRjT2Oj3BeGQP/mxMRkJIKVwD3kPFdx80xmYmK1JrM8pQomk1OrKVOlbaEDK+2LzBy7EJvwofpGp5XLFfp+9NKF7zz35j8/WuKFml2dC2O1QgNTGpPe2VZnqnZozcaUNwJ/4BnWUuNcsJGVoNbpVDodIn7uzJns8eNcIKDBEXe5+EgE/iCNqKIoymQS02nIQ/7cOWSThmLV1sqX4uTHEdCVlZTVSsFFaZoPh6XXEdK0etFINwKBsF6QDiwCgSBdtYM13tnZaTcaeVG0m0wf3r0bpgJjg0vBV+AoVr3+nm3b2quqkF9DUbe1ty/c3AcPgxFCgForK2WXba2qkuTGYjnU3r7Qh7ISaJreWVd3oLUVNYH+coLAC4JYKkGw5HH1Wppudjo/0tMDv8QmDBrN3Vu3dtfVQe9QXBRFlIJ4NVdWotrQ0EqTKc+ydXY7VPJazgeWNR3s9a2trfhA48SKir2Njbe0tGCLWI9Fr0dNoIYmrfbBHTs8Nhs2jRo+tHdvk8sl95ShTVAZiGBN+eU+0NAqszlTKHRWV7e4XOprV2YpqMnhzs7dDQ3S49BVqjva2+GaaA3so1mnQwtf6wjKcomaqCkKzWI1GlHzA83NFp0OFcYKa+127IW8lRVi8VQ23bbT6FC0TE3TtXu2eHo6tZa3XrtO67Ras4HCmaOhqruaG2/tpnUaNlukDbrmw7udrXXym4Zw3tA62r2zTWcxIb97e6tWr4Ohune0OVtr5VVdE5UKvqhrbl54kRCAAavMZn1HBxYpKagD3BRNpNHompp0jY3IUxIEyuHQtbbSl+US57Baq9U1NEj5DQa6pkYaeKVSaerqqNW/sZFAIBB+eVg2DmrKt8gheiIgIkghZu2oq0PULFVUbK+tvaW1FfELZSV/EASX2Qy7QHitslgQZzmeRyyTA668iZWADSHW39HZiZXI/sCVozDi5oLJIBtiN2QG4Q9xUC4os44mA7Al7C/8ATGXFYT26urb2trgUYh8+Mb6EXmNGs2v7N6NRciPtvrQzp2dbre8IWgPXyqhDgjcqDlaDCIRz2bRyNs9HhQvb+Rqlo3lm8dkgMFpbbp1h6O5RpmvqHC01jce2qF3WBdUhNLQWpOB0mlUlAq+0Xy4R283s7kiDk/T4d3u7S3QCWTDLL5d7fXmaofWaKje3mJvcLPZQmVHg7Ot/m29hrJatc3NaqP03AOVTgeXkF4yyPM4HTU1Nfr2dmkRTUv+gNZWq+nqauRHisiyauhESwvtcikjsEol5NF4PGq9XqXVorikJaKICc2a3j1NIBCuj2piYqLysugTCIT3MNls9m++8pV9PP/gzp2ylyxF7gCC1lynUwNSiKWLO4PgN8l8Hh5jNxjkgslCIZHLYdZuMi1dETI/198fTKU+tGsXdE1JXSVwzQLHQfXocveNDOoWzWbNOh20DLMQ5XA6nWdZh9EIG5bzXAXyP/gv//LPn/zkwbY2JWkJ2EFsjlq0oavAYjQdWnWh3bBplIpkMkadTh6HjzWEM5lsseiGBV71+psyWYb53smTqOr7urvxraReCV9u/GsdPrD0CKImvCjGslmbwSD/GEBt0fioHixf/gmxlOf6+r5fivf8xWf0tvUYf1SS3jTEFVmtQYfaK4moGMMVU1m9zUSX7wgQeSEbjJXEkrHKrjHo0GR5b9T3xMn4+UmT3tDS0uJcwXvE357y0ZQvnC4gMkwFrNRkkn0UFiukUtLlU5zAi34qHDt2rLW19atf/aoyTyAQCL8cfPuRRyafffaL999/rd6TpXFwKfKj0BfnQSnEaHxcJpMc2hieDySTJr1+YYjWYlhBeHV4eNDvv6+ra0dd3TpEhMus1mQA8n/64Yc/f+TIAzt2KElLQJsgBGsuvyN4KZItCAL2dHFnkBS1czkYjrMsA4hZmEVlKs1myMzSvUYD/vD0aSgQatJ0jU6Tm2MywJdMfunimx1/9iln2zLvdVkDaEG+yNJ6jXTp6/IWIQyFRIbWa3Xlh2/CHArxNJPOmqqdWpP0rmQunfc/fTp8dADa0dTUVFVV9Tbdbdg3nkdBSQ+W2y+ABipxnFqrXZxB6vYqFqWbB+V/GtCwTAZrk/xhkWKdPn0aW3j00UeVeQKBsCZCodB1/yUTCIRfMhDdIUzLGskCUp/RlRIA3XGZzY5FUgXha6msdFzD+dYFbMuo1Uq1VRIkMOux2eTeK4BFbqsVNblW79UCsLTrgB1c3E22FOielGFRu2EKrYTKLDxFAktRmbbqarNOd/0Wvg7Yiqz412LpEcSURq2usVoXLmWjtrV2e4PTea3eq/VHVYEW1JkNi3uvAK3TmKsdcu8VQB5rfbWt0S31Xr1zwM6XXEtX63Rqi0W5mor60jTtclE22+LeKwKBQCBci6VxcCnIcFUelEJMrLZYFkKbjqabKyurzGYsklNuDu+QySAoS6OclLllwCK0yVV9K/AHt8Ui914BVKnSbO5wu6XKXLtZNpfJXHfhqlDTaq1Zj9ov7jbCrKnKLvdeAZVaZay0OVrrtGbD4myrAPuj0UhB/9rFpV5Gne6qDCiiNpvfsgW1WnqGpt2+uPeKQCCsI9f7IfT/Z+8/wOQqz4MNeKeX7b0XSVu0akhCEgKBRMd0jIm70xzHKQ7Jny/J9yVxcv1pf/IlTpzEcfI5dgAbMB1MBwskJNR7W+1qm7b3Pr3/95l3NIx2VxWhWbzPfa3HM+95y3PeM8xz6z1nzgiCIMwTrpxoCYIgCIIgXG3mlsmcfzlNEAThcpEFLEEQBBEtQRAEQRA+xYjJCIIwH5AFLEEQBLkCSxAEQRCETzFiMoIgzAdkAUsQBEEQBEEQBEEQBEGY08gCliAIglx4LwiCIAjCp5i5ZTJyPZggCJ8MsoAlCIIgoiUIgiAIwqcYuYm7IAjzAV1ra2teXl7slSAIv7j09/f/37/7u/pgcFNNzbQfbL7KTHm9206dGne7b66rq8jJiZUmCcL4naef/t+f+czK8vJYUZJw+/2vHjmSnZp6w6JFGWd+sjpZbG9ufj0yWf+N+8xnfqM6CUQi3v7xwfeOTjV22yzW8vLyjIyMC/xu9yfMgQMHCOOv/uqvMjMzkxuJIAjCVcPhcPzkiSc6tm79lRtuMBsMsdJkEAiFdre3nx4evqG6ujo/P7mfww6v949ffPEr1113U01NrChJeAKBN44eDaekbKypKc7MjJUmiaGpqX8+dbjy6/dklBfEipJB0OEZ2nJs/ECrWW8sKSnJzs5OrvoePXqUx3//938vKCgQfxCEy2ZwcFAWsARhvvDaa6+98MILKR5Pqtmc3NyJgI653RkWi9VkSnoWD4XDvRMT+enpNpMpVpQkiGTQ4chNTeWfB0mfFpfPN5USsuRk6AzJE75IJOT2BZ3eSDiCd1osllh58vB4PFar9Utf+tI999xjSvYbRhAE4eqwffv2n/70p+MDA9l2e3LTUzgSGXe7yZKpFot+DvjDwNRUls1GMLGiJKEi4ehgMkn3h2AoNOLzmnLS9WZjrCgZhP3BwIQrEgrPEX/wer083njjjb/7u7+LSKhCQRAuFVnAEoR5xLPPPvvqq6/6vF7N+ZLqN5FIJBQKGfQEkuRIgGCQLYJJ7qk5UJEY58DqFYQhEtEZ9RyhWFESiEQIIqy+h6BL+gECZiUtLfWRRx659957ZQFLEIR5wjvvvPPMM89MTU6SK5OctUmU4TD2kHSTgbnmD3MhEtAcLxzWGaKOlzwIgziiT3m7IDNJBn8wm03r1q371re+JQtYgnDZyAKWIMwjNm/e/NRTT3k8ntTU1ORaRTAYnJqaMhgMRGI0JvMEHRBMb29vQUGBzWaLFSWJUCg0Pj6O1tjt9qQ7qNPp9Hq92dnZHKZY0VVHM/JgkHcsjwaT3ZZRYjDaknuTj8mRrtxM46//+q+vX78+iTMjCIJwNdm/fz/+0NHRkfTvYYXDYdITj8ofkiszZO3+/v6srKy0tLRYUZJgQsbGxsxmM/6QdK0KBALIDNNCPLGiZMDRwR8IRm+0WtOLjSZ7clc8p8Z6zTr3I4987sEHH0zuzAjCpxpZwBKEecTAwMDf/u3fulyu6urq5Dqfz+fjk8ftdhMJNhwrTRL4zQsvvHDbbbeVlpbGipIEmnXs2DHsc8GCBUk/O9fW1tbX17du3brkXnjPm6S3t3diYsKaVly8+L70XN66yVw2OvThjxflO/7mb/4m6avAgiAIVw3M4fHHH3/33XdJCslduw+Hwx0dHSMjIwsXLkz6v1+QmVdfffXaa69dtGhRrChJ4A8nTpzgCZFkZGSowmThdDr37du3evXqrKysWFEyYE7QGN4qJlteYfUdmYXL9fpkLu0d3/uCyX30P//z+3iv+IMgXDaygCUI8wiU4tvf/jaPS5YsSe4ZVI/H09jYODU1tXTp0vz8/FhpksDLf/jDHz744IMLFiyIFSUJVPjAgQN2u72uro7HWGmSOHnyZFdX16ZNm5J7YRpHh3+rjI6O2tLLyld8EQHV6ZP5b6dd7/xbbcHod77zndhrQRCE+cFjjz32yiuvkBSSe4FPKBRqaWkZGBggURYVFSV3IQCZeeqppzZs2IBWxYqShN/vP3ToEJNDJEk/Lzg5Oblt2zamJTc3N1aUDAKBQGdnJ28Vs72wZMlDOWXr9PpkfvH/wNYfGR27n332mdhrQRAui8HBweR/U1oQBCHpyNkwQRAEQRAEQRCEuYwsYAmCkAQiEXVn7rnCXItHmKPI20QQBEEQBEEQkoQsYAmCkATm2hVPcgWWcFHI20QQBEEQBEEQkoQsYAmCIAiCIAiCIAiCIAhzGlnAEgRBkK8QCoIgCIIgCIIgzGlkAUsQBEG+QigIgiAIgiAIgjCnkQUsQZi/hCIhR8gxGhyN/40Hx91hdyQlEowEJ0OTlFCB55TE2pwN5c6w0xF2qJeBSGAqNDUQGOCRzlUFOnSFXaEU7WWcmVc8UdMb9o6HxhmUJuFIWBX6I/6J0ASFzpBzWieKcAq13Sp4X8SnQiUSWg0GBhmaCpTQllDV3kXbncW0eBidhiPBETohKtWER/pnWoaDw9oeRXdwVtToPPJcaxX20ZVqFQ+P3XGFXNHq54NRqEnzsdBYYiQz52oa2sENaweXgNURZB48Yc9QYIhIeKK6Yno5xLxUrc4D9eNvGI4vfcbLPREPhUQY7zYRShhFzZsKRhVSmZKx4JiaKFDBxF+eC9oGI95Jf/eI9xSPwbBXK9PeCSEfu+xtHfY0uoJD4TMRxolEwt7Q5LivY9jb5AoOh7SBmJbglL9vyNs44euKllAt5AwMTvg7Q2GfavgR03dOEARhPsLnMBmND3A+/NUfz1WOI9eo7EOm4POcklibM6jPf+qrJipHkxr4/McfKExME3QVTzfngppkZ9IuOYVEH8/OJMrECElVaiwF3SrPif9NBCf8YT8xX6TJzAqV1bjkaOJXIyZGyG7GI0yEmoyiNTxbZng5FBxiv1QJbYnkYvyBDgmA/VLZOR6J8ge84lz+QM1pR1CL/3JNRrVlL+LzzF/cTNRc0XPigUtEHQ7GpRX9qGBopQUTGOZJLJiUAD3wUrU6F1QORnxTgT78Ydzf4T+zL2qTL+QY87U7g4PxwjiRlDBb8YQhTyPOQCeUYR3YAv5Aq4DmUVorD0fQ1+kPOVVDQRCuOIZHH33UbrfHXgmC8IuL3+/fsmULj/n5+eqCIyyk0dt4wnPitO90h6+Dx8HgoF6nzzJktfnaWnwtA8GBHn8PWpCmTzPpTKqfRIYCQ/SANBSZinjZG+g95TuFEuEZFr3FprchKM2+ZoPOkKpPpWfVKhgMjoyM+Hy+goKC1NRUVYiL0Lbd204MPKdJuiEd5TrpPdnqa8XeiASlSDOksUk1AfonhmOeY/2B/r5AHy5FK7Pe3OXvYhcwJEzRqrMSCY5FIZt4rku4F3cgEDh06FB9fX1WVlasKCWlP9jf4Glgd+gW46QV8dN5i7eFIEcCI4OBQaPOyLTEdyoOIXX7uwk715jLWAgZ8aPC7AIxWPVW/thHXjKlqYbY7kMoFOrr6zOZTHl5eTxqJZEQMXCAGK4n0MPuUJ8+Z52rxJ1Csql/0nOS+LsD3agwFQiMEnaHYChhJgmAORkNjdp0NrqNNY4yPDw8OTlZVVWlIgG8sN3fftxzHI9kXF6mG9OZBNSTbtllQsVQzTozPasmCt4PzMAp7ylC5SAGU4IEQ4QH3QfVPx5wZfaLvaAHtY/xNxtHZ2JiwuPxmCwZmYXLrGmFOp3eHRhunnz72Oiz7Y4tfe5DnuB4jmWhgUh8bcfHnj858cppx7ZRb6vdlJtmytclnKdBWE+O/6xh/CUqjPvazEymMdcVGNo3/IMB99FB7wmbMdtuzAtGPKcm33IGhrMs5Ua9NdY4Snfb3txUz5133hl7LQiCMD84fPhwU1MTSUGv1z5U/RE/Sfao5yiZCH/gjw9wcnSmIZPPeT7w+4J9ff4+b8RL9iSHqk4UE8EJUmRXoItkFEumhjQyC63IF6Qtk95k19tJDU2+JvIgPVBHtY1EImNjY06nk0SZlpamZIa81uxt5m8kNEKflGQYMmje5m876j7a5m1TEdoMNsrjCjEeGkceyF9qKwpEkrIb7KQhvOWCJgPIzLFjxyoqKtCqWFFKCq3wItIlu8YQRMig+APhkQrZyvzQyTSZIVp2XEumgW6e0JBx+eM5rcitU6EpMiPTws5iO1owhtR43scf+vv7mRwisdli2ZwpxWQYjvrsGnNIJKRs5rnd104JHqJMJvEidHa209857Qgy3EWaDGB3nZ2dTIv6BybvCqbiiPsIM6Cmmr+p8BQm4A65G32NHf4OKrCnjIU4nWVokYA6sgzEzLDvREswvPGYIiZTk5mooA76BwmPw8chUz2Ew2E0hreKwZSWnr/YllGq0xm8wYm2qc1HR59pm3qvx7XfFRzOMlcgA9QPhr2tU+8dG3s2FAkW2BbrUj46OuDw9zVNvHZi/IX2qS397sMGvRlb8ATH8IdBFNR91Ki3pJkK9Tpj29T7w97GDEuZ2ZCWuC99HYf0/p5HHnkk9loQhMvC5XJN/6eXIAjzBxwx35hfaamsslaVmkvxJxwLM0ALcD48qdhUjBkccB1AdNgaaxYFq8D29rv24384BCWeiAcFmQxOFpoKsRCe+8N+lKvX34shzVzomQaC0u/vzzXllphLECxUCYmkBLNBiEtNpZnGzAZ3A5sSI/GEPSc8JxDcIlNRnjEPgVYLPXiMN+zNNmajOzgc0bJTPDfrzIk+MStoa4u3xRV2EQndai7rbWbviIT+swxZzBUd4u7UibWJgqVRTuTMWKu31Re9fofeCAajytBnEAPP8X4mBwWc5nwzoSa9hXVhIuFY0LbL16V8btpcMUqsTRSGRhZROlox7mH3YdpiwAgik4k1ckCZDQ4TJcwhxzrW8hxoC4XBIfrBWUtMJUgwu48vEuFp/+nJsHbQi4xFyowpjDWLwvxjw8h6mbmMRxoOB4YJptPXiRYTZLe/m4Ol3jOhlBAlsZazEYr4hryN+4d/NOZrTzeVOPz9R0efHvI2uENjTRNvNI2/ZjVk2U05iGnLxLuuwEj8PKo/5Gx3bGmefNsfdmWaStuntp2aeHvC1zngOdbp2GE1ZE74uzoc2wNhz7C3ecB9wmbMnLZ6JQiCICgMKQYybIW5An+osFSQGkj3pNep8NRe116eqExxzH2M7JN4ZQ0JoiPQQUIpNBaSYcloZBZHyEFeICtRgi3QhMSEkHT4OnCS8ycFIJuQnYmnzFSmsrMjrF3lhH7QvNRSSpD8EY8+4ZQGeZnh1KYCc4E/xe+OuBEMYrtskyFs/KHH30PPxeZiJKHR04hFYCZEmGPMIQ/a9Dbq0Gc8PYGaB1fExbiIGXvU5e+aCGoXkpN/SdxMEd2SIsdCY7Slk/PLDJ0jadSkQ0yAVk2eJqalxdcyGBwsMBZwgFAF5oqYY22i62hEO/MIqovjLs9k6MpusCNOaqpzTDm8SRiIA4S99AX6CK/cXM5L3Ia3QXxaeIJUtPvbUYVyU3mFqQLzQScQGLSBYJCZocAQ+6gdqeAg3Z5/WsKRwKiv9dDIj/vdhzPNZYEwTvlSv+eIP+z0hMbRg0MjT5yaeHPM2xo5+8K0UMTf6z7YNPmGJzieZ63tdx9tHH911Nsy6G1omnzTZsj2hCY6HTt9oakxX1uP6wBNrNppRUEQPhFkAUsQ5i8WnaXSUnmN7Rr+FlgXoALV1mqUxawzU15nrau2VC+0LEQg3CF34pfsMA/0BbvS6XTogioMhAP4By/zjHk8+iI+VAk3Qp7S9emJ1jgTNEWtLtVaa2ssNWmGNGfYiUWhXLRVkfCIuqnVKNWKMGhFHYKkYa2lVp1dHA+OI3wYD5Egr96wF/dCkvJN+Xa9fVa5Sdw7xqUJOkUki62LUUlcFnnF1ZixpbalBMNWpJaxEgWU3W/3tTMQth0/Xayt5ui0s8FaMCkGd9iNe7ELeSZtllSdc8EOYoe4HTtYZ6lD1/Az2qKP0+YqUUCpwBDEvMCygDr1tnpjinadFIcD+UbxiYRJYB9RQOYHkaXnWONzQJ9MC0/Y/RprDfGwj+g4b4PR4ChTxNFhrgpMBQQzzcuJjemlCX+LLIswZiJhHhg6y5CVaczkrcLx4u3EROUacy+wgBUOuAMjDn9faerqJdkPFqeucodGHf6Bcd/pQc+xNFPh8pzPr83/5tr8b5SkrjZqZ2Jj6HT6THNFXdY9a/K+viT7YashwxHoc4dGXMFRvc5YYKu3GXNcgSEEt8uxy2bMzLXWGnWygCUIgjAL5Dhy03LbcvxhsW2xXq/nE77MXGbVWcmPlCh/ICPwl/g9NbJPlj6LfE16QjnIy0OBIfIRWYYMS3rKMmaRJmjV7m/HH0gTJItY43NATiG9qtxEGnKFXaQYhIFkVGGuWGpdusK2YqVtJckunpoBSaAJ5Wwl9ZCmSWQUEu3lmQwwojPkpLd6az29FRoLSeIkStyD2MiS5OUqSxURssuxNlHwB+Yhx5DDvDEtJGvSPdWCKUGyPMEQOTvFH4ZD/xc87QREwk4tsi5iqgmeJI63ZBuy2WsiIZ4cYw4BTzvnRAqeeQS1aC/XZDjiDIqKqKnmgPLOoXObwcau8YRgCIlCZp5u4+8WRIK/UlMpwajZQ1PZC4yOPjP1mcSPJhE/hsZjkbGIt5BqOyvhSMgbHJ8K9BXYli7J+mxl2oZgxOsI9AfC3vapLcdHn3MFBuk5VvssdKnG/OqM26/N+7Vrcr+cbVnoCAy4gsPu4EgkEsq31WeYSryhCXo7PbUtFAkU2paY9WnarguC8AkgC1iCMH8hT2NjqGEwEuz391Oizg3iKFgpT0aDo92BbmzSarBOS+o0xDtRilxDriox6U105Yl48A9P2GNMMSJPg4HBSnPl+ZVCkW3MxlS6/d38Ia/IFhZFYNiwWWemZzqkBHGhUDWJRLTbUmB1OBCbzHpzmj4NWURbqe+KaDex4jkVMB4sDblJlNdEEq+fx/DYWZvORp/0w+hYGmapFsWYFgp5QpOJ0ESsTRRa8VdkKkL+CFsV0gkWxujDoWFMi5dExWO+MX/alM4ETUTXxoJjvYHeDn8HgssOsgtI27S5SlyBIv6J4ARx8kdlIuEIouA0oQfcdzioneHkD6umfwQ01vLcEHkwHOQ40ht98sfhHguNMS0cBXUBv5p/KnOM6Fw1BMKgcp9f+zIClslLqvGoBRMa59AQPI4+4B9gzjMNmbFm50CvN9lNuVmWSldwZMjTgEGmmQr5cwVHvcEpk9424D7a6zxg0tuLbMuthqy4QRr1toq065dmfzbXumjY00iE6aYSmyHbbsgNR4JD3ka81mrInvR3jfpacq3VdmPsjS0IgiDMJO4PfHpPBifxhwx9BjllpX1lliGLrEfmSjWk2vX2xAuXSBal5tJKSyWJVfuuXHQ5huRi1Bt9Ed9ISLs6mDpYBP5QZa66mJUapIV8SkLsC/QRCSmGtELaIsUwxEnPyaPuo53+TtJlrEEUmqhdIFR2gVxP7rYb7JRctsmwUyQXcpnmLSmaP/CSfSwwFiywLKDnkcAI02Iz2KZ9rZJN6gyQyuzElq5LJxgVAMEwz+wUe+eP+LVVpAst6tED0+INe0m7nb5OnpBemUx2hFll81BwiKnmADHzsTbRY4pQzTyCmmNcrskAdZgNYkZOaEj8CCSzVGGuWGBegFEgEkwdVsCMxdqoXTBmVFuqtaVDnZ4K7DuD4g/M6mRYuwUBAVMTFaFz7Es1PBd6ncFqzM4yV/hCU4OeE5OBHpJ+Gmaot/hCjgxLeaFthcWQEaudgEFnKrQtXZL9UL5tMeLhDU2mm4rthhz8gT6HvE2OQJ9Zn+bwD/R7jqabCrMsC+LuIQjCFUcWsARBSBkLjZ32nS4xlaAs2AB/+ArqhvBhfkgPnpG4xEMFBHSJdUmOMSduUVadFSmhIb6IYVj1VrpVF9SMBccmQ5NIj6oJiVc8AZqSb8hHXk+4T5zAKkKTRIJ74UzaNVbR5vTmCDmQsHhbDCYcCdt1dsRIlRCkN+JVUoX24Un4NG6E5eQYtDN1uCMGRkNVP05iPJhlKCWkaXRwAv0lAHWylD1lp5SrMRBDa9cWJXRFhRprTZ2lTpPpM9OlXQhmynOH3fSG2SNePOeJP+xHuWYNJg4dUrPD39HibcG/GY4J1/ZuxlwlKj67iecxbnxamAGGY2imRa0ZZRozEUH2BdHH6RHZafsyDSaTY4FbU5Pm6DiR04QwiIc/VY2AEVAOQWJPDMFAjd5G9qLB28AcEjA7UmwudoS1A1pkLBoODNOWmsrUp/0zIxGjzpJhKiuw1Hc6dh4fe6HbuSfDVJJtqYpEQoGIe8Lf3Tq1+cjY0wdHHuty7vYnfMeTGOzG3FRjgTMwdHLiFU9wPMNUmmYqLrQtK0ld5fQP2I15JamrWybfZYgsc6UrMDjqbUVzIwnv23PPkCAIwnyEjHDccxx/IN3zMa6tgOjTSEO9gV78gbyjzvfEakcx68ymFO0UyCnvqW5/NynSbrDTPNWQ2ufvI1uRuEkxasFFS8TRq6pjjWcj25AdTAmSE5u8TT2BHvImg5IH+cTWlp+Cg+2+9j2uPYSkFZ4NiQ//IctXmCuI/JJMZiaaJOh0NKEy8kDCpWe17MJeu0Ku0/7TTZ4mpsWii92qSaFplal0MDB40nuywdOAhGQbs8mV6gwTHTI57OZAYADBIM8OB7VvXJ4/GCZwNDR6ynPqmOcYldkLwuOPYJiWVq92Tyt1/i/WIMqsR5ApvWyTiUMdNIDgS8wlzDMTQoR0gk0RyUBwgG6LTcXx5U4ta+vs7C8leEWzrxlhyDflYzJFpiImlsPBLPGEynTFPDMt55EZvc6UbirKty7udR08Pv58+9QWiyENfzDrU6vSN15f8K3StDVGTfNmwWLISDUWeoJjx8deHPU200+6uaTAtmRh+s0Of59BZylOXdnl3IWK5Flrg2HPiLfFG7zAARIE4fKQBSxBmO+Q7PEPDKDSXJnoMYYUA5ZQbal2RO99gDfENpwDVKPCUrHWvrbcVF5nqaOEhnXWOgy10dvII6MgLrHKCTqLamBCfYE+Y4qx2lq9yLIIX9G0L+TCiRHiBm/DCc+JVl8rSqc1TJQLnid8jLFN/S2wLFhlX0XwPFFfASgzl6G2/OFAIzNu6ZUYT44hBzcaCg4d8Rxp9DSOhEZUn7HN52VmNaPOWG+tr7HU8MiuYXvsEbtMJMzJKd+p8zgoE4i4MwkcmlprLW43HNB+iGfmXI0FxmJt4iQEokWlS0EEr7VfS1dLrEs4RpPBSUSQmcdQiaTd347Rnkv7zHpzgamgwFjAodTuietr4/3w0c6ee274VwezzeNCy8JKS+VC80IasgvEvyFtAweIdwj/WuDfMPSPfdI/+t4Z6HSGZ/8Fn0DYM+nvGfefzrfVl6ddn2etm/T39ruP+sJTkUjEoDOuzP3lG4v+Pwa9+dTkmxP+rrOWn6JvNqsha0H6LZmWsiFvw7ivPdNctrHo/6zJ/401eV+3GjI6HTsL7SvGfaePjj57YOSx5sl3HNFbAse4qHeBIAjCvMAX9g0Hh0mXfJJbE79zHUnJMmTxsU8FEhbJJVaegE1nIxMVm4oHg4MkBfILGYp8t1y7eNZK1qZ5i69F5cr+QP/MtScFQwxGv/lFTqyyVBWaCqdCUyOBERxmfdr62zJuuzfz3rsy7yLpdPg6pmUWMgKxEWGqIbXCXEEJ/Vy8ycwky5hVatLuknnYfbjB08DMxDZEx8IH0Cr2iz6Zt3g/OAAlPf6ebGM2aZ0/s85MBXakzFR2je2aWksthdQcDY2mG9JJwac8p8iVKMG5giG50wOGgAVhIJmGzLGgdvMswlCR4DkEQyFzRUmsWZyzjyCiqJmM9XJMRkFlrKM30JtpzCTpx0qj16x1B7pPeE+YU8wr7SvTzr7xOdAtInTcfRwfIx6mFxdal7qOnWJaeMkRoU99ip4Jb/I0ITNMZqzx2YQi/il//7ivI9daXZ66vsi2whOaGPAc9wYnciwL083FygTPvRQXsRgyqjI2lqWtG/O1j3ibU40FG4v/9Nq8X12b/40sc0Wva3+JfVUoEjg29tyhkSeakBBfZ6ypIAhXDlnAEoT5znj015RRGbtBuz9UOBL7IWer3lpprkQlESAkDH2JNTg3+CLyQVehlBACkWvMDUZ/zgZzQkFafa3+lLNutaBAa9TVVXgnw2GK5eZyV9iFM9FQu7OSsSBNn1ZoLMwx5vAETVENiZYRsSuGUyWMYtFbTNGv/hF2gamAbtkdLI1H5EndXAPfOs/pXL1OTwDV5mp60M5/GrRbcqTqU+ncd+aXrXmkGhY1zbRmhXiYijxTHu44Gb1gSrvIKOJjophVnPVcwTAtuCkzgC8utS1lfjgQXf4u+pk2V0hhrE30MiiTXvv+BQHzklADKQH+qUAYlDOZRIJr6nTauU11Rpr5IST11QDVyUyY+aX2pdo5akMaks0ecXTsejvBB8If3ZWM0bV/xpyZFX9Eu1NYuj59mW1ZlbmKvSCMgcAAh4wn6kR3T6CHroiQvcOqM/QZHHr+QRLr4my8oYkhbwPuWJd598rcr9Rm3e0KDp92fBAM+0x6W4a5vMBWX5W+MdNU5gqOBBJ+3juAzXubRr0tdmPOitwvlKReSyd97kNsSjXl5Vlr9Xrjqcm3My0V2eaqXtcBv3bflsCpybeGPCdUD4IgCEIiU+EpckexqZjPcD78SQGknuHgMPml1FzKB362IZsPdhJfrEH0rAYvqZZjyKm1anfCikS0X6kjVZFn6YrH8eB4uiGdys3eZp4Y9cYOf4cnMouE0MoRdmiXFxlyr7Ffs8isrf4wRH+gH1UgtZGmVVYiZ5GP4tlKQcAkQfI4yYiaqvDyTEbBoCXmknprPbqi+YMxj3RJmnOGna6Qi10jD5INTSkmdjmuLvQ/GhrFUgh+iXWJ0h4mdjQ4SvCZxkx1tmkoMERUzpB2Uyr0Bltr87dplzzPBpmXmurs1xLbEqUKTAtzS1fMKmNVW6sZmoysxAbOcwTPYzLesPc8JqNAZjiIZr2ZOYl/T5DmTGyjpxHdYiyOviqPQzzsdYO3galYYV9RY61RhwlVIBjmlnkjMCaWmJmWXFMuNQeCH+1RIv6wa8TbNOZrXZRx2zW5X67Pfogs3+H40JmwzggzrS4UCYz7TtPWYkhflv3I4qz7EQ/8IYxcGbPzrHVWQ2aHY7vNlFtoX4ZpTPg6Iinhtqn3e937Y10IgnDlkAUsQZjvICL4X5G5CGnjJUZFyXHPcVRAXe6ElPB/2ACehG3gE6rhrGgNdNqPZAdTggiWL+zDMzCedH060oNvxeqdjVqTwmJpjK6p5wxEYLgUmlVnrUMHeY5BUpknmCgDoTIMQc+B6M0R0DUGQhbphz+ECZXhCYJFNSqjs3aD9ivUid8ZhMSX7C/mh7+iU1WWKqaFeSg2F7Mj+B9DExgmyoTg3zxSEkjRbnsRaz8bep3eH/YTDNXQQQLDtwpNhTyikueaUl1Em3aguTatCVCYOFdUoxMOENNOnJglodIz+0IhhwM71L7akEJHsUjS9GkWnYWmiCyuzCbtIrtz7AT9uyPuAf9AhamCaSkyFvFOQEMLjYU05K3C/PPH8eIlYwXDQXpT7xzVnEei5SVxqpc8548ghwPDGD9eyyYi5xgxP1ows0PIYWzSE5zwBid8wamIJs26dFMRZukOjEz4u0Y8LZ7QhFm78Ypp1Nva5z7sCAz4Qs7Tjm3Hx57rcu52BYbcAY5FmArEp0vRY7Hjvo4hT0N15h12Y24g7Mkwl+VZa9zBUVdwxtVtgiAIQor2BT3yb6m5lLzDS1L8VHjqiPvIeHCcl3zC82HOo5Z3In7lD2SKHn9Ph7+DbMUmPtCpo3KZlhR0OpIXf7mGXGpSolaCyLOkFW3IGVCHx8Qsw3OyjyPkaPI1kZ60QVMCvCTlUSHRZBh9KDBE9mEI1Y9Ce37pJgOMS3ql1RLbkoWWheYUMyU0HAwMnvafZly1p4zOE+JUMsMTxqOQeHjCdFGHQrVTlNAJWkLlclM5z206TWayjNptqpg9beAZaDsQ3UGtw6hi0T9jdfo7O3wddEIA7AhDqOGUydDbuY4gL+lnVpNBus5jMgrcsjfQS021NAnE0OvvbfW1UlJrqc015jIKPdOt8gee022br80dciOBVeaq+CKj2il2ZzQwyjxQTn2s5iOZOSf0H0AePMFxH7YbPudaJDUn/V397iOT/p5QxN/nPnR87IUOxw53cMgRGMQZ8AcCYTgepwJ9g96T5anrM0xl/pDTZszOt9b5Qg7nOU7FCYLwcdA+jwRBmM9oshjSZDGahjUtQBq6/d1dvq6BwACiiaHmYW467YThaGgUp1QNzwUahABl6DP4s+gtSkFQRqtu+p3gFRQihQa9YSQ00h3o7g/0jwRHEEpsBuNs8bUQBiXdvm7NmYzZSBIaRCRYTqYhM82QRpB9gT7+kLkMQwaGRLdUxsDwRTSLQjrEKYkE/UL+1NBxtKW6M6j+233tWBp9jofG03RpxabiHIO2gnbad5p5ICRjihFtwv+oPBmaPI/RKtgFpIqdImBUmGlErNFiJnbWaQGsTjkfhq1FEhxnR4pMRUa9cdpc4cd0xUsOFp0zCpNAw75gX5e/i3GZqPg5T+InWmYy1ZCq/l1BJGgue6QqzITJ5E3S5G3qCnQxIrtP/Gh9gbkg06h9MYHweM+gkvwLgSAnw5MDwQG6JRgE1xHWvhwxFNT2AstkaOXTHEF2CvXkGFGNQkKlFU/UP4dmYtanZVrK7cbstqn3T46/wqNZn15sX5lvW5JrqXYEBhrHXzs0+hjemWetQyJbp35+aOSJQc8xvc7gC011unYdG3u2YezlPtfBDHNZgbVe0+CUFHdodMB9xGLIKE+9zmbM0euM3tCkMzCkTzEYE+4pKwiCIMTxRDxk1TyD9su2qoRk0RPo6fB1kCZ6/b3IgJb19GnkU1IAGZk6WEeHv4MMRR3+KMEx1Ck0EgRpgnRAzlLfSSTt8keiVFljGoxLssM0yNTkoMHgIAmOmnRIKu/0dfJHZmQTepBvyp9mMtSZiP4CMnlZdRjnUk1GQTX2qMXbQtbmCQOREwuMBew4uZg/lQfJfURIP0wRdcjIjEJz8iZbCZisSgmToLolUTJ6jilHkxmdJjPMoTvkpvNZpwWoSRplQgiDPkcCIzQk1ZKOO/2dKhKmgryvLuaKmUz0DNPMI6jCg8swGQXd8h4g3dt1sVt2Eskp3ykmilDZHfa6399Pb/wRNuMSFYVEQit2czg43OfXlIzZUz1oq2y6lBxjDm8YdkSTmdD5ZMaos6SbS+3G3NNT25vGX2ueeIeoimzLbYbsWI0o6kQem7qcuw+N/LjbtVuXog9FfL1u7c5ZJ8deOTX+htWQhT8YorfdCEW8g57j1ClLXWM35Rt0Zn/IrZau5LeMBeGTQBawBGFeQ4Y2pZjSDelojTrDhpEgWyvsKxq9jdsd23c7d9dEf5raoDOggAP+AUxFtQUsAW+I64jCFdJWxEpMJdbo7bqxvXZfO9KzwLogvoaCYagngPQQwDW2axh6h2PHVsdWBIURK82VRaaiHEPOftf+nc6dzb7m61Kvo0MCOO07PeQfwpww15W2lZjZXtfefa59eAytECm6ZdfQHfaOSBgXEQyEAy2+FhSt1lY7bX0kMR4CXmRZhD5uc2zb69yLOS2zLaM+hQRzxH3kQ+eHRFhtrUbgsG2CGQ2Mxr8LwP6Y9WbljrGSKNghc0h49J+pz0TXTnpOos6Edy7ZYncYlNnb7ty+xbEFA66x1FB/5lyVmcqw7S5fF3vHvjDEavtqXu5y7CLgNalrmEl14ldzskCX3WDPN+Zz7LL0WTRp8jZx9PNMeeo9MBP+aYFt86445DrEu6LV17rEuoQeiJwIsck9zj07nDtovty+nPln9tQ/GHi+wLKAo3bAfYCGe1x7aMUkqMlh9qhZbipPNaQSTLo+HZc95T3FE5RaDT0NiyGjMu2G6wp+F1Nud3xN262/AAD/9ElEQVQQCLuWZn+uNvPuLFPZspzPV6XfOOA52uPcn21esCTroQxTqT/k8oTGgmEvzro46wHtfquB/papn6ebi5dnP1KSujrq3BFXcNQZHFqcda/VkGnRp2VbFgx5GrqduwttK/KstbGx4aO3iSAIwnyHFJCmTyM7xP0hz5C3IXVDZ6CTD/xdrl0krFpLLR/vg4HBPn+fN+QlpZI1qIldfOD8oN3ffo39Gj7wVYYiKXT7uotNxXSbacwkd3T5u8ielNgM0888Keiw3lpP1sMTyNp0WGYuI++oL9ork8EQ6mx1FM40GbWsw3DqZZyLMZmZWHQW3ICQPnB8wA6SOq+1X4uokPXoBJkhUeIVRFhqKiUdE612SiklnGvMxXDon3T/oeND5hP1YmJVt0PR77hVm6uZN2TGH/aTKJkW9siS8BvEiaBVddY6sjDGgj+MhcdqrbXl5vLF1sXsC2EwLUwF/lBsLI6bDAlx1iNIb6rbyzCZGBFNrphqdYoRGM4T8mAgzNWrE6/+bOJnmx2b23xtxExg6vI3JscdcR/1HH198nUq8IjSuMNu1QOORwyImSYzxizKOdyEdy5/MOntpfbVawt+02bMandsmfT3VGfcsTjrvjRTIVvZd6shK8tcYdemXUfA/rAbf/CHXSa9rSr95pqMO73BiYaJVyO60JLsz1akXW+IvhP8Yc+Uv5eX9GPSWXKtNe7QSKdzZ65lUZFtRXRkQRCuJLrW1ta8vAv/hrogCJ92nE7nt7/9bR6XLFmi13+0TuGP+EORkPp+mSpBqrAZ9C6UEsKizClmc/T3nqlJHRwlvsyBdQXCAZ1O99HKVErEG/Z6ot/1QyN4id84Qg4qqDUdevB4PI2NjVNTU0uXLs3Pz1cNGYuu8BWa4HzUpzLPCSNeqJ1sjF5hTiS8VL0RPC+pw3NT9Id+1I4QG+PyPM2g3TaLl1gRgbGn6fp02qpxXS7XD3/4w4ceeqiqqkqVAH36Itrua32maLeOogfGDUS/qMgTJoGB1A4SIb3xXI0LzB410cr4qVFGx8aowyRQja0Ew0TZDfYMfQbl1PH5fAcOHLDb7XV1dTyqhmpEmvM8Puisc6Udi0iAOioqNS0UMpyqoMKj7XhwnJlkWiihDpHwiJ6igPGAT5482dXVtWnTJpst9m8G+tTeFdG7gKlB1S6HI9q3EgiGOlqEejOdUJMA1LRQnwrExhMVTPxULdUYnXGVgtP5ZFA7A0wwNp2NY83R6ejoGB0dtaWXla/4Ymbhcp2eDsPBsNcXcgQjXkOKxWxINevTeBOGIoFA2OUPafdJMeotFkO6QWeiWijiN+vtRr0trN2uy42SRiJBXpr1qVQjD9KhMzDoDA7lmKvM2k9oR9zBsXHfaepnWSpTjfnqLCvseuffagtGv/Od76iXgiAI84THHnvslVdeISkYjR+tU6hkl+gPoDIFj8of+MDniUoByh9U1uBPK9FpeY06NOQl1chQOdHf2+UlWXIyNEkeIXVSjVFCoVBLS8vAwACJsqioSF09TdbQ0lD0S2ckINWh6o0/tlJIiRqFmvSjIuGlN+JVWxN3QQ19fpOhGjLz1FNPbdiwAa1SDYHcp42bon3/UWVtbZejCdof1nTLqP9ol/EH+lcdqskkR1MeT7I8Z3QSJY/YAl3RgyOs3dyTCoSn2vr9/kOHDjE5RJKdHbueSGmAys5xVdD8IRqJdqWS3ogMUEjniSYz6xGkE/bigiYDk5OT27ZtY1pyc3NVCTAE8xk/ChDb34SvQCqZZCw2ETAdxg5rwilGmqMZjM67aCo8Rcxq8ZGuOEAcTQTPrrfTNhAIdHZ28lYx2wtLljyUU7ZOr+ddofmDpgphtz7FZNH8IV0Xc1reK2xyIwZIBa/9YVeIadFbTPrUSErIH3KzFdMw6rHitOjvFUbfQqHJCX9XuqnIbsylxBeaGvd1+MPODHN5mqnAqIutMB7Y+iOjY/ezzz6jXgqCcHkMDg7G/q0iCMK8BV2wnX0zcp6jCGmGNBwFFbDotR975g/RUW4Rqxe9IQJbKYy9jrbVTlcas5TK8DJVn1pgLMg2ZtMnL1W1mSArNERElHwgJRSq3uiBcmUklDCoVaf9DrTqjULipwJ/RBgfgmrphnS1eqVesjtEooRP1TkX9MlwsT7PrEPRM3uqChkxvoNESIfxcYGXVFCtFDzPMmQRj6pG8NmG7EJToZJjVWdWqKl2n2mJDzrrXDEEux+PikI20Za/xJmnmna2+cwP/bBHOYacQmMhvSUGPBPq04/afTWo6oH3gwqGP56oTtjKvMWD0dbLohX4Y8R4MFTgraKWR4FqucbcfGM+/Se+zaaBIJo4OqaCTHN5urnQwqxG/w1j0JmsTLK5KMOMR+aoVSe24pTG6I0z9ETFW9pUqL5EgH1qnUU7TDXmF1jr2UpsvKR5sX1FiX01ShpfvRIEQRASUcku/pGuoJC8E/cH9WFO+oj7g8oaJETqqAwVbUcvWpbJi96yQL2kczICeSExuc+EvIMVqBQT75D6jMhLVahSD390FY8EaJiYlRS8JMLLMBmgibZ3+nTG1XKi2uVogibzZhoz43lQjRLvUE2m2ot4uge2qrlSXVHOc/WzNucPhpqqw0RV0PxBF518ozb5qlBFwvN4JGyadgSBvbg8kwGaEIM6NIrY/hrS4n8MSgUiZK5UMDyhMLEO8ajRiUq9f1RvNOR4aTJjSDtPMMof7Mb8qD8UWwyZZ1avQGfS23ADtXoFZn2qjUmODqEjKpTSVJBhLk01FtAJXalqlOdb69TqVeylrb7Efm2GuSS+eiUIwhUk/h+tIAjCdJQlXCq0SlwK4SUykVhyqdDDBSOZtQKDJo7L83NFknh+L865Br1gMLOCbJ0VjE67zdOswczk8kaEmQ0pYRISy4lkWsn5ubLBMAOJ5URy0cFoK01aH2cTbXv+5rO8nfTamWdzvCE9GxBoTZQv6gAJgiAIiVzwY5wKM+tQQgqIvYjCy4tMlDDroBeMZFZolTiuCuziI5kVOrm8YBg3cWieX3wws454MZHMWuHjmMwVh3ETg1TTcsH9UpDcL7Lm2cz6pmVcc4ItEIQJf9CnXGBRTxCEyyM5nziCIAhzCnUJjyAIgiAIgiAIgjA3kQUsQZj3RCIpoVAkGEwJn/07euFwhPLQ7L/QrBGJxCrEL1/iCa0CgUhiVzyf1vM5rniKMVt9NVbs+Uxmi0QrmbZTs/Yc5XzxzOx8JtG5OqtzWgWDWgAJIZ0ngAszs/+ZOzgNdQQ/oajonK7OMy2Uz3YIYq3iRHfknJ2cn7B2N4+EttrdLSJBX7Rwxh5pexpMCfo/+qMaPUAomBKItqIHBSVUmBnVZYUpCILwi4n2uTpbLjhv3iQrqa3xP62a6gp/SGwVLZy1k9lR9adBMOdJc2eCmTboxZjMRRGdn/O1jQZwVoV4po4XqpAuLwCg4bS254nqzLH76I9qBPDxo4ruKX9aQ1DNEweaNg9xotFqW1VDiAeTUKK1vZRgpqtCGGPx8xcTg7Og86hvTPMHbdCQ5g+JwkCJ9vKiIxEE4RIxPProo/G7BQuC8AuM3+/fsmULj/n5+fELjiI+X2hsLDA4GBwZCblcOr1eb9LuUBD2egNDQ8GhodDEREoopDObdYaEa6GxQSrQigqTk3gerXRGY9jl8g8MBIeH6TbWBMcYGQmrl2fuHB8MUjbi8/kKCgpSU2P3L1BE/P7g4CDN9TabdqW2KgwGQ+Pjgd5eY1aWdh19IvFIhofDhBoO6ywWBgo5HAEiGR3FePTRSOg5dOZlvGcIBAKHDh2qr6/PovMZ0DmdEFJwYoK22vfbEu5fq4HpTU1pY7GbLpd2KRcTGA7zkglkbqkSC2lqirmivt4y+z0RQqFQX1+fyWTKy8vjMVYK7KPH4+/t5ak2LYlRjY3xXIuK+okXkdHE7daiYlqmpgjqUqMaHh6enJysqqo6KxIFu+x0aqPTucOhzTlHP/HtQZVZ31fhsHp7hJ1O7Q1DCW+PiQntJcGc3YOCozMxMeHxeEyWjMzCZda0wo9uVxHwBbuOhQZb9Bn5OqPWVXhiINh5NNhxODzSpUVlTdMZPgo+4pkK9jSEOo+FBlpCg63a31gfDqoz24Jt+0I9DeHJIb0tQ2eyUhjsbQiP9+nsWTrjR/d3g+62vbmpnjvvvDP2WhAEYX5w+PDhpqYmkkL8R2BI/VpqVrlgakpLf2RbnY5ySignC8RTsGoC+IC2tbdXy2LRP00z9PoIGSpqHaQVLSOoBDE6Si7TUsyZzBuJRMbGxpxOJ4kyLU37+Q5VDkoV+NPb7XHf0FID2bCnh6eJHqKh/EGpzmTUZKKhXqTJADJz7NixioqK+M/RJEI8TEvMlJxO+pmmH7HYVKJ0OLRMbTTyEBwfDxIAsxcMquRISJqE8PLMz6pMA3/o7+9ncogk/tMrGgzh8zHbKJA+Tbu10/mj4nhhBf7ubnY/doDYcY+HlE0qv8iosLvOzk6m5aN/YIbDWvPoW4UDpKaakJj8QF9ffCDNRpTnxGcpqlgx34hu1Q4B+X9kRHu3jI9TotmLXq8Fo16e2Z1wmBaTvFUMprT0/MW2jFJd/NupdNt/KtTdoLOl6SwEqYs4x4LdJ4LtB8ODrRGvM8Vsww1ilSHgD/Y3YReh/uaYP4x0RQJezR86joR6jodHe3UWm9aVTq85xlC7zpKm6UTC4e7rOKT39zzyyCOx14IgXBYul0sWsARhvjDLAlY47O/q8pw8qZkBitPTg0sZs7NRAV9LC39hpxOl8J0+bcjJMaSmfqQ4gYCvtdV78iSiiXqiEVgXFfwdHb7mZr3VipTojUZ9ejr+5zlxQp+Rwda49s2+gIV5EVxfn/vQIV4ZCwtVfcbCtOiEEa21tZrUJkATX3u7FgmhRgXIkJaGzVCZXUOINZc1mylEjHwdHYbMzLPc6MwC1uLFi2dZwAqFfG1t3sZGemZPtd3U6w0ZGR/5K2ro8bgPH9amzuUKDAzg61SgU/eRI4yhLTAhT+npxEBIGKoxK4v5iTU/m9kXsCh1uXynTnmOH0fKTQUFWlRMPlGNjxMVoskkGLKzE2cGofQ0Nvrb26mg2eHYmLb2dylRnWcBi7cKo2tvD69Xk9GxMQJLfHvM/r7KzORQOvfuZbvyV95pxMm7KzarF7+AFQlHgj480rvlh6GOI6ba63XW9IjH4d/3kn/3M8GuY8HmXeGxbn1umT6jIBYVR2qy33/odf/hN4PtB4Lt+wNN28N9TdrvMpks3rf/NeIYDnYexT71uRUR97hv/6s00hcuZKvW/AzdrbKAJQjCfGT6AlYkwic8iSk4MKCtRPT388FOhiUT+To7ScrkXLIDaVeflka6iedN0gG5yXvqlLYAMTDg7+zUzk5lZpKVSCskaDSAz22akOzIWZRoCeL8C1iURlfNPEeO4CSmkpJ4QtS84vRp1/792h3Ao+GpctASUFsb6VXzh7ExMrguagsXaTJw/gWs0Oiot6mJ3sLMT19fhDyYk3NWAD6f+9gxZkALYEA75ab5g8GgzR5yxd/kJD6jhdTVRYRsJdvGGp/N7AtY0QUyHMlz9CheZy4poewCUbFLw8PehgbNHAYHOTTe1lYKtRg6Oy8yqpkLWGgMfTLbxMP7BCvQRc+Z0ScHnXcC7x9CQvbozZibG59kDp+mf0SLb/T3a47Hm0Gnc+3bx+HDu4hHKzGZAt3dgeFh2l5gAYs5CvrC4/3e7Y8HTn5gLF+qzyxCKvzHf+7b9njw9MHg6UPBziMIibGkLkUf05KIzxk49nP//p8F2/ZSJ9D0YajzCKPoLKnet/4FZ0A86NiQX5USCWEakYkBQ3EtWz/yIlnAEoQrhMvl+uhTWBCE+QZCoC0fpKSkrV/Pn7W6GrPBHbVFmaNHzeXlqevW8actzVDo9caa4SIOB0pkys9Pve66tBtuMGRn81I7jTkxgUZYFi1CblCxiNeLSvKHgE6/cGkG4UAAR3Ht2UNX2ljqYuxwGKd079/vaWhgUPwgWvcjkCHPyZNaqGvXpq5ZQ+TqvG5oakqfmmpZsECzMSLx+7VFE79f06wE+4wzs2eKGBHPQ6TSrr+e3URniVCdIVQQM76FflkXL2YCCcCLgUUXjNgFU2mpubKSJ5rHo1ljY0y1JuUXTzQGz+HDzn37OC4IulaCCLa0MM9aVBs2GAsKmCL+Yk0AZ/V6vcePcyA4QPbVq73NzdjhlYqKJtinddGiNI7+hg2U+Lq7wz6f2gp0PvN95evqCoyMYJzmsjJDVhY9cDiw9vDUFB58wbdHIpGAL9TX5HnjO4GG98PjvZGw9hvhobHuQMuuFLPNevs3DeXLgu37g+0HI4Ezb1pdis6WaVxwrXnl3eZV9xoXb9QurcI+U7OCvSfDjlFT7Q06iy3Qtj/F7wl2Ho9MDhqKa/TW2E8RCYIgCInwYa5d1+P12q+9lkRDCiahaKrgcjl37TLm5KStWUOOSAkE/D09YYcj1ox0k5ZmW7Ei8557+EvbuFFL00YjFkHDFIOBtIVakGVI7hhFaGRE8wfzWVfCzoRg/F1dzt273Q0NWj8J3yMLjo/jDwSgEmisNAo1/e3tRkxm3TpCRQ/QD+3qp8nJyzaZj4hEyIO0Yme1PLhwIT0jDPEYiJmk7DlyxFxRQQC2lSu9bW3+gQGVmomKTK1N8tAQKZWa7JQhM1O1vUg0E2hqQqu0E11K4S4UFTtuLi3NuO027QDddZd91Sq90WguKqL88qOKnkr0tbVZa2u1t0p0qv2dnciVfeVK9U5I37jRVFzMhKNziUuEjILeWGtq0tDRG27AJZTjcexMBQVU5gm+pz0STDB41rm02dBWrwZaPa/9X//B10ND7doXBiO8E8aCzbsizjHrxl81r74/4p4ING4LTzItZ95IRouhfKnpmrvwB9PyO/RpOSnhoM6eGRpsDQ60mmo3GLKLQ93HI56pUNeJ0ECLPrtEn553/kgEQbhsZAFLEOYvWAL6Yl2yBHfEzPQkfoMBIwn092NppsJCQ3q6MTs78+67bYsX6xKu0Al7PDqLxRitoJ1czcwM+3wICppCn4gOj5Hohd/ekyetdXWaUlwI7TRsX58RIykri68xhZxO/+nT9G+trp5FBUIh3As/xncNGRnqxB1NNFWNRFQktNKuw5qYQOAslZXqpN9MYmdxE4kuHqWwm3SelYVvMUuat6F6Z0CI2UdDbq520i8tTc905eRoauV00qE2D9EzgZpbt7VRwZSwaxeD1rCrK+z325Yu1a6Mi6I3GKz19bb6eqZFiyotLaLTMaLaCtpFT/392CjBaEcwJwfP0wyPo3YlosIUdampHCnt0POXkcGEU/iRAc/2vsJ9OV6xt4fBwHNq+js62C/mbZaDe25C/afcz/1ZaPh0ij0r5cyXBPU5ZdZNv2q981vG6vX6woXoZorfo92KInbbKp3enmGqvt6y9mH01Fhck2I0m+o3GsqWabe7Ylosqdr3DaP3rQi27DbklOqzirUfoRIEQRBmoCWTwkItN5H+op/zerM5NDmpzqZoixFZWSSp9NtvT12xgmShWmnoyRBWTR5SU0NjY2TM1GuvVZIQSxBGI1mbpOY7dcq6eDGdXDBBkPICvb3UtC1ZkpjOIn4/5Sp903ms9AwEYF+1ylpTQyKjDomJ+tri1xl/4PFSTSYOrbAR5MFcUsL8mBcuTFu/3lxMWonti3aNT05Oxq23mquqtADonLQYvQUYNZgE7Xv3VMZzopekmUpLZ71O+TwEenqQH0t1tTEvtphywah4wo5ryT16Woscba2tNVdUEM/0qPr7LzYqnY4dtK9caS4tjU11aipTjYSodwITGxwaoqJtxYrpK1AcgHCYatpBzMhgE95FQ55oIRmNmnhEIsRJNUtV1QVlJjzS6X7lb4Pdx3S2jI++JBgKRYIBXVaxoWiRoXSxLj0/JeCL4AZn0JksxoprLNc+ZF79gGnhtWH3hLFmvbFylbaNd4slNcVk0VwiEvaf3KozWgxFNfGrtwRBuOKInQvC/EVnNptKSnBQ5QTaClQohEyEHQ6MxHPy5NS7706++66/u1tbmUpUClB33IzegJOt2sk9nQ4fCkdPaYZcLr3Foi2a+HzGAu1rXFq1BGZe8WQqKLAuWYJKonHxkbAW/NVSWxtfvklEExu/X6sfvQOCpsUWi7aSYjAQCSZNJFG3sAQnJniCT2uhnh2JYmY8GlFL0/Yx+sfzsNebeCZZ8zkaBoPxeaCjsNutxaPT+Xt6CECT5kgkODWljy72aeKVcHL4/HAUTGVltmXL0D52LVqkS7FasUltVqMridolVNhhTo62NQpDMAnaRfXqQnqDwWC3a1FFvfPjR6XNlJqTM28AhuNAqK0w6/uK40uQvNRurjE6asjL094ebrc+M1P7R0LirVgvBN5prLvJdvcfGIsXf7SAZc0wLlyLNQaOvhNs2KJPzTKULNaZ0NMz7ya9UbvbRWp2is8dOLVLn1dpWrzRkI2w1jDP/pMfhKeGDYWLAm37Io4RQ+kSncUeCfiiS2AJXGyMgiAIv9AYDKQhU3GxtogQPZmEBpCOtU91q9V3+rTj/fc1f2hvJ0fMusahfUMt+pUxS1WVzm7X2no82tXc/f1aBvd4eGksLk4xGrX0et4EYczJsSxebKuvN0YTipb4IBTSrih3u8mYdBgrTICcqJ2oS0sLjoy4jxzh0VRURDx6MubFmcw5QSl8pI9wyOFwHTgw+eabrl27NA9JnAcyt8VirqrSm82kRc+hQ+yFOu3ElDI52oXMeIvNRkMeiZNEebEBRDEWFlqXLjVXVmq7D0SFqp0/qjMwlr+3l0fLggV65gTRuuyool8I1fqJrgBqwjAxoYuuZGkHJRIJDA0FhocN2dnm8vJpK1BMkTEry3vqlPvoUef27bzkkDFLHOXAwIC/q4uDyOgcIx3BZGVpLnFemdFZUo0119kf+D/GRetSTLHzsrrULGPpkohzzLvjaf/OZyOuMUP5cn1GPltUhRSdXjvLlZaVEvT6T7yvM1lNS2415FfpCxfp03MCJ7eGBtr0OWXB7hPhkQ5DYbU+q3gWfxAE4QohC1iCMI/R63VWq5b+fT78CVnB3ozZ2chNCL0wGk3l5ca8PO/Jk76uLu3M5BlQFrZqNy/o6NCunOrtxRHpDfmw1NZGwmHtDhRmc3B01LJoUcjp1O5I1d0djn8xEBmYoZKGzExNJc++GIdOsEbtBOw5TvFpImUyfWQ8+GUwiCsjxNo5Q7OZXaC74PAwsaGn3pYWok3cF8XMeChChZHX4MCAr6VF283+fsQrUdTo35CfH47eh4sK/tOnNYmP3irVtmQJE4sKm0tLtROeuJrVytDajT+GhzXHuhj0es1o8/O1ezqcgb2jKzpnzr3NzXTOEKa8vNhmQFKn3aveYIgEAsRwRaJiWviHga+tDXdkl/kXiObEif+6mO19pR3czEz7NdegvOrKf4LXlhSjt/Sit9Dk5EUuohmyS6wbf9m0eKMuNeHMPIPil5GI9qVCj1NbWQv6tZ8dPJuI1xHoOh7sOGRatE6fV6mzphlKl1hu+Q1Dab3pms8Yq1b6D7+hzylNMVsDp3YGjr4TGmiJ+D2xxjDjbSIIgjAfIWuazfyR8gJDQ54TJwzZ2QgDWTIUvc+3qbiY9O3l4729ncJYqzOQpMgOtLXW1Gj5At8oLrbU1NBQu7g7MzM0Pk4S15II6fX0aa2Hc69hkXO1FENCUTIQTYKkY29TkyE3l8C0sugZF21rIkajVtft1i7cJpHhD+zWRZvMedAuS1c/UWK1WhYupITmSMhZbaNzyC7TOX9kQzI1uZt5IE2ToJkBlb7ZQVItmTomMBcRANAJ2ZacGzccdOXCUUUJezw4DzNgyMvj6Gj1p0UVVZ2Ljcpo1EUX0dBLUj9zaykvV+tZ7D6zypPYOuPZaEdNnSTzeEJTU9oQej0N7StXaqffUlM1tRsd5S3Ee8bf16fJTPRmBbH2M9BnFFiu/6Jp+Z36zALdmYuktCdmW8TnDg+dDo10oBCIljZnZ2d8KgR7TgaO/9y46DrtFlf2DGNxne0zv6cvrjMt2WSqXhc4+YE+vQCFCHYeDhx9O9TbGPFNf+cLgvDxkQUsQZjvYGPe9nb3/v2m/HwERbu626T9QhxyY1282Fpfj6/gMdpXwM6AN7BJF4l4T5zwtrSgF9o5Q70eTcTztHtYFBWhXCn4X2Gh++DBwMhIoLPT39amFV5ZdESR4Ew8Rzqi6z6W6mp2x5idjfdQB9HBZbWbfLW3+4jkgos1Oh1NbEuWYEU09LGbkQhToZ3dPYPm3Pn59uXLg+h7Q4N2A9GsLJ3FordYUDEmEAlmrsJuNzPj7+lRyzQIPWFc5GLNuWCnPE1N7IulspI91a75ihOdgbNUUn0hwmy+IlGpo0wTz5Ejvo4ObUFtttvKTn9fRe8eYl6wgLYYJ6aOjPK28XV2BsbG8FfeSNqp4IvBZNVna19bmOaW/E9nS7Nc94j1jt/SWVK1k6LjfdOUOjTSFWzbnaI3Gqqv05ntKXqCzzSvvMey9mFT3YbwWE94uNNQtjTQvMt/6A3f3pd8O38a6m+ONRYEQRAS0M7fdHQ4tm0j66mv+yEP5CBzZSUvtUuisrLwh+mf7ZEIGSQ4Pk4KMEXvLA7qIh31RwVtJSs/37l3L4k10NtLntJWji4SnS7kcJCUI9EvzmtLNuqOWpPaTw3G6pyBVIKo2FatIjkGBgcDo6Psxcc3GS1DRb8kqHnU4sXkPm2lr7d3WkrSsrPFQh5PXbtWZ7X6urqCk5MMZyZT19SQbbVdsFq1e0hFf3GFR+YT6Yo1vwgSE6VmAhcTVfS0H5s4Onp1+wi9/uNGFQ6za669e/Ela12dtjgYvaFYKHoHfWNmpjE3V7OXBOhQ/USA7ZprbEuXpt14o3bKra+PEm2RkWAWLtQul3M4aM5R9jY2hsbGkBntC4kz9iiG0azPKtYZTYkjIQahrqOGvArLzb+u3UazYEGgdV+wr3maEYUn+oNt+yIep2nFnTp7lnZZli3DtOIzljUPmZbdHvE6wiMdpoVrQsMdvj0v+Pa/ij8EO4/EGguCcOWQBSxBmNeEnU7PiRNkfU3X6uq0C6CMRm09wmzWTopiYCaTzm7XlnsSrzyKLuVYly61r1tnv+YaJE9ns2krX7iRyaR8AlOkHDVB9bS7LaSna9pxkVceXSS4TvSHnFPOdIvu6KNXFbFJZzbrbTZ8NOzxaBccORx6k8lcVkaoge7uaWdiz1oFO4Na9kLX1A1W1ZlMfeL9SmkViSDZ9lWrUq+9Fh1EyAzqu3t6vVYZ2erv1xOJ2UycTIJ26jIYxKRnHfEiCU1NeY4e1e6kHhXQaSctOQrqWw8xm2Sk6JlS7d8VVygqRJNdtq9da1uxAhXW5vzsm4vN8r6KiinvKAIgHm9TE/9K0U4LR98e/PGGUT+SfbGcHWl4pMt/7N1gf4s+s9BQsVxnTaUk4qbDs+qFR7tCvacMuRWGrOLYZX3aW8WmS82K+Nz+o+8YF62jh8h4nz63zFC+NNjTEB5qjzYVBEEQPiLs9fpOneJz3lxert29KFv7MVzNH3iMnrHgT/vAj15YFGtzBu2r5eEw6UNLTAo+imkYvQVScGiITfQfIX0XFZFxtMtqEn4q5AKQyMLhcPQuS77WVl9zs3Zzz+7uQG9vOPH3Rjwef0+P9j1Bm82YnU384UBAMwpi+dgmQw86i0U7oRUVErKtpisJV38zLXTua29XCVq7lVh6unapUfR6dloRFQJDKtemwu3WbKSqikLtgqlLWcBKTIHIyfmjihMcHmYGzroj1XmistvPHxU7Gxgacn74IU+s9fWaiZ057tptGYJB9eZRJR8RDjPzOJsxL8+QmckjE8Xx0t5O0WDYHY6ppjdWqyYzdru5slKTGd5dl0LEMRKZGtZlFRnKlmoOkF0SnhgIT01fBaMw2HeKrYb8Ku13YEB701rwh5RIONC43VCyWF+wIDzRj1QYK5aFhtpDvY3RpoIgXElkAUsQ5i9IgPabO4OD5tJS7RoZTCUSQWiMhYUpfn94UjtXqV0GPzJiSE/HLcI4HGoVClHoa2lB/rQbG2Vm8kRbmDhzp1VaBaemqG/IzaVDbZPdjjBpkvQxVm3iaNo3NUUkah0NxQlGfycI08WJ8S3tSvVoJAQWcjgwG+0OpuGwJpRsNZtDKOzZkWgrKTMJBLRr4wcHjfn5xowM9Ein17PL6FGYAKJ3uNBWao4dY++oQy84nCErixFVB4yuGV5GBs7HVr3FQngRvZ5dUBUuA231p7ExMDJirqjgTxuLfeHvTFTsICrME+0IRn/pj38MYMZXKipm3tfWxhN1F1jN/u12TSs9Hu1bGIHArO+r+ISzlcPHm0G7eUrUnqlAc0a/tGk5+4iFXeP+o+/4d/000LoncHJ7eKxXn56vs6YGTu307X8l1H9KqxSJhB0jYeeoPr8iRbPPj7rQfjyo9yQKa15+hy41JxIO6e1Z+vTclID3rK8QCoIgCBAOB/r6/L29xoIC7UrtrCwtjxqNWiqM/uqcloP8/uDYGGmaFEPS0daG1NJP9M7oPJKYon0lQEKfmCBbxG7sSJ82G39agriUy5ZJK7YlS7R7tNfXmxcsQFTMxcWmwkIijJsMEWqXDkV/EjcSDJLLGI2kpnzgY5lM9LbldMVYoei340PREbW7eUavPtO+rhj9Zpx2YdfgIKPTLeVqhUj1EaItAkOCjt68nHSpXQNutWrLZxcMIIGP8tzFRHWmZw6cNhXk6LOZPSqL5XxRRTv3HD/OZFprarRr7tTN16NohyMc1iTzjIYx81ohihVdpULkePMQrVaObdL2zD0lmECOGvGrSSMMzSWit5JQFS4SVCHFYAoNtgW7jgVa9oaGT+ssdr01Ldh5xHfgZ7GrqCKRiGsiovlDlXb390RpDAVCAy3h8T5T7Y26rOJIKKCzpGIglEd87lgdQRCuHLKAJQjzlahS+E6fDgwMBEdHPUeOuHbscEVdypiTYyov177/deiQ5/DhFJNJ/dCMdscrdQLTYCCVe1ta3EeO8Ec/5tJSg7ofJ0rhdlOi3bsqujDBQIH+fnTWmJdHJ2cGP4fooDDU0Z+5CesZtGu7olebQ8Tj0W5K1d8fDgY1K62o8Hd0uI8d40+7aUVhYcz/IhHtMvJQSCtRN4j1erUf5Zma0iw24ZuAMHs80WjZZabFdfRoKHpDWaQN52MqQuo7EUYjzoeZMQ/ehgb2Gn3XzmpG8Xd2si/aacNU7U7zaJ+vW7sjvrbKdvYOXgA1LTTh3wzDwxw1dftb94EDrg8/dB8+rM3wmajYNf4tYaqo8La1EZXn6FH+JWAiqjOnNz9uVBx9drmhwRU9+jQ0FRWxy0H+MdPZyfTO/r468yUF3h7qlmQIq/b20OnUrVgN0d+xUiNcHLoUozl6FlQ7lLq0XH1qbrDjqG/7T/z7X8EvTUtv1qcXBFr3+g+9HhpopU7E74l4HNoVahkFvKWincQITw0Fu08YypcbSur0qVl6WwZNgh2H9em50Tu5nuEcb1tBEIR5BflUuzVkX19wZIQMyOe8e98+f08PKdJaW0s5iUnzh0jEVFbGR7222tXdTRpVzdW5FpUCVIkiEgyS0LUbV2VkaIsaRiN5nD8tX8y8QmcadEVmj/qD3mLRzqBUV2t/lZXG7GxjURHZmcHiJqMFYLGQrTSTOXSICE0lJfiPCuliTOY86KxWPCqi09G56/Bh9XvK2ncSo3eQ1C4oi0Q0M7Hbvc3NzBV/jIvPaHeZjKKtrAWD2JeWqaNXGPm6ukjx9BNfwbko2B2lVRcT1ZmlH7K8tmA3Y84vIyrEDGPhsCo34H3i2rnTc+IEL7Wtfj/zqWX/M+8ELIK3VjD6AzVKqLyNje6jR1379lHZXFysXT4WhTcGDqMuXtOWupxO7bbukQjvFlXhfBiMmkJETUCXXWZcuCbF5wrsfta/+5mIa8JUu0FfsCjY3eA//Gao+wR1IkF/xOvQ3lrZxdN+YRC1CHUf1+eUGcrq9fZMfWpOeGo4ePqQzpqmVRYE4UpjePTRR+2z3b5EEIRfMPx+/5YtW3jMx+GiooCyaFffZGcrTeEPAyDxa0KTk0MNbdnIbLbW1JiLitgaCQT0Npsmc7TCD6KmiFuYiouxrviqjTq1qF2eE72TN2qiDWS3a18Ziy6RBINo0ojP5ysoKEidtmaBHFit6IghwWtpwohopVEtPGn35w4ilFokZrN2xVP0ZhM8JwxULKZckUjI4WBcbXklunfa+dtQCC3W7psQvfiIWoFA4NChQ/X19VlZWVqrBOhTc+joJU7Khs2IuMVCAPRDAOr8pOZtYDQSszV6yw8aaiXhcGhsjH3RfJe5ZX4iEW1BLT8/FuSZHVSEQqE+BNpkysvL4zFWGt19LZLoTWrZHe0o2O3Mhja6OmrRXwKiMBYVARsM+Lp2BJkZm027EUlu7iVFNTw8PDk5WVVVlRiJgn9RaDbPk+jZ0dicG42ahkYngdFnvq+04xU9pvy7RXPQykrt7WE00on2L5noLwBo/7o424A5OhMTEx6Px2TJyCxcZk0rVLqpodPrrOmG0iXG4lqd0azHFHPLDDklurRcY2m9acWdpprrtbtUaGfyy7QL+9NzecfrTFZjSZ1hwbWGzIQ1rEg44hhJ8TrNy27VZZemGC06kz0S9OjNdtOy24wLVusssXdpd9ve3FTPnXfeqV4KgiDMEw4fPtzU1ERS4INfex29Hop8py1kRD/ndVExICNrmZrUA2Yz2VbdR4nMRR3tNEk0p1BBS0OYxrRVj0AgNDFhqahQNUklmj9Ek3vsJ2sjkbGxMafTSaJMS0tjkFjDKIxISNr30VSQUaijJc3oORstB8VNBuHJyNDSEJX0elKvZdEilacouKDJUAeZOXbsWEVFBVqljZSIutyJJAhk8MxMtY7GFlKelqntdnrWEjFdESGuxVzhGGp1hkw9McF8EoA2D9FMTeqkhMnR6py94/hDf38/VYiEnB8rVXDAUlO16+Wju3aBqPAKpi4SYVBjUVH8xGSMi4sKu+vs7GRa1D8wKWLqNJuK/jCONpm0tdu1l2Yzw2nLi3FFgejVdtoBik4Rj5RRjT9GwcR4p2nVCMbh4HBrbTmIylWCQaP6cUyzORwOozG8VQymtPT8xbaMUvZZqxMFGTAUVxtK63XWNJ3Zps8uQSF0tgxDwUJT/c3IgPZzLroUQ0ahobhOn1WkS4noDEZDwSIj/sCmxDUs71R4csi0aK2+cJEOfzCnpoS1X9401W80LVpHn6pWX8chvb/nkUceUS8FQbg8XC6XrrW1lRwQKxAE4RcXsvi3v/1tHpcsWRIT0AuCoUbVKvZyJuqS/rN7087gBYOaYaiGSITbrd0UA9eJlng8nsbGxqmpqaVLl86ifZfHzFCjXkWJpjXRcl5qJdF7P6kqwOfgD3/4w4ceeggvjxXN5ILzEIl+RW7arLLjPt9HXkWBx6MtvSGIZ64mSwTnO3DgAMJXV1d3Zc4rqKimRX5xUZ08ebKrq2vTpk3TVTjOrJ1fBIyl/fsh7t+hkPb2iK55zTx/y9Hp6OgYHR21pZeVr/hiZuHy+M8GnYNI9IeroyfhLx7eKl5HxO/RFrn00UkIBsLO0ZRIWJ+WE/+lbdj1zr/VFox+5zvfib0WBEGYHzz22GOvvPIKScE4W/6aBRIEXGKC0DKCz6clCPUZHoloXzxUCSJaEgqFWlpaBgYGSJRFRUXa6s/Hhqyk9XN2ArqgyQAy89RTT23YsAGtUiWzg0KcJyUxUcoxEuuw4z4fhdqOR9HuCOb366zWRIGJ4/f7Dx06xOQQSXZ0QerCnD+qWbm4qCYnJ7dt28a05Obmxoo+PjM1jCMSvXorLjPq9Jj2ndPoWzQQCHR2dvJWMdsLS5Y8lFO2Tq+P1TwHkZQg0og/GM8a6ELELu62Z+pMsZW1iGssEvTpUrO134o5w4GtPzI6dj/77DOx14IgXBaDg4OX+MklCMK8Ark5fxanwgwB0hZHEk8PRs/+abpzKUJwycwMFSG1WHQJrslzLZLZ5C+iVPtcXHAe2DpjHrQdj565jb2kwGo1pKXNunr1iaCimhb5lYpq1s4vAgbSn7n8TYN/mUTP+s5cvbosiMo4y7E4P7xVrOna9wrV6hUYTfrMQn1WUeLqlSAIgnCx8CF/6QlCywikg/hnuE77OeCzSj4BtPQ3IwFdSZM5f/B0yOjT6rDjVmt8nQi0TJ2ePqvAXCaXMaVXIapzQbTTZn6GzKB86MTHUCxditGSYph+dfwF0Zmt+oz82OoV6PXaPQ2yirVbZQmC8AnwCeYDQRCEGJchfJ8Q54jkipzFnYVp3fJyLkzFXItqLkzLzBi0EkmRgiAIV5eZH8VzhKRHMnemIpE5FVVygjmXP8zJ4yUIn37EzgVBSAIXuOLpqjPX4hHmKPI2EQRBEARBEIQkIQtYgiAkgU/qiqfLZa7FI8xR5G0iCIIgCIIgCElCFrAEQRAEQRAEQRAEQRCEOY0sYAmCIMhXCAVBEARBEARBEOY0soAlCIIgXyEUBEEQBEEQBEGY0+haW1vz8vJirwRB+MXF6XT++Z//+fj4eF1dXXLXa7xeb3NzM/EQSW5ubqw0Sbjd7ieffPKee+4pLy+PFSWJQCBw+PBhm81WU1NjtVpjpUmCA9TT07NhwwZLwg9mX314q/T29o6NjVnSSooXP5CeV6/TX/YvZF8B9r///5aUub/zne/EXguCIMwPHnvsseeff56kYDAYYkXJIBwOt7e3Dw0NLVq0qLCwMFaaJMhQL7zwwvr168nasaIkEQwGjx49GgqF0KrMzMxYaZJwOBy7du1at25ddnZ2rCgZMCf9/f28VYy2/MLquzKLV+n15ti2ZHBkx5NW35Hnnn0m9loQhMticHBQFrAEYb7g8Xi+//3vHz58ODU1NVaUJHCs8fFxv9+fk5OT9JUaFKexsbGqqio9PT1WlCTw8uHhYf5tkJWVZTQmc5kGOEBOp7OkpCS5/1bhreJyuXw+n8Fos2VVme150Z+mThqTQy0b19c9+uijsdeCIAjzg9dee+0nP/lJdnZ2ck+ARSKRyclJt9tNJDabLVaaJMhQzc3NxcXFZO1YUZLAH0ZGRpgcIknuaSfA7vr7+4uKipIbCXPC+wT11RuttvQyc1qxTp9Mf3CMnK6pTPu7v/u72GtBEC4LWcAShHmEMq3GxkbSedJv+YRYEINer58L391Dtkwm01yIhGNEGExL7HXy4ABB0tfRnE5nX1+fw+FITU2rrFpotdmTe5gy0lLr62uTfrJdEAThKtPb23vo0KGpqSnxh0QCgYDBYJgLWRt/4HGOTEswGGRakhsJasebdmJiwmq1VVRW2e3pOn0y40lLtS9cULFixYrYa0EQLgtZwBKE+QV+g2wl3T4F4WLgjerxePr6+hBQm81WXl6enp6eXCHm3wZGozG5V6UJgiBcfcLhMP7AY+y1IMxteLv29/ePjIyYzebS0tLMzMzkrjOKPwjCFUEWsARBEIQ5TSSKLkqsSBAEQRAE4bzE/YHnohCC8IvB4OBg8i95FQRBEIRzgXTOke9ECIIgCILwaSHuD6IQgvCLhCxgCYIgCIIgCIIgCIIgCHMaWcASBEEQBEEQBEEQBEEQ5jSygCUIwqeVyFy6G/2cCmaOEL37hEbstSAIgiDMAeZUbpIsORN1gCD2WhAE4QxyE3dBEC6ZgYEBq9WalZUVe33VCYVCI1EIo7S0lMfYhmRAMP39/Q6HIzs7Oz8/P+k/MePxeAYHBwkmLS0tWcH4fL6JiYn4D67b7fbc3Fybzaa2CoIgCPOT4eHhQCBQUlISe33VCYfDo6OjhKHT6fCHjIyM2IYkQb4eHx9PT08vKCgwmUyx0iRB7iYe5IFpMRqNsdKrC2+PyclJFEL95KXFYsEfUlNT5T5WgiCA/AqhIAiXQCQS8fv9x48f379//5o1a9auXRvbcBUhhrGxsR07dvDZZbfbg8GgzWa76667sOGrv1hDMB6PZ+vWrR0dHXq9nslZsGDBhg0bkK1YjauOy+U6fPjw22+//fDDDy9dujRZS3ttbW3btm07deqU0nGm5ZZbbuFRBFQQBGEeQroMBAKNjY27du0qLCwkQ8U2XF0cDseePXsaGhrMZnM4HDYajRs3bqypqUnKyhH+wGyQKHmOzJSVlV1//fXFxcVq69XH5/OdOHHizTffJF+vWrUqLS0ttuHqwr9Ot2zZgmqiVbwsKCi49dZbFy9enKwFNUEQ5hR8RMhXCAVBuCjURU8ffPDB66+/vm/fvsnJydiGqwsG3NXVtXv37rq6OlRv+fLl3d3dhw4dmpiYiNW4imCcfIzu3bt30aJF69evR4KZnM7OTuYqVuPqQjzNzc3vv//+6dOnOUDq7GVS6O/vHxsbq66uvvPOO++6665169bl5OTI6pUgCMI8JBKJkJJI3KTInTt3DgwMxDZcXciJDL1//361VHTddde53e6DBw+Ojo4SYazS1YJ8PTw8TL4uKCjAH+rr67du3drS0oLkxGpcXZgcbArHI4bx8XHCi2246jA6M1NZWXnHHXfgDzfeeGNRUZFazBIEQQD5OBAE4aLA8/bt29fc3FxaWopvxUqTQUZGxsYo11xzzbJly3Jzc3t7e51OZ2zzVQSjysnJQbBuuOEGIlmyZMnQ0NDU1FSyVo76+/ubmpqMRiO2l9xvMvLvAZPJtHbt2tWrV/PvBCYniV84FQRBEJJIMBhsiII8oBCx0mRgs9nWrVu3adMm/GHFihUlJSVkK7J2bPNVBH8gLd55550333wzkeAP6ntzyToB5vF4OEAcqcLCwuRe6+RwOJColVHWr1+/atWqvLw8WcASBCGO4dFHH7Xb7bFXgiAI5wB7SE1Nra6uRrl6e3tx0IULF8a2XUUIg48sRlcXt/f19W3btm3x4sW1tbVX/6OMYCwWC0YeCAQOHjy4efNmJuemm27Kzc29+lcbeb1eYkB/8eCenh6OFGqelK9FRCKRvXv37tmzp7Ozk6Nz4MABZqO4uDjpdwcTBEEQrj6kAKvVWllZmZOT09/fT95Myi0IwGazFRUVZWRkkI9Ilzt27MjMzFy2bBlGcZWzNsOZzWaC4fHEiRP4A/lafYXw6i/WhEKh5ubmpqamurq6kZERFKu8vDxZtyBoaWnZsmXL6dOnd+7c+cEHH/h8PuaE90xssyAI8xuXyyXr2YIgXBSoVVlZWVVV1dX3vESUB2OfGB72uW/fPuKpr69P1n1YlYPyYdrX19fT04NpIYJX/8sI4XCYABC+2tpaVC+JBwj8fj//SKipqeGfKDfccIPdbj9w4ABKevWnRRAEQUg65OuCgoIFCxao3B0rveqofJ2enm4wGLxeL/7gdrvxh6ysrKQkTQYlV5IxBwYGuru7PR5PsvwBm9q+fTuCV15entxTTcFgkHcIb5U1a9Zs2LChurr62LFjjY2NyfpmpSAIcxBZwBIE4WJBtpIieTNBcdRtPkdHRzdt2lRZWZmUS40A10T+UlNTly1bdscdd+BYp06dcjgcsc1Xi/HxceXi2PnQ0BBPeEzWlxF4k6xYseKhhx66++6777//fhyUfyowLcn6ZqUgCIKQXOaOP5AWh4eH33vvPbLSypUr6+vrk3V1D/5AMEajsaam5tZbbzUYDE1NTeTu2OarxeTk5J49e/r7+202Gy7hdDqZH+QqKWtGvEkwOswBf7jvvvvuuece7C6JtwYTBGEOIgtYgiB8yvD5fKdPn3766ad7enquv/76devWJet70BjVyMhIc3Oz1WpdtmzZpk2bCgsL1Q3UYzWuFlNTU93d3Q6HY9euXTt27Ojt7T1y5AjOx1zFalxFwuEwRyQ7O5tp0ev1mZmZvLz6i3qCIAiCkEgwGCRXPv/88w0NDcuXL9+4cWOyLr8iktHRUcKIRCK1tbU33XRTaWlpR0fH4OBgrMbVwul0tra28uTgwYMffvhhV1cX/nDixImkZG1mw2w24w9oA8clNTU1IyPD4/HICTBBEOLIApYgCJ8mcL7Ozs6XXnqJJ6jn0qVLTSYTZnP1r7oHdSHYyy+/3NvbGwgEXC7XyMhIenr61T+dm5eXd8cdd9xyyy0rV66sqanByMvLywsKCq7+rVg5EF6vd/fu3du3b5+cnAyFQjg6JSUlJXPk9LsgCIIwDyE9DQwMvPnmm06n88Ybb1y3bl1qamqy/IHkiDA888wzLS0tfr/f4/HwknjU/T2vJtnZ2bfeeutdd921evXq2tranJwc/IGUnZQL09CqhoaGrVu3MhscmqmpKUQiPz8/ufeVFwRhTiE3cRcE4dLAKpqampJ1E3dsZufOnW+99ZZeryeS48ePHzp0aHR0NCsrC/OLVbpa6HQ6HPTYsWOdnZ0dHR379+/3+XwbN26srKy8yrJlNpsLCgrKysrwTp63trauXbu2vr7eZrPFalwt1CpVX19fY2MjXs60IKNFRUX8UyEjI0PWsARBEOYtY2Nj+ANJKik3cQ8EAgcOHHjjjTe8Xu/k5CS5CX8YGBggNyXlJu74w6lTp06fPo1CEInT6Vy/fn1tbe1VXjkymUx5eXnKH/Co9vb2ZcuWrVixIlkpW12Y1tzc3NPTs3fvXjQGf5AfIhQEQeFyuWQBSxCESyMYDPJYUVGRn5+vSq4mPp9vfHwcvVPLVfgoCpiVlRX/XcKrCTqFWgEh+f3+cDiMlKN9Vz8SLJNgFIQBixYtys3NTcrdWI1GI0eH46K+Spmenr5mzZrKysrk3hpWEARBSC7kBdJTcXFxVVVVrOgqwuhjY2M8UV9PQ2aAfF1WVnb1F2tI1larNTs7e2JiQv38y8oolMRqXC0S/SESvS0X+bqgoCAptxYlhkR/4Mm6deuqq6vNZrOqIAjCPMflculaW1vz8vJiBYIgCMKlozwY25M1mjh4sFJho9GYlLO4giAIgjDHCYfDfr+fRAmxonmP8gelVeIPgiAkMjg4KFdjCoIgfFzwTqvVKqtXiaiTumKfgiAIgnAuSJT4g6xeJaL8wWw2iz8IgjATWcASBEEQBEEQBEEQBEEQ5jSygCUIgiAIgiAIgiAIgiDMaWQBSxAEQRAEQRAEQRAEQZjTyAKWIAiCIAiCIAiCIAiCMKeRBSxBEARBEARBEARBEARhTqNrbW3Ny8uLvRIEQZgfhMNhp9Pp8/kikUisKAGr1Zqamnr1f1WQYM71mzuhUMjhcExOTgYCAaPRmBEl/rtFfr+fTbwkbLPZrAoFQRAEQbjiuFwuj8eDSMReJ0AKJhGbTKbY66uFkplZFUIJD5KA8+AJ6enp+EM8QqRiYmKChmlpaRaLRX74TxCEuczg4KAsYAmCMB9B4w4cONDV1YW6xYoSWLRo0fLlyzG82OtPGLyTeJBL3BGznLZwprb29fU1NDQ0NjY6HA7qVFdXE2FFRYX6nen+/v5t27ZlZmauXLmysLBQr5erawVBEAThE+HIkSPNzc1erzf2OoGysjKyc35+fuz1JwyGoM5gYQ44QPy0Vhz8YWBg4NSpU/jDyMiI3W7HcJYuXbpgwQKbzYY/DA0Nbd++PRwOr127try8fGYPgiAIcwdZwBIEYZ6C7X3ve9/btm2by+Xi5bRTl/fee++v/MqvoKHq5ScNfnny5Mk333xzzZo1N954Y1paWmxDlGAwyNbHH3/88OHD1FSFqCqu+c1vfrO2tlav1x88ePDb3/52RUXFb/zGb6xatUoEVBAEQRA+IX7wgx+88cYbo6OjPJ/mDxs2bMAfli1bpl5+0gQCAf4pRzALFy68+eabc3NzYxuihEIhtv74xz/es2eP1+tVoeIMmMM3vvGNdevWYQvHjh37y7/8S/r5/d///Ztuuslms6m2giAIc5DBwUHDo48+arfbYwWCIAjzA1wTS6uurl61alVpaSmfhmjcfffdd9ttt1133XXXXntteXm5xWIJh8PBYBCx4xHzo5WSVFWuSvx+Py/VJkpUZTUKT+KbeMlWbJIKPPJSXSdF4cmTJ59//vlDhw6hvJWVlYnX8NN5S0sLrtzQ0FBSUnLPPffccccd2dnZTqezs7PTYDDgrKmpqX19fe+9915GRgaRFxcX07MaiADUWPEY4DybiJZNaiuB0U98kyAIgiAIYDKZSNbXXHMNqjA6OurxeG6++WYStPKHBQsWkJcT/WGaCagSMqzaSjnPVTnwhBISNEQbxVqpBD0tcXd3d7/44ou7d+9GBoB/06lyoD5bn3zyyX379mVlZRHhvffeiyG4XK6enp6hoSGUIz09nSfvv/8+465fv76iooJdYwhezhwLzrPpXPsrCIJwBeETTBawBEGYjxgMhtzc3KqqKoTPbDYfO3YM0/riF794ww031NTUlJaW2mw2lLS9vZ1Nx48fb25u7u/vx9gopz7Cd/Dgwb6+Ppxyz549bFKX4p8+ffrw4cNNTU0Yrc/nO3XqFHUQWT5msbrBwcETJ04cOnSotbV1YmLCaDRSPjk5uTfK8PAwKmm1WvPz8+P3saLaa6+9tmvXrqKiol/6pV+6++67a2trlyxZQkOHw8EuLFq0CDElAAQ0MzMTdaY5rYj56NGjjY2N7MLY2BjdAh0SGIVsOnnyZFtbGzWZCnrDnp1OJyVsoi0RDgwM4KBpaWlyPZcgCIIgxCHtVlRUqAUjUip5/L777vvMZz6DP1BO3iTjd3Z2xv2hu7vb7/fjCRaLBTfYv39/V1cXRsET0i6F5FlKjhw5giQgGF6vlyxMD6RmxgoGgxgCRnHgwIGWlhbyOIkbtWAUjGLnzp2YBpEQWEFBgXoCjLhly5bNmzfTw/333//www8vXry4vr4e08AfaF5XV5eXl0fPVCPdX3/99WVlZfzjMFESGIvY8AciQRjQGzY1NDQQ3sjICIUMRzAE3NHRwSZ2mf3t7e0lNoagrSxjCYJwBZEFLEEQ5ikYlclkwsnMZjNOtmfPHuztrrvuqqysRDHVGcjDhw8/99xz27Ztw+GQNkSzv78/Ozu7tLQUe3viiSfUGtaHH36IbmKNPT096kJ97A3/Q0Y/+OADBHTBggVFRUW43Ztvvvnqq6/ioEoBBwcH2TQ+Po47Uoj/4ZSMu2zZMvUtwkgkglm+9NJLdHXLLbfcdtttJSUlxIx9FhYWrlix4tprr2Vcok1cwEIl33vvvWeffZZRMF0G2r17N3UIm3382c9+9tprr6HUBIYosws4LsLNXu/bt++FF17YsWMHqs0uoMXsEZtwXyQ1Om2CIAiCMN9Razr4w+Tk5IEDB8bGxjZu3EhS5p9U6vxTa2vr888/Ty7mCfmUVEvOzcjIKC8vp8kPfvCDnTt39vb27tq1i63kcTzk6aef3r59OzJACcJAhZMnT+bk5NTU1GAab7311ssvv4x7sJW0TtIvKysjs2/evPnYsWNOpxN/IIwlS5bEb7/ldrvffvvtI0eOrF+//o477sA3lD8wHJpxww03YAWUoCLxBSy2ojREos5j8YjSIAnFxcUWi4WxEBLUiH1Bctgp/iWJltCKsNlfnIfI29vb8Qee0H9ubi5OouIRBEH4+PCxI/8mEQRBmAWPx/P+++/v3bs3Ly/vwQcfvOWWW7BSrHHfvn1s9Xq9Q0ND6B0V6urqqqurdTrdM888gylicrfddhsiiGiidMPDw8gfaojIvvnmm8Fg8Pbbb7/xxhsp2bZtGyWpqaloZVZWFiZKV8qAVQzUGR0dnZqa4gkimJmZqcoZCwGtr6+nUF35pcohFAp1dXURCeExyv3334/78hxLxnfZhKcODAyg2r//+7/PThHbiRMnEM3x8fH9+/ejpOj17/3e733lK1/Bm9lBVDUw233uBUEQBEGYibow6sMPP8QH7rvvvgceeIB8qk6DqW8CjoyMtLe38xJ5IO+npaW99dZb2IXBYNiwYcPNN9/c19dHOh4cHHS73TTBNLAF0jRqcccdd1itVnL6888/T8bHH3Jzc/GHRYsWrVu3Ljs7OxZE9F6fNME6ioqKEu+NxfPFixdXVVUxbqI/EBie8NJLLzU3N69atQrzWb58OT2wI6dPn8YcduzY0dPTs3r16kcfffShhx4iWoKkMkZ0PApm8tu//dvf+ta3iKq7uzvxxp2CIAhXClnAEgRBmAW73f61r33t7//+77GxTZs21dbWYqJOp3N4eDhWIyUFU7ztttu+9KUv3XXXXR6PB11DW++Ocuedd6KhSiVRzI6OjtbWViQPKURnP/vZz65fv1590c9ms9XU1GC3CKi6qCq+gIW20i3NeU6hxWJR5YB0JnpnHL1eX19fT9h/9Vd/df/9969cuRJzxTLRZboiAEBqW1pa0NC1a9f+5V/+5R/8wR/QhMipwA5SfuLEiYyMjG9+85tsvfXWW+PfZxQEQRAE4fyQzW+//fa/+7u/+9a3vkUOXb58OSme5EsiJq2rOhjFxo0bv/CFL6AQJFn1HcM77rjjwQcfpO1NN92Un59Plqf+4OBgc3Oz2+2uq6v7/Oc/f8899+Ak5OuDBw8Gg8Hq6uqCggJ6II9jHYkLVdShT57gD5iGKgS6nfWqagoXLlz4F3/xF//4j//IQGvWrCktLWVf0B6Hw+Hz+egQf2hra0Mhqqqq/viP//gP//APqRYOh5U/9PX1HTlyhFC/+MUv0s9nPvOZxHEFQRCuCLKAJQiCMAuYHOI1NTX14Ycf/uhHP3rxxRfV+hS+GKuRkpKamrpkyZKSkpLMzEzUDb0zGo1lZWV5eXnqDKe6ZgoBpR+Xy0XzkydP0tvjjz9+9OhRhqAQHUQQ1X0isEykNn69PSXqFhI8pxpSqMqB5xMTEyijWt6KQxOaWywWFPPZZ5994okn9u3bR2AMTTmxLVu2LCMjo6Gh4ZlnnvnhD3/4+uuvY6Jszc7ORo6Li4sx7Ndee+1//ud/nnvuOfUFgbhwC4IgCIJwfkjEZGES9J49e0j3jz32WFNTk9frJdXGakQXlVTOLSgoUGtD5OjS0tLCwkLSsTqtRTXyL+ne4XDQtrOzk95QiN27d4fDYVoNDAzQCoVQxoJy8Fz1D/HzXhgIPahCYCz8gW4TfUah/KGvr+9nP/sZYW/fvh0HoBphEBjCQ1Tt7e0vv/wy/vDKK680NjayX1artbq6ury8nG7fffddGj711FMEybjiD4IgXHFkAUsQBGE6KNfk5OTrr7/+7LPPqpUm5Ax7w0pjNaIYjcbU1FRVGLc0tJLnEAqF4oWqBLOkfnp6elpaGuZ6991333jjjZjftG7jMC4im5WVxUAdHR1DQ0OqQ2zy2LFjOOJLL73U09PDiKo++P1+RPm///u/3377bVSSmBcvXqwuoVK9ffazn/3Sl760Zs0aPBUNff/99xFNJJXYrrvuOjbdcccd+PTIyMjevXtffPHFJ598MnHhTBAEQRCE8+D1enfs2PHTn/70wIEDgUCgMkri0hKQgu3Rn0/hucrsUU2IMc0feKS+8gdYuHAhmfrOO++c9h3AaWRkZOTm5qrLu/r6+pQq0PPJkyefeOIJFKK5uTlxTQ21wArY9PLLL6MW6rRW/BIqxmJEJGHDhg3EQAXMgX188803iaG+vv7zn//8XXfdVV5e7nQ6Dx8+/LOf/Qx/QKVUc0EQhCuFLGAJgiBMB8/r7e3dv3//6OjoqlWrvvKVr2zatCk/P1+55kwsFguaaDQacUH8D2NTAkdztuJ2eCd1sEPc7uGHH/7sZz+7evXqkpISnA9HREzjPcedFWiIJqp7uh88ePDYsWPqeihkdNu2bW+88cbRo0enXSE1NTWFm1KZER966KEHHnhg8eLFypsZfXBwEOm0Wq333HPPn/zJn/zRH/0RHqxuMTsxMaF+NmjlypV/8Ad/8L//9/++/fbbiX/fvn0ejydxCEEQBEEQzsXY2BgCQEpdunTpV7/6VRJuWVkZiT62+Qxq7YnynJwcZQhtbW1DQ0Pk3IaGBvK1qkPKBrREnYJCIdavX49L0HlhYSH5XfUD0zI1rWpqavLy8o4fP44VjI+PU0Hdyur111/nEVdJPAHGuMgANSm8++67GWjFihVqAYuG7BT+gOfccsstf/iHf4gkYEddXV2ESkN21u12E9K3vvWtP/uzP3vkkUf8fj9d4ULiD4IgXFlkAUsQBGF2sK6pqSmM7dSpU6ieOlc57St7CgyytLR09erVOOgrr7zyve9971/+5V8OHTqkrl3S6/XIa1VVFTaJR7733ntbt25FH3mkT7bir0ihz+ej5P3332dQ1S2kp6ffeuutixcvxgJfeumlf/7nf/7ud7/7b//2b+qaqfrofdynLasRNnEiwagw+kiHyCU+SuT0/Pbbbz/77LM0749Ct0SVlpbGVgJ+4YUX3njjDaIajULP6u7ycT8WBEEQBOH8kHNdLldfX19LS8uBAwdIr16vN3G1KA55Nj8//5prrklNTSVBf//738cfyNEOh0Mt/eTl5S1YsMBut5PTf/azn+3cuRN/ILMfPXqU1ExzcjRJH0t59dVXSeuqW8Ar1q5du3LlSuzirbfe+qd/+if84V//9V9pSySLotA2VjsKIwaDwZGRkY6ODvrHSSYmJtADtTvbtm177rnncJjOzs7h4WE24TxYCg1bW1uRHwJDcihnK11lZmaazWbxB0EQriyGRx99lM/E2CtBEIR5Blo2ODi4e/dupO3mm29W3xMEg8FAeVdX18DAAI/q7hVoGaJ54403YqU0Qd3WrVtXUlJCZZ5nZ2djeN3d3TRBCjHOyclJPmCvu+66yspKq9Xq9/vV3dybmpoQxLKysk2bNpWWltIzTU6ePKnu8IrIZmRkqPBwU+xQ3QuDMGh7+vRphkhLS7vlllvuvPPOoqIi6hAPSoosEk9ubm5vby8lxA8055HmhFFRUUFIxKDCOHHihMfjufbaa++44w7CIPienh7K29vbCQYPJuwHH3ywvr4eD46GIwiCIAiCBv4wPDy8b9++sbGx66+/vra2Vi3WoATYAsmURNzZ2Ul+J4eOjo5mZWXdcMMNoVBo8+bNPK5Zs4akzCaEgfTtdrvJ3WRheigvLyc7k9xXrFixfPly/MHn87H11KlTbW1tdIur4A9VVVU4A/2TzYlkfHyc+vHbHfBos9kwE56T0FtaWkj9iAS6sn79+gceeGDhwoVKdbZs2cK+EBsmQG/EQG80MZvNhE0kaAkmgCRgIHRCVw0NDewjw+EhhIHe0DPlhNfY2Ei1goKC++67b9myZeomBoIgCFcEPoh0fLzm5eXFCgRBEOYZSCT2lriAFS9HxY4dO4bMIZGIKYVYY35+PtVwu/gCVnFxMQqI4WF1KB0GiYxSyCfsyy+/jHf+zu/8zurVq9E7xO748eNqOSk3N7e6unrlypW4HdrKJiR4cnJywYIF9K+MU4GeEgyf1XSOv9KP3W7HMvFCrJGhqUP51q1bMWAGQlgZpbm5mZAwSEZhR+gBN8WJiZyt3d3djMXQVMBK6+rq2BdkFO+kMk+YDSLEbletWpV65j5fgiAIgiAowuHw0NCQuttA4gIWWZukfODAgZ6eHpJvWVkZ5tDZ2ZmVlbVx40ay9ubNm0my1157rVrAIq2TlEnNIyMjNC8qKqLn1157zel0fvnLX37ggQcCgQCCceLEif7+fp7n5OQof4ifGNu7dy/JnfLbb7+d4RJTNgG0t7c3NTV1dXVhBTQpKSkh6YM6NYXk4A+MuH79etyDmjA1NUVvNTU17Ai2gFosXboUNyBI+uEJDfGlxVFwEoTn1KlTNBwbG0Np8Af8hB1ES8QfBEG4gvDPKFnAEgRBOCdoqM/n4zF+H9NzgX3++Mc/Hh8fRwrVstQ777yzffv2+vr6b3zjGxieqqY65AkV9Gd/9Q/LRC4ZSK1JzYS26kIwBNR0oa/1Icd4rcVimbU3tjIWnVBhWj9YLBFSASU9VySCIAiCIJwHle7J7KmpqbGiczAyMvLss892dHRUVFTgD9nZ2cjD5s2b+QfaL//yL2/cuFFVo0NSMw4wM7OTuF0ul3KDWNHZ0JaGKATuMTPvT4PeMARqztobe0Q/PEESpvXDKIgHbdPS0uTCbUEQPglkAUsQBOHKMDAw8Nxzz73xxhtIW3l5OdrX3t5us9k+97nP3XfffZmZmbF6giAIgiAIZ5iYmHjllVdeeukln89XVlaWlpbW1dWl0+nuuuuuhx9+OH5huCAIgiALWIIgCFcGvLOnp+fAgQMdHR3q5GRqaurChQvXrFlTXl5+/rOdgiAIgiDMT4LBYF9fH/7Q3t7ucrkosdlsCxYsWLly5aJFi6ZdrC0IgjCfkQUsQRCEK4a6vB8N1e4vqNNlZmZmZ2dbrVZZvRIEQRAE4Vwof+AfZg6Hg5fqx1tsNpv4gyAIQiKygCUIgiAIgiAIgiAIgiDMaQYHB+WqV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LGAJgiAIgiAIgiAIgiAIcxpZwBIEQRAEQRAEQRAEQRDmNLKAJQiCIAiCIAiCIAiCIMxpZAFLEARBEARBEARBEARBmNPIApYgCIIgCIIgCIIgCIIwp5EFLEEQBEEQBEEQBEEQBGFOIwtYgiAIgiAIgiAIgiAIwpxGFrAEQRAEQRAEQRAEQRCEOY0sYAmCIAiCIAiCIAiCIAhzGlnAEgRBEARBEARBEARBEOY0soAlCIIgCIIgCIIgCIIgzGlkAUsQBEEQBEEQBEEQBEGY08gCliAIgiAIgiAIgiAIgjCnkQUsQRAEQRAEQRAEQRAEYU4jC1iCIAiCIAiCIAiCIAjCnEYWsARBEARBEARBEARBEIQ5jSxgCYIgCIIgCIIgCIIgCHMaWcASBEEQBEEQBEEQBEEQ5jSygCUIgiAIgiAIgiAIgiDMaWQBSxAEQRAEQRAEQRAEQZjTyAKWIAiCIAiCIAiCIAiCMKeRBSxBEARBEARBEARBEARhTiMLWIIgCIIgCIIgCIIgCMKcRhawBEEQBEEQBEEQBEEQhDmNrrW1NS8vL/ZKEAQhSQwPDw8ODno8ntjrBFJTU4uLi7Ozs2OvL5dwOKzXz75q73K5WlpaOjo6vF5vRkZGTU1NZWWl2WyObf4YMGh/f39DQ8Pk5GROTs7ixYtLS0tj2y6R7u5uZik/P7+goMBiscRKrwR029nZGYlE6Jb+mW0K/X7/6Ohob28v5TabjbCzsrJ0Op1qci6oDOeaZ/ok6YRCIdXbuaoJgiAIwhXB5/ORhUlnZJxFixaR4mMbogma3Dc2NkY+IvE5HA5SXnp6Os/T0tJilRKgvtPpJIuRjklntKqvry8sLDSZTLEaHw9Gb2pqGh8fp88lS5bk5ubGNlwKZFgiZF9UNr8iJhOH6UIYlBWUlJQgZlhBMBgcGBgYGhpiaKPRuGDBAib5gvmdyeRx1mocEWaYCphYZmamwWCIbRAEYd7DvxYNjz76qN1ujxUIgiAkif3797/++uvvvffevn379uzZs3v37r179x48eJBy1BONQ5UuuHoyK8hrR0cHveFViOk0WwoEAmx9JcrWrVupduTIkZaWFvwM+bNarZc3aJy+vr4XXnjh2WefZafQu6KiItwutu0Seffdd1966SXiLy0t5XP7YwaWCJP8wx/+cOfOnSdOnEDKV6xYQedkiM2bNz/zzDMcC6aIyFHq8yip2+1uaGg4efIkXov6zxre1NTUY489dujQoYIoHJHYBkEQBEH4BCAL//jHP37nnXcOHz6sXCKeesh3r7766ssvvzw5OVlWVkYKe+qpp4aHh4uLi2ee3SfHHT9+nCyMq3zwwQe4ytGjR5ubm0OhUFZW1sdMynTS29v73HPPIQx4CLkSVSBLXkafHo+HvWB/0Ziqqqor+6889p0Id+3axVSw1+Xl5QaDgdl77bXXkKgdO3YcO3asurqaeT5Xficqh8Nx4MCBrq4us9mMlcU2JIBIsAtYU2VlJSYmqiAIQhyXyyVnvwVBmBPo9Xo0CHw+HwL09ttv79+/H3VThedZN7kgp06devzxx//zP/+zra0tGAzGSqMEAoHu7u5///d//973vnfo0CGEta6uDklF0f7lX/4FReNTMlb1cjlx4gRi19LSsnTp0htvvLGoqCi24dLB+YaGhvDaaXvx8enp6Xn33Xffeust1Py9995T18FRiAG/GWX79u0DAwPqfOm5wOb/67/+66c//eng4OC5auLo4+PjIyMjDIHFxkoFQRAE4RPA6/U2NTW98MILJOI33nhj8+bNY2NjsW3RlNTQ0ED6QwDIrZ2dnWTAAwcOkKdiNc6gaiIS//Ef/0GFnJyc8vJy0uJTTz31D//wDx988AEDxapeFtjIzp07ScHNzc3Lli1bt27dZV91Tm6dnJwkEbNHhB0rvUI0Njb+/Oc/ZyYJFUnDlygcHR3FH5QtsFVdiqXqzwSBQa6++93vUpkJjJWeDZOJJ9CPqIIgCDORK7AEQZgTZGRk1NXVrV27tqampqenB49csmTJX/7lX954443XXnstpmixWJSWtbe3d3d346CpqamJ18ajUKdPn2YT0oMhWa1Wg8GAwG3fvv2VV17Bk+gwPz8/8SKs4eFhvPbpp5+m8Nd+7de+/OUvb9q0aenSpXR+/PhxDJWQss58bw6jJaquri68ymg0xi/OYiwCZivDOZ1OYiAAhiBg+tm2bdvu3bvp/7777qPz0tJS6vT29qJlBE8/Pp+P+kTi9/vVKVyeUIF+eJyYmKAOXVHOQITEXtAJo0f34HKimrkaeOzYMbSe5rRlVq+77joGovDll18mvHA4nJeXd9NNN1VXV9MbO0VvjIgfMwodUshA/POAfwZg4Uwa9dVeMDQiyyFjR2w2G0PQW1VVFUeZJ/TAAVXldMXL/v5+6ptMJvqMBScIgiAIlwVp5Y033iALk/29Xi+JhgQXv5qYhLVly5aGhoaFCxdef/315KydO3eSYdevX19WVqZ6ULhcLnVZE9ntW9/61uc+9zmVE8mGra2tZMwVK1ZkZmaqynFR4Qkv1b+zyIYkZUSFBMdjR0cHsfEcEyAb9vX1vf3220eOHMnOzn7wwQexBQZSX2kk7Gm2gAuReWnFEPRDW1IwJfRGEmcraZS9WL58Oe4U16RLjWqmKsD7779/9OhRRgGGWLZsGftOqyeffJIpIiTCwHYqKyupQIeMqPpnE7mePokfW/j5z3+O9dED+8tRoA6HhrBPnTpFPwSANXFQ2AWcBOtQXwIlZuYBu6A+ccYNJBacIAjzAD4iZAFLEIQ5gdVqzcrKys3NxW8OHjzY1NSEGn7zm98sKCigXLlaW1vbM8888/rrr3/44Yf79u1D2jA8lJEme/fuffHFF9UmniNYKA4C2tjYiCrxEkubmJjAipYsWcKjGhTr+v73v9/Z2Xn33Xd/+ctfXrx4MSqGeDHiokWLVq9erS6/x67Qyueff/7N6LVI9E8kdIIE41K44P/8z//s2LEDLUNA33333V27djU3N7P1wIEDlLS0tOCduJcSvuPHj6svKRQVFaFuaBl6jRSiqgRAb4jdc889h1Xj3Pv371d3KkT1eE4J+1tRUYHSsYOXFxU9UEHNgEItYDHVaWlpdIs1EidjQUlJCV0xIcg6M4NcPvvsswTMPLP10KFDGCThsaeEwZ6SVxiRacSzf/KTnxAhk8xxwfLV+hfBoJ50i6oSPP9aQJSZCo7Ryy+/TJCEwctpEQqCIAjCJRGJRMh6aMPg4OBXvvKV8fHxsbExEllNTQ1SQYWLX8Ci4Q9+8AOy4f333//Vr34VN8jPz6crcvGKFSvWrl1LDzabLZ6XyXrkX0SFpEnqJ+VhI+REkjUq8tZbb5Ho9+zZc+LECVIemZGX77zzDsmRHhiFjE8TXOjJJ58k7PLycgYit7766qsffPABiZ6xSOsMtHXrVvImA9E/BoVUkFvZRFqnE0zmsqOiq5lrQ2oBC4vAClAvZhKpQE6ICn9QZ+buvfdeIjl8+DCqQyRMKX1iPmzCDSjHylACt9uNxXEg2F9iwB+wHYJEHvA99R3Durq69PR0hJAK27Ztw8d4ySaOKXtBb8yM2IIgzCv4h8blfytHEAThCoJLIUPYEo88VyXqpSpBjF5++WXkBpVxOp0nT558+umn33vvPdQHvcPqXnrppYGBAfwGyUPCKMGN+JhzOBw+ny8YDI6OjlITMVIjYq6UdHZ28mTZsmXIqBoOx7rxxht/8zd/884778zLy2NonJJxf/rTn6KASF57e/uzzz77wgsvEAl+TGAY8IsvvkgJijYyMoJXUZnYOjo6CJWhGQL9pS1PUDQkcvfu3ZQQBoU8RxyxOq/Xi20/99xztCVmJBWlY+gPP/yQauwy1VBtdopxLzsq9lrNwDRwWZSdrqjPHNIh4rty5Uplh/TJvtAbnRAV6snUqWnnCZMM7J06RczztrY2trIvb7zxBorc3d3N3LIVUSaw/v5+OucAoezUQbUxWnaHVgw3U5oFQRAE4ZIgJZFTyJU5OTn33nvv2rVrKdy1axcmoCpcJGgDeZO0ZbVa16xZk56eTpKCtLS0+++//3d+53c+85nPZEe/8Uf+JZE9+eSTJ06cIMWT2siYP/nJT8j7+MDbb79NxiQvnzp1Cl0hGz7xxBNbt26l5tTUFBk2FAr5oz+fQg7lOT5AZlS3xCIF87hnzx6SJjmann/0ox+RTMmqbEIMfvzjH7NrKhFTjcxLHUzgXFHx8vxRIVfRvZ+FgoKC8vJyJpbsz2TSLXNSUVERX0siudPnM88809vbiy3gDLxE4Sjnpdo7TAZboLnaTULCGRAP5plWmzdvJjCe0BtTTTnixF7s3LlTiQ1DIxWyeiUI8xBZwBIE4VMAioaGIkNms/nXfu3X/uIv/uK3fuu3KH/zzTe7u7u7urqOHj2KFW3atOlb3/rWb//2b3/uc59btGgRGldfX79hw4aS6G/lPPzww3fddVf8y3derxd5QhZ5npeXFy8HexS1cEaFffv2YVdZWVlf/epX/+zP/gxbLS4u3rZtG7KFhFEffeSJyWQiqj/5kz+57rrrGBqVrK2t3bhxI52jel/+8pcffPDB/Px8KmPDwBM1nCrhMRgMsps4JS740EMP/d7v/d7Xv/7122+/XV2AFq9Gk48T1eDgYHTY6aCkCCh1GhsbmVJ8MTU1FeOnB7aq8Jg0Sn73d3/3T//0Tx944AF2jcp0uH79espzc3MrKyu/9rWv3XDDDWgl0dKEfeeQff7zn6dzppRC4ElpaekjjzzC4/vvv4+IcyiZbaYo8RI5QRAEQbg8sIKDBw+SB1etWkVuuvnmm8mt+/fv7+zsJJfFKl0E9NDX14eHYCDohOHMKRYSWWZmps1mUyUej+eNN954/fXX09LSfv3Xf/3//J//Q3Ymx23duvXtt992uVz0A8jGN77xDVyFZEfCPXToED2T6Emj9EbG/NKXvnTLLbfwnD5VxlR5XzkATE1NNTc3H4/eRp00iiowHHqDt9C/asUT6sO5otqyZcv5oxoZGaGrWSHXk9AnJiZQhd7e3mPHjhHJwoUL46e7SP14C3vxh3/4h4z4mc98hqnbsWMHtrBixYo1a9YQzLJly7AFdpz6BMygRUVFjz76KPLDJNMPhWyin6VLl/7qr/4qM4PhqEuxcnJykAoOa/xYCIIwf5AFLEEQPgWga+o6I5PJhGlhn9gP7siTnp4exCs/Px9Vfe21137wgx+0trYuX778gQceWLRoET6EtmZkZCB2FNbW1sbP1+nOwHPN8hJuFIp7YU7q+ejo6MmTJ7GuTZs2ffnLX77hhhvuu+++Bx98kJD27dvHVtUQnaJ8w4YNGNU111xDeMRTXFyM5GG3BICrMTrPqZw4ViLsUXZ2Nm27u7sff/xxRA25xEqBHYxVivJxomLvVCfTYG6RWqZrYGCATk6fPo1AM2lqOYnY8vLyvv3tb2PAqampTU1NHR0dmLHT6fT7/ZglMMnEv3r1arVWRSvCfvjhh9FxdkGVJELY999/P3r64osvMug999xz2223EWRssyAIgiBcFiTx/v5+tYBFaiNnUUg6Iz++9957bFLVLhKlChB3A0UgEFAlPPb19TU0NAwPD1933XVf/epXb7rppi9+8Ytf+MIXxsfHCQOBIS+jKyRlch9Jee3atbz0er1oSVVVFUHykrS7dOlSEjGZUQ0xEzaR3IEs/OSTT7766qukVwSABEphrFKUjxPVtD1NhIDJ+KR7HGzv3r3YCONSopaTCAbb+YM/+IOvfOUrvDx16lRXVxcdjo2N+Xw+rKysrMxsNiNIDIenRbtMqaurI6pf+qVfuvXWW5UpxcnKykIhfuVXfgXH+PDDDzmg3/jGN26++Wa1xicIwnxDFrAEQfgUgEip6+QnJye3b9/+zjvvvPvuu9je6tWrEamSkpLPf/7zDz30UFpa2s6dO7///e//zd/8zb/9278hZ2qxJq6e8SeAAubn5yNqFCJhTqcztiH604GvvPLK7t27MTy3280mtIzOU1NTqYxa0ZAnCBkVlOQRBi5FNdQtIyODl+dapYLEMGiOjanntFq5cuWXvvQlzIz9RbK/+93v/u3f/u1///d/46mJHX4SUQEzWV9fPzg4uGXLFo/HU1FRoe5KxiY6pNvnn3/+hz/84dNPP71161Ylvmw6T59IKupJD4m7HId/SyxcuJD4eU5shYWFBKk2CYIgCMJlQw4liff395O50AaS6Y9+9KO+vj6/37958+a2trZ45r0g5NDi4mKSLGmxpaUlEAiocrpCOV566aVdu3aREB0OB/mXfEdSU3mZ/FtQUECKVCd7eKJyMR2S/nJycnhCP5TPmiLjxFOtUhry/tq1a7/5zW/edNNNY2NjP/vZz/7+7//+r//6r3/84x+zg6qygucXExVhzBqV6mQmdFIWpbm5GR9TtkC3cVvo7u5+4YUXUJcnn3wSnYifVFNt1ZNpqBNg07bGXxLYqlWrGIIS5K2yslLOdQnCvEUWsARB+BSAFaEsPBYWFt51112/9Eu/9NBDD91555133HHHwoULscmqqiqef+ELX/jc5z63adMms9n8/vvv79mzB9tTAjRTxfCh/Pz8RYsW8eTYsWM90R/BoRzTeuutt5BdHkdGRqxWK86HkE1NTSGCVMDVhoeHeYJvKZ3iOY9K3XhiNBrV81lhE3VQZ9yXlwSPXKrweKQtlqZuE/vggw+uWLGCwJ5++mlsO3EXMOkrG5UCR1+8eDEifvLkSeywtrZWiSzwjwHE/bHHHjt69OiSJUu+9KUvPfDAAxwOtVWhBk2EEnqYWa4g+MOHD/NIwMzDwYMHT58+rZbeBEEQBOHyIF263e4tW7aQZ9XaEymMtFtSUkKKbG1tPXHiBLk+VvtCkDrz8vLKyspI1njFYPT374Ds/NOf/vSf/umfXn/99fHxcZImokIKIykDMUxOTlKZ5uRrxlWpUDkAj4gKTxIz+zTYCgyk1tp4ou6ASbokoa9btw5JQHvuvfdeVKGrq+uVV17hUbVV0PyKRwVUKC0tZUJ6e3uPHDlCP6gUDdVW4jx+/PjLL7+MM6xdu5YIsbWsrCy19Vw9M3TcN+KoygTP9L733ntjY2MoGfEjeOzpxS9BCoLwi4QsYAmC8CkAZUGVkDC8raioaOnSpWgo9olNYk6o2Jtvvrlr166FCxf+1m/91u/93u/hTB6PB9XDezAtwKioRpPE9ZHc3Fy8isd9+/Zt3bq1sbERr0WStm3b1t3djY0xorowngCampr27t3b2dmJ+PKETQyH1GJdqjdGUU/ODw0BA6OrgYEBJCweFUGqO7W3tbXddNNNv/u7v/u1r32N8KgcX+RSXPGoFPEVPaSfIWpqauLNCaCjo2N4eDgzM3P9+vVLlizh3wMcDrUVtFnW6fg3Q39//1T0jrOxDeeGmD/44AMc9Prrr+ew8g+D7du3K8OO1RAEQRCES4QU1tfXd/DgwfT09EceeeT3z/Cbv/mb+AOpinTT3t4eq30RYBp4BYkVQ9i8eXNDFPXzvuonSmw2G1lMfQ2QDE46JmOiFjt27LDb7QsWLMjKymJculKPcdTLWbMeCZ1uJyYmenp6ent7SfRoDDWdTuexY8eeffZZhrjttttwnl/7tV9jFLInO57YFZ1/nKjOBVsLCgrolieYAJOszEFtxWSIlmCoc/vtty9btoyQKOQRaMJ0ARXU9XGq1ayoMNjfAwcOvPDCC+zdihUriPzll1/euXMnM6OqCYIwr5AFLEEQPgWgR6tXr7722mtR0n/8x3/8j//4jz/90z996qmncBqPx4M2HT9+/Omnn/7Xf/3Xxx9//H/+53/Q1pKSkqqqKqPRiP9lZmaiff/5n//53HPPud3uWKfR9ZovfOELt9xyCy713e9+FwX86le/+sd//MeI6cqVK++8886ysjKaM+5NN920f//+v/7rv2brn//5n2/btg0ne/jhh2eeMDw/DFReXk5gTU1N//Vf//UP//APP/rRj1C9+LIaSrdly5Yf/OAH3/nOd5544gmMjZLly5cjgoljIaNXMKo46qo0wqOHvLw8lDRusWpTRkYGEvz8888zyUy4umwtEAhgpRwjFL+xsZEDhNYjmqrhrIRCIdTzxz/+MT185jOf+du//dv777+fycFKOXbnbysIgiAI52F4eFjdoXzBggXkRLLMHVHuuuuue++9Nycnh9TZ0tJy8ZfwpKWl0XDdunUox5/92Z/9+q//+te//nUy1/j4+KpVq2699dbS0lLq3HbbbRs2bEBIyMh/9Ed/9Dd/8zck9KVLl9KW/Ki6Il2qJ4nEU20ilZWV1dXVR44cwV4Y6//9v/83NjaGLZArJycnybOUfO9730MVfvKTn/h8vrq6OnaNrbH20W7PFRW2cMGozoPZbGaXi4qKGA4xIFR0S23CH1QYJ06cIDBs4dVXXyVyVEGtrzGoxWLZuXMnnkPSV61mhcq0wpcwNI7p7bff/r/+1//CfNhZeqYHDCRWVRCEeYPh0UcftdvtsVeCIAjJBi9BU1CfFStWbNy4Ma5iJpNp8eLFiJHX6x0ZGcF+brzxxi9+8Yu1tbXZ2dnIU2ZmptPp7O3txS+rqqo+97nP3XfffagbmmW1WhFZnGnRokXXXHMNbVWfuB2b1qxZg4RRjc5tNltZWdmdd96JnlJTXRKPiiHB6enp1MeW6BNb/cpXvrJ69Wq6QshOnz5dWFiI2paXlxMwRkskCxcupAT94jnxMAp16CErK4tRKKem+hbA8uXLGQKbvPbaa4mkJPojRwTc19fHE3WrC2ZjaGiI0emnvr6effk4UeXm5qoZUDDhyCUWzih0SFt8FN8FGp46dYpWPCdORiFmYsP7+cdAQUFBXl4eDdlBNhEJrklOYV/YTbfbzdHhMDEcO8JAbFVRrVy5sqenp7u7Gzv/2te+RjV133cq0CczwA7SmwpPEARBEC6e0dHR/fv3YwVkcxIrWYmEAmQishvZkEyHUWAOpD/KSfdkJXIfWXLJkiU8zz/7h1OoQ1Ij+ZKjyeAkWXrAKNAMbIG0q2yhtLRUXdZEUibL08nNN9/89a9/nSxJQiTPUoESchyVJyYm1HCkdXojxZMByYkkfTU6/RAtzsPo7As7QiJmX66//nqe0JDyqampwcFBRqcVA5F8yaTkWarRLVmbJ+eKit1UURHPrFHRhJJE1Bf36JbhmASeU+e666677bbbaMW0k8p5zl6oOVcXWFGZvI8trF+/HsXCFjA9tlKnrq6OTYRBn8ySkhNa0VVxcTFRIQPHjx9nH/EQppqY8Q3mBCfkWHAEqRANTRCEeQH/BtG1trbygRIrEARBSDYI1uTkJDZjjf62YKw0Cm6HWrEVkDnEjke8DQ1ChhwOB+WoGHKptA9JwuTokA871JA+0R0+8dRiShx8jrb0jDBRmT5pzmN8nQvi/dMJI2ZnZ9M/FRgagRsZGQmHwzRhaCpTB6dkFPohZvWc+uwRW6mJ59GEaipU1T9b1XPVnDoMRysKgUF5SSE7BepU52VHRWVK4jA/+CLV1HIYHWKHmCU1mRzEkWlUE6ImigrEkJOTQwDsIJt4ydTRP/PM0OgyA6nhqKaOEQPFo2IgnjMuPRM2FdRx93g8yChbcVMVmyAIgiBcEn6/n6RGeiI3kVDIRKqcjEahuhqIcraSp0iO5F+yJxmNl+QjlUlVk0TIU2RhUImMFEn6o5/ElKryMomSNKq6BZ6Q3QiJVuREsi1PVFKmLf2Q02lFzzxR2ZauqEOWJAWzO2RkBiJj0i1h0wMDkTQZiH5IoxSqhuwjMsNWlUwTbSExKlX5/FHNTMT0QJA0ZCuzQZ/0TMPc3FzVFXXoSu0OlYmETYzFLlCfONkRnlBTqYU6fciI9Ek1NZOJUREDk8CgWARdUUEdQTphB9kRtYOCIMwT+OiQBSxBED5lIGdoDd6j1kQSUZsoZ2us6AxsgpnlcVRbnszas0J1wtZzVbh4LtgVW8+1m9O4YFdXlvMPF59D9VIQBEEQfsEg05EH54ItXDCSRM7f1RWHsc6jMWILgiBcBrKAJQiCIAiCIAiCIAiCIMxptIs3Y08FQRAEQRAEQRAEQRAEYU4iC1iCIAiCIAiCIAiCIAjCnEYWsARBEIS5SzAY9EbhSaxIEARBEAThvIRCIeUPgUAgEonESgVB+JQjC1iCIAjC3KW/v//IkSPHjx/v6+tT93wVBEEQBEE4PxMTE8gDdHV1iT8Iwi8MchN3QZgvBAKBAwcOtLW1xV4LwqeBnii66O9nL1y4MOm/WFRXV7d27drYC0EQhPlBc3Pzvn37Yi8E4dPA6Ohoe3t7OBxOS0sjdxuNxtiGJFFaWnrLLbfEXgiCcFnIrxAKwjzi4KFDz77x8kDQYUm3X51fUD4Xfpdn6HDLquz8bHuSIwFPIPBhc/Pqioq89PRYUZIIhsPtQ0Nmo7EkK4vHWGmS6JuYGHE664qKLMmOpHtqqtvhSNHp7HZ7ampqrDRJuN3u8vLyr33ta6iw/Pi3IAjzhObm5lfeeeNIb0tqXlZys3YoGBo50b4gYi7NytIn2x98weDutrbawkKydqwoSYTC4dMjI+FIhGlJtVhipUnC4/c3DQxUFxSkW62xoiQx4vG0jY+HUlKsVmtaWlpy37oejyczM/MLX/jC+vXrk76UJgifXmQBSxDmEW+9+85zO98xrirPripOSWoWdw6MHvnPl79eXL2ipDS56yPBcLh3fPz/99Zbj95229KSklhpksD5Xj1yJMNmu7G6msdYaZLY095+tKvrwVWrijIzY0VJYntf34f9/SkGQ25ubk5OTnIFtK+vT6/X//Iv//KGDRtEQAVBmCfs2rXrpz9/dazCWnxNjc5giJUmg6DXd/yJN291mm5ZVGM3m2OlySAUDg9OTf3zz3/++TVrrlu4MFaaJLyBwJvHjgXC4Y21tSXJztojTucze/fetXRpdWFhchcZT46Pv9XZ6UtJycrK4l+7yT3txL+63W73Pffc8/nPf96c1LeuIHyqkQUsQZhHvP3zd18+8kHmHctyayp0+mQqxWTP0N6/feIPiutuqFyQXAH1h0Jtg4N/8tJLf/XAA6srK2OlScLp8z25e3e23X7XsmU8xkqTxJampt1tbV9et64qPz+Z75WUlFdaWl5rbU0xGktKSsrLy5MroJ2osM/3hS98QRawBEGYP+zatev57W97VxVVXL9Mb0zmAlbA7d3/r8/dO254sH5ZRlIv8AmGw50jI3/x6qu/uXHjzXV1sdIk4fb7f7p3byAUumf58src3FhpkhiYmvqvrVs/u2rV8rIyQ1JT9r7+/sdPnPBEIvn5+QsXLjQkde21p6dndHT0tttukwUsQfg4DA4OyjcgBGH+IL/AIgiCIAjCpTOnDEJ0ZjbkEAmCMB+QBSxBmD8k90oaQfhFQH6KWxAEIcnMKZ2ZM0lhTs2KGKcgCJ8QsoAlCPMH+Ye3IAiCIAjClSPZ95IXBEGYV8gCliDMH8SxBEEQBEH4lCPn42ZDZkUQhPmALGAJgiAIwsWS3J9BFARBSA7y/bQ5j8yKIAjzAVnAEoT5g5ycEwRBEATh0plTBiE6MxtyiARBmA/IApYgzB8+1sm5SDjsc7gd/aPu0cmQPxArTRKRSMTt8w05HBNudygcjpUmCYKZ8nqHpqYmPZ5wsm/mymw4vN6BqamkT0sgFOLoDExOuny+K3vj80hKJBAJuEIuZ8gZ//OGvaFIKBgJukNuVUIFf9hP5VizM4RTwt6I1xF2+CMfbfWFfZPBSVfYpUrUEHRFh6pCHLmJuyAIwgWIpAS9fs/YlGtkIv7nmXCGArFPVJ64x6e8k67L/ET9GDrDiB6/H38YdTr9wemf8JfDx0sKpMjBqakRpzP4sbP25c0KtkAMOAxZO1aUkuL2+4c/nmJ9HOMMhkKTbnff5OSUx/MJyQwC4Aw7PWEPSqBKQikhXiq14BEriG9S8M5BKuLu4Q7HDIHHqdAUJfH6wZQgXWER6qUgCFcWWcAShPnD5TtWOBgaae5qev3Dw0+9fezZ97p3n/BNumLbrjoYZ+fY2BvHjz+9Z88rhw8f7+31XhEHvSxQq9Ojo28cPfr03r0vHzrU0NuL9sW2XXWwq/7Jyc0NDS/s3++80stGl8SU13uos/OFAwee3LPn5w0N3ePjV9BBkcXRwOhxz/Ej7iPq77D7cIe/wxV2jQZHG7wNRzxa4VHP0f5AP7oZaxYFZx0KDDV6Gk95TrX52iaCExRimV3+rtP+0y3elrHgGBbLEIPBweHgMPVVQ0EQBOEiCYdCY+29J1/bfvSnP1d/x57Z3Lp5r3NgTEtU4fB4R3/jqx92720I+69q+g6Gw32Tk+80NOAPz+3fv7+jw+H1xrZdNpf7vfJgKHRqYOBNZGbv3mf27dt66tSww3GVEzeDjblc7zc2IjA84WXojEj8dO9ekvjR7u4rMEWXgsfvx+tePnz4yV27cLzWoaErs854hkhKZDI02eptbfI0NXmbevw93rBXKwxO8vKw57DmFZ4jHb4OVR5rlpLijXh7A72xCu4jiAT9IAz0cNp3utXXOhIcQR7CKWFEYjAw6Av7Yi0FQbiiyAKWIMwfLv98mGt4/MiTbx/40WsDR1tOvPj+zn9/vudAYzj40cm6q8nA1NRjO3Z85913tzU3o33//v77bUNDiWcOryZOn+9HH374+M6dHzQ3//f27f/3nXeaBwc/oROG54dBO0dHXzp06J83b35s1y6MM1nLV4y7//Tp723d+pPdu/nnwX9s3frKoUMTbnds88cGO/Sn+CdCE/yNhka7/F17XHsGAgOesKfD39Hsa0Yc2YRZeiIfnVxV9Pn7DrkO9Qf6qdzmbTvqPsqTieBEu689FAkhnSe9J7Wzr2EXdou5GnXGWEtBEATh4oiEw87B0a5dx9ve38/fiRe37P2vl1rf3esenQj6AiPNXYd/8tau7z7Tse1Q/JqsS+Ny0xuZ6Pn9+//55z/HH149evTf3n//cFeXLxnnwIKhUM/4OPn6Pz/4YEdLy+tHj/5/X3317RMnxj9GrrzUWUGcOkZGfnbkyD+8887ju3aNOJ2RSMTl85G7yeCbGxuf3LPnH99552hPz9VUrJahof/+8MMndu061tuLVhFD3+TkFVzX80f8OEOLr8Uddo8ER3Y4d3T7u/1hf1+gD3/AJZRduCKuUMpZe41U0KrN1zYWGqOCI+zwRXwoBNrA41RoqsnTRB266vR1UiL+IAifELKAJQjChQkHQ6kFOUsevmXj//7l6tvXecenRtt6gr4kXJyCaLYND39w6tSCvLzfuOmmW+rq2oaGjvX0XOUzhApvIHB6ZAT1XFFW9o0bb9xUW3uku/tEby/+F6txFRmcmkL43jlxYsrr1VQveZdfOTye/R0dQ1NTdyxZ8uhtt5VnZx/v7e0YHb1SAmrWmUtNpbdk3HJ75u3r09YXmAoWWRfVWGosegvuuMC84Ia0G27NuJUK1ZZqq94aaxY9fdof6HdH3FRYm7q2ylI1GZ7EVnmkbbG5uMhUhJUitcPBYUqyjdkmnSnW+AxyE3dBEOYjl/LJpzcaCpYsXPsbD970v76y/ncfKV1Tn11VUrVpdWZ54cCx1gM/eq3zw6MBrz8SvtykcFkfw6FwuHt8fEdra2F6+tdvvPGXrr2WbHW4q2vc7b76+TIQCo26XIFg8LbFi791662fW73aHwqROnvHx2M1Lp1LnRXy8lN79vzs8GF39JJt8AeDXaOjbx8/XpiR8as33PCZpUtbhoaOMEWuq3TRvS8QONHXRww3Vlf/0V133bBoUfPAQOvg4Mf/fmWcYCTY5murtFSuTl292r7aE/aMhcZ8EZ8z7Cw0Fq5PXY883JZx23Lb8jR9mi5hUr1hbyASWGlbuSl9ExWuT7s+35jvDDkNOgMeUmIqoQc0YyQ4Ek4J5xhzzHpzrKUgCFcUWcAShPnD5RtaakFO/QMb6x+4KRIK+5wuc5rNmpmmNyThA8Tj9/eMjbn9/qUlJYuLipaUlBgNhubBwUmPJ1bjKkIYuJ03EKgpKKgvLl5VUaHT6TpGRhzJWMDS7sPlcFTl5hZnZiZxiQUDHnU6+yYmMq3W5aWldYWFC/PzOTraAlasyscFocQXLTqLPkU/GZwcDg4vsy3LNeWyaTI06Qq5+v397b72Qf8grplon2xCVe16e6Yh06q3puvTzTrzYGDQmGIMpYRQT/6sOiutxoJjxcbiVH1qYnNBEIT5y6V8guv0+tT87JLVdeXXL7NlZ4S8/uKVNZUbltuy0ie7hzwTzry6Slt2uk5/uR+wl5VOQuFw/8TElMdTW1hYV1S0rLQ0024/PTKirc5c9VM+qEtJZuYja9Y8tHLlkuLi3LQ0jEpbQ4ptvxwutS3JeszlIkeX5+To9ZrR4TPtTIjbvSAvj6iuKS83G42UjFz6Atbl7Yg7EMDxrEYjjledn3/N/5+9/4CT47rvfNHpquqcc/fkiJkBBpEASAAkRQlMEiXZsmyRlnbt1XVa22ut93rDu7t33+dz3/p6/d7Ku/7cj6293iutZUmkREvMpACSYiZyxuScumemc04V36+6GoPGYABO4gwEnK+Ko6pTp6pOnSrU/9unqk7V17OCMB2P8xv3CBjMwUE78kI+xscQ6+ESiPtIzwgZDFCCieJEgA3AFpT8ixSlYpJPQiSmSlPT7DTGYQhaSivVSDkxlxEzMAocQDiJiTLZGBs2VFmSQCBsKOSfFoFw77D2n+KMVm1r8uksxqHXT4y/c0FjMjrb6hjtFtxc4kURfoMRr8Wi12h0avkBmWAisSUPPcGossWiSqWyGQwoiUGjwXgonS5sRTdYbpPpm0eOfO3AAdTMmrvk2BBKglDieYNW6zCZ1DSNmpE7qd3QVwAUskI2yAXttL2OqYODCpJQFOVnrPqL/WdzZ0/nTmO8uhdVjFMqavGeqvJ4P6TTQlswgswxIVanqSsK8iNsJtpUEkuLvbQusuF7QSAQCHcfKlxtaRrBaOqjy9lwvOGBHlujT0VT3p6Wg3/wq11felBnNa09VK1pOVy7ixwnSpLLbEa8RmyiKSqUyaz3Ce41BQUER5/N9vmenu21tTmWvTw7C73BuA8RfK2stlYaHI7fPnwY5gBtoMrHAmWA1Yii6DAYUEWwLKQjfKdXf49wbYdWEMUCx2nVarvRyNA0RIIVhHA6vYFPYCH0d+g6ZtiZK/krF/IXDLTBzbjVlFruIpMPDxYHz+XOncyenChNVPehKdVIkAFYxxQ7dTl/+VT2FBbPiln4A/QjykexrEftgTZgMNJGURLhD9UGQiAQNgrSgEUg3Dus84e3xLOc1mKw1LnZbC4xOc/mt6Z/Sukmj4HZbEmzAjYJ2apMqMqUU7agKDU1TpNpf3OzSastl2IrwcFQvsaolAPlQR0JG32AYJNJIRnn49267sX3BNu0bUctR5+2P/3r9l+3M/ah4lBCSCCnMldhSf1groEy7Dfsb1A37NLtatO0LfALNsaWE3OX8pcuFy7DSgVpa3pYIxAIhF9eRFFIzSwEzvYbPQ53VxPF0Eh0bWus3ddJqzG+BaFKdoUbgxFCthKw1s5aYy4Wo1SqaDb70qVL7w0N7aqvP9LW5llHA9ZqqbPZdjc0GDWa6h2o6FR5p2SrUakQvtdbRSsGm1G0SikS6gfF2cCtI+KzIrvALahVahttszLWoih/lRh//Yz/EdMjkIevO7++Xb99vDQe4kOL3WhCA6AKuw27n7I+9Q3nNz5j/gyWgmPwEn+/8f5Wbet23fYObUeQC2opLV1DX81fhUJgcsk9MAKBsH5IAxaBcLchCEImk4GSVaavs0bHAmy2kJ6LqijV3n/65MP/9p8Y3faxd86lZhfW3oHFWoHNaBj5wZkcy/KCgAElsBkMSuImQ1OUXiM/MV7kURCB5XmMm/V6NS1r+uaz9gO8oWD3MXCCUOA4VAiqRkvTFt31vqg2BE7ionzUTJtdahelkmOZiTZ16brcavlWqp7SuxgX8hSE6/eN4ZT4u/hhQaVhS6/SY3Gsp1HTiFVNsVPwWqqG6i/0Y4VYZKo0FRNiyiIEAoFwFwNzyOVyCGeV6fUhlPixt87mwglfT6ul3lNJLbeJVMbXzJrUA1vV0DS2XlD8AXsrimadTnmUe/MRRDGQSPz9iRMnxsaOtLf/q8ce6/T5KvPWxBpqZcmRgGKhNvC3yHGoH47nRUlC+N60KsLh0TIMNo0C1EhSiecZijLpdChSJcf6KImlABeIc/E9hj0HjQcPGw/bGfs0O53hM6261lpNrZbSYnDQDqaGyYt5pTUPwAo8ak+nvhO2wKgYK2210bYknxQkAb5Rp67D3CAXhE4YKMNkaVJSSXCJGXYGg7IGAoGwUZAGLALhroJl2ampqZMnTxY2tE+o1Gx44KUPJt45X0zlRHgfxwslThJubiP71IHZOE0mmqKG5udhfhig2p1er81gqOTYRFCYWpsNXjUVjc4mEpPRKKyrxeWCEFdy3IOoVJBdu8GQzOdHFhbmUqn5VMqi1ze7XBvwo6UKXuLTQlrpZ115JVB5th9/pRpJlERO5CCgEE34JSuxYo2oo3RwUCxVlIqYLEgFzPKqvXQNjXR4Z1EsjpXGnIwTS2ElmOVT+/gavrovjI3dCwKBQLhDEEVxfn7+7Nmz6XS6klTN6q98AsfNXRqmaNpS71HrtZXUDWFNl2GKouxGIwL3WCSCkD0bj+dYtsXpdBiNuLJXMm0WoiQl8vkfnz17vK8PRTrQ3IzEcDqdX0cXBOvfBw3D+KxWnVo9HY1Ox+NTsViJ52E1bpOpkuNTRnG8fKk0Fg4vpNOQKxSp2elkNui+ICK78m1BjUqjoTRaSquuUXMSlxNzATaQFJJwA/nGm8Qj1sv+UCP7A1QBJhDlosiDEawEGTBgccgDDIRW0cg2WZp0MA4TbUIeiIRf7ceGUmJK3jCBQNg4SAMWgXD3wPP89PT08ePHX3nlldwyPW6u6ZZlGZHnF66OXX3+F4OvfNj303cz8zFXZ6PBad383/J6jabN41E+bPdmX9/HY2NatVruilWvr+TYRExabbfPV2uzXQ0E4KDvDQ+jGF0+n1m7oab+SwXOCJfJtM3r5QXho9HRn/f2Ds7P11qtbW73Rt1BVYA7wjjNlFl5rgpCWRJLE6WJKXYqykcjQiQhJBxqh5k2p4V0mAsXpaKBNtgYG0x0mp2O8BEkQlV9ap/yABcWn+fmdZQOAqqn5NNJafnCqmGo8iYJBALhLkUUxUgk8t5777388svxeHzxwZPrrNIgsAauyKZmQ1qLUWcz3dD0X1nV2p1kbYvSFNXkdGIYWVh4u7//7YGBPMtur611Go2b7jLyF2kG5uZevHhxOh5P5vNv9vd/5/33X7p0KRCPV3KsnnVUaAW9Wo3w3eH1jkUib/X3vzM4qKXp7X4/wnolx4pZW2EMGk2n18vQ9KmJCfjDh6OjNr0e/rBRD7bLD09RVq6GC/NhqAIGGIKFsiD0B9ngeGk8wkXgDzAEpNhpOzRjgVvISvKNsaSQHCmNzLKzcT6OxaEH9Zp6rBCr5SQORqFWqR20w0SZ4AyKP+BfgaIoBAJhAyFSTiDcJSj2+eKLL7711lvJZHIZ+1zHzTlHW33rZ/flo6mTf/384GsfO1rrur74oNHr2PyblpRK1Wi3/85DD0Gznjt7djQc/tU9e7r9/i15BQBG7jAa/9nhw6lC4cdnzwYTif/lyJEdtbVb8j7jnQN+JDy8bduDHR1DCwswcpNW+/iOHR6zuTJ7gxBxykuibIrl5if4op2xt2nbzubOvpZ87Y3kG3DHdm27mTbPcXO9hd4Un0KeRnVjrbr27dTbyDPDznTq5NcBKg9widmBwkCnptNKW42UESlDxaFLuUs4ykiRN1lmuX9ZBAKB8EsM/CGfz7/++uuvvfba/Pw8Jisz1oHIC4Voki+xtFZDLx+g1+EPa1oUC7lNpmcOHnSZTD85d+794eFDbW0HmpsNmvV9kWZNQSFZKKAA8VyuxHF9weCb/f1vXL16enJyDd/7W2T9QoZ4Z9Pr/+iRR6x6/YsXLw7Oz39t//77mpv1q6+itRUGBdhRV/fZzs6ZePzbb74ZTqef2LGjyencqBtgapXao/bcZ7zvSv7KK8lXXkm8gi2269rrNfXN2uax4tjrqddfTrw8WZrcptsGqQhz4SuFK/jL1DDIY6WsryZffS31GkzDrXY3aZqUBqyiWBwtjjaoGxyMw0AZkIg1XM5f5mo4n3pdr4USCISbUY2NjblcrsoUgUD4paVQKBw7diyVSmUymStXrvzFX/yF1+utzCtz7K3jL17+wPpYj7OjcbXfrsaP9lIql4sk2FxRRdMGu8ngtq35K4SpQPjMn3//T/2dh5ta1iCOoiTlWDaUTueLRY1a7Tab4Vt0+QvQq4UVhPFQ6N++8ML/8eUv72tqqqSuBtRMtlRaKH95UMMwXovFotOtrTBYzw9PnbIbDE/09OBvJXWV5Fk2ls0WOa7Z5VrPHct3h4ZOjY9//eDBZrd7DdrI8Xw8n0dJUMPwYBwjuZvYNQnoS6Ojr46N1TBMbW1tQ0OD8qlvIEhCVszCFOGjSoryEBYSxRpRVaPSqDQmykSraJglK7F6So+cWKooFeWOLWokdY3aQBu0KvlxOUwWxEKID/kZv5bSYg1pIZ3gE5hlp+0WxqLcRJ2eni4Wi88888yRI0eYe7uZkkAg3DXgsvb2229Ho1GM9PX1/emf/ml7e3v1FfvkyZP/+MGx4j5f46EepS/2T0aS+BKXDkYoNW1w2TSGG96sL2XyuUhSbdCaPI5VCQmXL5776+efStC/0t2zhq4V4Q8FjoM/ZItFSqVymc1Oo3FtsZIXxelo9D++8srvP/zwI52dldQVwwlCPJdL5PPVzYVGrRbhcg1ehND/3JkzWOcXdu5scjorqSujxPORTAbaUG+369RqWI1SRZliETWD8iCIr6qKYET//b33vrJ37876+jXoECo2mc9HMxkUA1XhtVpxoNfWgHV2fv7v+/oKkuR2u1tbW+nyXiiqkJNy8AFMwgEUkWBFFv7A18h9rkMPTLQJiSWpBIXQUTrlS8cFqQB/QAaqRu7rCl6h3ACDV0S4iNJ6hUmsJ8bFIBIW2mKjbUojVyAQiMViR48e/drXvqZZZ5spgXAPEwqF1vIri0Ag3IEgHB46dOiRRx7Bj3wlSN/EWsK/AkRWZzM5Oxp8u9q9PS2Wes+aW6/WDzzGrNW2ud099fWdXi/sc20NRhsCasas07V7PD11dZ0+n91g2MLCANheg8PR4fWup/Vq/ajLbXndfv+u+voWl+vT+DYiraKttHWx9QrAI2GZLsblZtwYMBd5kI5ESKSSEylGyqhksDN2pfUKKMvWq+u1lBbjdA0N6azT1DVoGqyMlbwCQCAQ7mLgDwcOHHjsscc6Ojo27Ke1SsXoNI62Olujb0nrFdCaDY7WWrPPudrbaRXW+iAs/MGo0bS6XAjZO2prfRbLVsVKbBdRssvn215buzg0OZ3reRxsbbWiZZh6ux0aozzJjmCNMjSXq6ir/PLgJlcRQ1HYaKffvxuO5/PZ9PqNevxKQQn3Ttq5qAqKHmgojYNxLOqBkghJQAZFFeAPJsqkZIBpGCiD0noFNCqNT+1TUjCYKXOtprZeUy93Bl9uvSIQCBsIacAiEO4SaJr2+/1Op1P9ab5MB9fc8JaItYFClMtyJxWmMkWogCrZWO9cIYtOeRtuzkPVUBDWxXSMwFmRgnQlRYEcZwKBcJdBUZTP5/N6vdrbdOB4R1351l2YO8cfNpAN3B+samutRi7Ap3w7EFH+ZhNYNrGaZTMs8QcgdxKv0ihdHBAIhI2F/LsiEO4dSN89BAKBQCAQVs8dZRBEZ5aDHCICgXAvQBqwCIR7h9vdUyIQCCuBdOJOIBAIW8wdpTN3TFC4o2qFGCeBQPiUIA1YBMK9w/KOJQpiLpqMDE9LgtyTqCSKbK4QHw/MXxmNjsyUMnlJXLqgyAvZcHyhbzw0MJkNxTGJRDabj43OBs4PxsYCAschRShxmflocmZBYOXJFSJKUjyXG15YuBIIzMTjJZ5fsnm5R3meDyQSVwOB0XA4UyxiEaQn8/m+ublLMzORTEYo94qaLZVmE4loNrtmu8R6lML0BoOhdJoT5D1dQpHjpqLR3kBgPBzOsSwKw4tiOJO5ODOjFEYpXqpQwO6gMMpSawPlwUqCiUSeZStJ10C1pIvFsXAY1TIRiRQ4Diko8HwqdX5qCuVHAZTGl0Q+j2pBvSkLroESx6EMV2ZnB+fnY9msUtvVIAWHA0fn8uwsjhSqCBsWRXEumbw0OzuysFBJkSRUyHT5KFeWXDESy/LRKBcM8qGQVCiUv0koioUCFwqxc3PyMD8vpNM1S9YsSWKpJC+IucmkpMwVRYyzwSC3sIDVyr9GsKpslo/F5EkCgUAgLAe0IR9PL/SOKRqwiMDxqdlwNpwQbwqayJmLpkL9E3CM1GyIK5SQyBfZxMRc8MJQeGAK4/KFmuNhF/GJoJJhhSwbByvzymCC5XlEIsTEgfl5xPeKLRSLI6HQhelpzOLLZWYFIZhMhtNpJYLfjlu8aXc9Ds7MLMbBZSny/EQ0CsfARlFgxGgYBfxhLpVaLB6iNqK5kn+1wASgItjf6oi8hE0zGVQvarUP9T83h11WarsabChdKIxHItg0/sJ2UCeIySgMyo+lYC/KYVUKA9NTFlwtskVEIkujvCQJiP7x+M3RXxIESEVFMObmuHAYyiGfq9ksh8n5eQlahYKhcIUC1gDZqCxJIBA2FPpb3/qWYa2fuyIQCHcaLIuf7fOzs7MPPfSQ0WispJYZGx8fXJjStXkMTmulZwOpRmC52MjMyLGTcxeGGw5uVzF0Zj46+MrH0yeuJKcXQr3j4YEJe5NPbdBV97QaGZweev1EZGAy3D8RG52lNIzJ45j66Grg3EApnYOAak0Gnc2UXYiNHj+td1iwxervFiFP8MPLD5hdDTb7ks5BEfdn4/Fjvb3npqbgUpAVSqXymM3V2eAuZyYnX758eToWg8ospFK1NpuGYd4ZHMQkEmO5nFGnM+t0MFQorMNotOr1ywomVDGRy709OPjZzk6/zVZJrWI4FHq7v//0xMRYJAK7RTF8Fkt1v04lnv9odPQXg4OQVMgW/BIZIM0vXboEtcIiMFGXyaTXaE6Nj8O03GazRa+vLHwjMFc4t16tbvd48LeSWgWsDj79o9OnoXE+qxU7VZlRBpt7q7//xNjYeDR6fmoKtYQ9imSzPz5zBgsOzc+jqHJNUtT7w8OxbBZruM2HsSejUWjuzro6m9G4pOpQTqz/9atXp2Kxy4EAjpfTaFySDUfh7YGBj0ZGUGAcBczyms2wzH84dQpCj4MCn0ZF4YfE6clJDgW7dU+6Q/H4cDxeQ1Fmsxk7rZy68MJiX19pehqOCHFkg0HKYlExDDszU7h8GX8Vm1TRNI30qsoUUqnS2FhxZIRPJLhQqIbnaZsN0lkcGJAdtJxCGY0Sz5fGx3E6Yrx68VQqxfN8T09PY2Pjp909B4FAIGwmoiiGQqHp6el9+/bZ7fbqHpAgFf3TY7zfZG3wqK5d+kSOT0zOjb55evTNM80P7WG01y+V8bHZ/hc/EFneWu+hNdfTJWyid3zotY9DfROJ8cD8pZFcOOForYsOz0x8cKmQyCxcHVUxlMFlKyTSY2+fVeu0Rre1eg3Y6Nzp/m0Fqsvt0d70Kdib4yD0QOmbXKHIspdmZl65fHk8Ehmcn5+OxxGgDVotFvl4bCyeyyFmGbVam8EQSqUQnjBiNxiW7cwRgTWVz783PHxfU1Pzct9zvzkOIuoxN0U6XhQRoJ89cwb+40WMq6l5s79/IhpFhJ1PJk06HcpwJRAYC4ftej18prLYjSCkYhNQmm1eL/JXUsugnGcmJo7390MwoFUQFchAnc1WHXM30GQAYj0qv9vv997oSwqDCwvwh4H5+f65udFQCPLmvxbZFeAt0DmIylwqdX56usRxMIQiz//Pjz9OFwqollyphDWjJrEVWYcsFq1avcwRqqkJZrOXw2G+pgY+jFP6etSWJLFYZCcmCgMDarebqqoxmAB8gJ2dVbtclFZb3TopZjKQh8KVK7AL+eZZIkGbTJReX+jtFZJJ5Y6XvCqKKs3MiPk85qqqLCudRvELra2tO3bsuMWnlggEwieTy+WIfxMIdxV6vR7q+Xu/93v4qV9JujUCxwcvDF34/htXf/x2bDwAeeXyxfmrY30/fafuwPZtnz/k290RPD80fbK3lM5VlpEFVJr6+DJXLLV+7r72Rw8Ukhn4ayoYjo7OQEH8u9sphgr1jReTmeT0wkLvuMnroDUr/QiLIIqnJiagR/e3tDy+Y0et1Qr/g6DAwJQM+L9gKvXs6dPNTufRrq4dtbXvj4wMLyzMxuMQPqfJ1OHzYQRWBMVBep5lIXPLms0ngo2+2dc3GY0+tG3bY9u3Q20/GB5O5KqqQpLgx8+fO9fkdD7a3b2/qemFCxf6gkFo62Qk0uHxQCUDicRsIpHM5/uDwVyx6DKbKwuvHigm/PLdoSGss3DjvUG54S+RODM52VNXh6Lua2x86eLFkYWFiUgE5Udind0+VnbQaC7XGwjwgmBe/QfIFeCmH46MoKqxyxhwsCCRUMzK7HJhTo6PQ3kfaGvDQTRqNDBjuU6iUfxtc7vx8wASnOe4SCaDEqIkN/8OuQ0Sx/HRaKG/X+3x6Lu6dB0dcnMVfDGT4cNh+KKus9O4b59xzx5NbW21PgJYaXF8XNvcrNu2TUXTxaEhIZ2Gdwq5HONyQTdLExNiLqc0ZkFMqZva+Ko9m0AgEO4aGIbp6ur6rd/6Lb/fv8yF7sYEURCjo7NXnnvzynNvhfsnrj+BJWGWMPjKRzMnr+YiySVPZhUSmYn3Liam5jseO9j51BGdzTz10WV4SHRkRiix3h0tBqd19lRfIZ5OByMh+IPPweiXC1XLXYaXjYOIUHzVM8KxXO6lS5ccRuNnu7oe7OiAKlycmYE/jIbDWHxHXR2i0nAoVOQ4BKxQKmVd6yfwlo2DkJmbH32Cqxzr6zszPo65nCBEs1mERa/FAn9AYWAUisyk8nnvJ3ndzQVFMWLZ7M97e7Gqx3bseGrXLq1afXp8fGhhoZKjnGfTTAZa9fHoaJFlP9fVhW1hhW/190MqFqsFIyjb1UBgd0PDEzt27K6vPzE2hsM0FY0OzM01OJ0es/nK7GyqUICMoXpRevkzx5WlVwZ2mGWLg4O5c+fY6Wmxyl4wqzg6CrsQEgmYRiXxGhADIR5nnE7D7t1wDMP27bTVKqRSfDxOWa0YZ2dmBBziQkFWEYpS3eaTCAQCYR2QBiwC4a4CAupyueCgy30J+wZxkkQpMjQVOD+otRh9uzsqqTU1Jo9j+6890nRkl7en1d3drLebE9PzXP7662bJmYV0IOJoqa3ds612f7d7WxOXKyYm50RO0JgNJq8TK2TllPnI0HT7YwewhsUbtp9IPJcbD4chKFConbW1+5qaRFEMJpPKU/QgXyrBqOL5/OG2NvjNnsZGZIZ6zqVSMA+7weCzWLBInmWVJ8+7/X6Io7LsqoBmQXwhcG6z+YHW1r0NDdt8PqxwLBKp5Ch7J4wqXSzCsfY0NBxsaYF0TsfjMEXlO9CYRDbIGYzNrNfvamjQraalZgkQSvi032o163RLfl3APofm5zU0DWXfVVd3f2urRa9H4dOFgpam3SYTCgMzRu0d7+vzWa1dfv+tnnj6RKaj0WShgP3Fj4QDzc3NTudCOo0DByfEXPwHC4f62/R6HKMdtbU99fU4fDhGqAfsPsQXPwlQYEGSzk5NYXdqbTZ6lU8z0Wq1bvt2TUuL2udj/H7KbBayWbFQENJpxu1W19YydXWahgbabldVVbjcwhWLoeq0bW2a2lqN31+jUnFzc2KxiGy00UgZjSJMulTiFhbUHg98tIbcJiUQCPcGuDbabLaOjg79sg/X3GAQNflocurjKyqahirI8ejaXL7Ejhw/zeYKJq+9+pmsRTzbWzq/cNi/d5u3p83ZVo81xCfnsJTaqDN6HAaXtZTJZxdi4cGpxsM7jW4bRS8XHW4sjMKycXC2/MackoEXxdlygIZaIITtbWxsdDgCiQQG5aYO/AHBqMCywUTiwswM8lhuirYrAaXDVm6Og0hRAmU1ZyYmcuUnxZQbOaXyi+0OgwH+gMIgbvbPzSF8Yw2GT5KZ5WpFPq77m5s/v3MnqgUlaXW5OGhVIlGZ+6mZzLKFgVahtltcLmwImgetypVre7FaUBhIoIZhUIxunw+OoVOrUW+pQgHS4jSZ7EYjDih24cPRUaR0eL03P9R2eySeLwwN8YkE43Te0MYkiuz0tJBKwQQwVBKrgCrAEDSNjbAOTX09TIPS6yWOwxlCGwzys9s403ge/kBptXBxnNuVJQkEwoZCGrAIhHuHGyVMVaN3WBru39H68F5ne4PiGoxW42yv7/rig1qjXhLEQiKdDScsPhejux7jc5GkiqENDgulZmiG1tvlG3FcvkRrmNRsOHBuMDm1oLeZs6EYFLb+/h30cm/D3YpMuecFh8mk02goijJqtTRNR9LpxQYsuB0k1VN+fB3WAotyGI0wVDVFqShqJBQ6OzmJdCwISdJrNNDT6w+NrwYUI5rNQoVhb/AneKTdYOAlaaZK+wo8v5BOu81mk06HDMjmt9mwFMaLPN8bDJ6bnISWod7HIxGYcZPTWVly9UAlr8zO+q3WTq8XpaqkXgMlkZ/wN5shuEpJIHnJQgEjmVLpciBwNRDAOExxNBRCMeqWe19yhcTzeaNGY9XrsSHoI0ZglqlisaKf5S5I8Bf1hsJQKpX8A4CiYtmsx2RCTuzFRCRSZ7en83loK0qCDMqiKwRSSFmtus5OymBA9YqFggjjLG9FfkNwejp39mz23Xdz589jEiWpLFa2T0kUabNZfiuwfHdUxTB8LCavp1iUXwqYm2PsdhFunMsxbjfWWVmyipt/fhAIBMK9hlqvrd29reXhve7OppprTTxCiUtMzU+8c969vcXW5Ffd1PakMRlq93fVH+imaJorlCAYXK5ob/brLKbsQmLu4nCod9xS6y4kMsVk1r+3U13lHjewXJvSsnEQoZO91hOiKIoIT4hZtrI/QBtsBgNCNlamUatn43H4AxwD/hBMJhGttiHaruSe081BQZIQE2+Og9CS6ggCsUHK5dnZNrcbMVF51Et5NW8oFDpfLoxVp5uKxUxabbPT+YnPgt08W6VSmbXaB9vbd9bVMRRV4Dj5KTBJ8pTbpBRWbjKI3Ss3mWXLqjSKwfEgDzgE0CqsOVT1lD0OVoFlnUYjjgIKD4uDDeKwImeR4/qDwaH5eRxW5EFhkKg0rq0OimIcDl1bm7q+/vpD1uWur0pTU7TFoqmX21Ur6VXIN7cikeLoaPajjzIfflgcGcEphfySIHChEPwBdoHdEZJJymymTKbFfxcEAmFjIQ1YBMK9ww2OBTOw1nsa7t9ha62VO6gqx1mM6Kwms9+JrInJudlTfUantXbfNq35egcBAssxGjWtrUR9FUOLvKCqUfl3d1hqXYV42lzn0jsshUTW3uIXSnzgbH90ZHaF/bCKggCn0V/rzgC6pjxOteh8giRBdOTWk7IZYC+QP1MowHL2NjTgLzLsKt/qhKU12O3KC26T0eiiHq0cjudhToZrN+hgXUjJFgrKJEDZIFtKUw4mUSANTcvuZTI90NamdIO6zedLFgrwQgiZ7MdTU/PXumVdISg3pPO9oaFcqbSzvl7p3gIVUr0/KAm2ZSyLMibxH4rECUK93f5gR0csm4WFt7jdo+Fwo9OJNYyFw5dmZyGFa6gWXhBwgFDtyqTsuBzHXrvFjdUhg5phcCyUFBQJ+1sShFq7/XB7O0qF+rmvsfHE+LhisdB3DCjMjft0a8ptTzBF2Tjj8WJ/v0qjUXu9NThtcCxMJvneKUWxs7Py+4D5fGUplE0QYKWqxWap8lGTikUIKOP1ShxH6XSa1lYhlZLvytI0GwhwgYCYy2FDyhIEAoFAAFqLsf7+7c5tjbIMIOSo5JcK03OR0TfPWOo93p5WjVlum5Cv6lXXT0arhlRAM6AEgbMD0dEZR0utb2ebu7sZwlBK5/R2i39PRzacgIfUiNLs2YGFq+NyJwYruAYvGwcRNxcDLtaBcZNWW4lf8AeKgmAgPsIfEByRudPnw1JjkcgOvz+Wy12cnh6PRKpfQlyGm9opsKFl42C2qldvFBVR7+VLl6AH3bW1Bo0GS6G6YBT3NTXJviGKKAwMJFss+qzW+WTy9MSEXJjlPiZzG3RqtdJlFfb03OTkdDTa4nJ1eDyV2asxGeM6TEYBG0JtL3YagN3kJSmParl2kkDhUJ/Ya9gdJuX/yt/tQQ08un07SgIr211ff2V2FnvkMplGyi+BRrPZlcsMNEB+fqqhQe6v6tqxk1iWnZ7GttS1tVCCctINpy78AZkhGEq/V0I+XxoZ4ebnKa1W09CAWSqG0TQ18ckkDiIy8KEQNzsrf0lmxQUjEAgrhDRgEQj3Dksd61ZIgpiYnBt45cNiKrvntz7vaK2r7sSqujf3CjAASlW7r7PzqcPND+3ueOygwPGSKJq9zks/eGPu4vDE+xcWeseRWMl/GxRnqUJOqErDGFJu0AFJQgpQepr4Qk/P9traGGym7GS/GBw8NT6OvwPz86uVLaxzicEoG6pMlCdhpZCV6jIjESL4pV27Hmxvf2rnzi6fbyGZbHO7J6PRY729Zycn3xseDiQSK5ctThBOjo+fmphQbuTGczlYdSidhtRWcpRZUm8AJfFYLE8fOHB/a+sTO3Z4zeapaPRAc3NvIKD0LPvR6GhkuS45bo9cA1WVAKpT8H/y5I1gGsHGqNWiMEe7uj7b2Qn1vDIz0+J0Xg0EsGvvDA5+PDqKnaossBJEkQuFlM5TjQcPMn4/bTYb77vPdOiQ6cgR04MPqr1eLhAQEonrR1Ap2JKaR3G1Wl1Xl7a9XbdjB9xUvn1qNJYmJpQOs5ResSqZCQQCgbAcxURm5lRfeHDSv7uDL5QKsVQ+ksyFE/xNnyFms4WJ9y6MvnnaWufe+fRRvd3ibK/r/MLh5of3dP/KQ2qjns3kTW57/4vvzV8egT8Ezg+xueu3jmRuEbeWxh4lHlWFJEwuWRRRFcPexsZf3bv3aHc3RtKFQiqf7/T5ft7bi+CL8HRpZgaBuLLACsD2bhUHF0nm8+8PD18ov0cPV8EkwnG4/Lz5Qx0dKMnne3r2NTVlyk9So0hvDQxcmJ5+q79/JBy+VWFuE80hDCfGxt7o7W33eh/fvt1e1W05iroJJqOADWHVlYkyS+pKnpSjdNVqMVulgv88c/Ag5AEK4bVaYXTbPJ6FVOrdwcEPhochM4F4vJJ/Jdx0dKATiPjyjTGVqtIjAexI+SpxGZSB8flgF8YHHjA/9JBx374ami6Nj4scB3/QdXTourvlLrFiMUqn4+NxmENxYqI0NsZXPbZPIBA2BNKARSAQboArliJDU5d+eAzRuvPzh2v3dlZ/AAioDTq+xHK5SuuJyPG0htHbTJSaMbps9pZasdz+Zalz55OZcP9k7X1dNMOEro4LpaXfJL4ZDU3DzGBair7A5GiVyq7XL74GyFAUhmgmw5czIBsrCB6LBXKDZWut1gaHozcQyBSLbR7PVCyGRIhXkeNOQSNW04AFu8E68ywrvxBXBhvSMYy7qu9SlMSg1cayWcUmUSDkdxiNWBDG2eh01jsc45GImmEgi6OhEEPTO2tr5xKJ8XB45a1pgiBMlD/bNwFx7OvrCwaxg9DH6SpdU9M4CAwMWL57WS4Jx/PYKHYfhWlxuVAqWG+jw6FlmKH5ebNO1+x09geDs1hJtSmuAOxatlSCcCuTvCBYdDqjRrPog9gE5uIQKJOodhTPZTLhEKIwOEA4mu8ODe1pbETNzCWT27zeeru9Nxis3qPbI4kiFw4XBwcxbtizR9vcrLwIAHFU3iVUMQxlNIqCIF4rJ5D7wxIEafGZLBwClQrGifxYirbb8bcwMECbTDUUxUcijNfLOBxCIiG/ingN/LuojBEIBMK9wydd+bh8MTMfxQVy5lTvyLFTob6JuUvDgXODhXimkqNMIZmZeP/i1AeXPNtbtn3hsKO9Hom4COvtZnuzX2s2Tn1w0eR3ciU2PDBVd1+n2euIDk8XkzesZNnC3CoOqq/5AxZCTEwWCojmcgZJQmC1GQzyM1nlzp6anM7pWCyRzyu9uSP6IzwhWL83NLQY8lbIreLgYsGVl+BQ4CszM28PDChPEp2dmsJ2kVhnsyFWojBzqRSC9Uw8jtLua2xEYSAASj9ZN3OrQxTNZt/s739ncLCntvbJnh7ISXUg2xyTUcCGShyXu/YVGmwRR0T+0s618tAI3yoV6g1RHpNiuVnNaTQiHVWKOjFqtWcmJtrcbqvBgGpxmEytbjdqD4ajrGFtCNls5Q3BgQFuZgYCwOJvVS8EqH8UjFY+7YIxrVal14uFAmao1GraZqMMhuLoqPztF5NJiMcpi4VxucR0mq/qL59AIGwIpAGLQLh3+OR2CoHjYyMzl390nKKp1s/e5+pqglZCI8r9YWWKqZwoiOZaN0XT6bkImy2w2XxqJoQVW+s9in/wxVJyegGL2Bq8NTA2g97W6DU4LVyhiNUoW7kNVr0edjKfSsVyOcjfQipV5Plamw2SpDxzBLFzm82pQmEqGoVjxXO5QCLR6nIptxNhGBC1iWjUrNfDabAUfBHyh9Wu4g21MtgdbJeiqLlkEusscFwgHkdiu8eDgiEFW9er1S1OJ9aMskFGkTgWDtdarUqnTqiOaCaDpfxI0etRkygMXBAWiGVXXhhY78Hm5i/s3PlAS0un14vd91gssFurTpctlVADRY4zajTYSiSbxRahtuFMJphMovywT6wBJUEJMUt5OQIl8VosEEG4I5ZdRaWU8VksqAFUOzYEv8eGYJ+Q3VSxiKOG44VxvUaDY4cB1o6jifzNLpdyhmApLILhQEsLKhAHtN5ubywXBnWobOL24OwSM5n8Fbn/YG1Hh/z2H9YsSUI6ne/t5aNRiecljhMyGVkloZgsKz9CxfPwS0gn0pFTzoC/xaLa76+8S8jzQiolxGK0ywVDxcoZq5Wx21E/cs+sBAKBcC9z+1Ah1ehspqYHd8vfL97V5tzWaPTYzT6npdbF6DXFdA4KIXICly/OnOidPnHV29PW8sg+s88ldwpwLRryRTY1G8qG4vYmPzRDbdDaGnzmOhfMRLjxa4bLFuZWcRBRT26NKr/+jyhcZNmZWCxXKmVKpUAy6TGbnde6K0KeyWgUgWmH34/gaNPrmxwO2AVC2+oeNVKpbhUHxfJ3TiAzJp3u4W3bvrhr176mJngF8iO2IrIbrvVagOAOz4EwIFhj28gAmUFhMkXY1PLNRjcXESnwjbf6+89PTW3z+Y52d2N/kYjdWY/JNDmdiN23N5llZ2C1OBzQKtgLKkFpmIMD5FgWlZznOBTGUe6YDPWGQmIEvldnt0OEsDhSwuk0DuvO+nr544Mqlc9qRWGQjgOqbGJtqD0eXVeXpqEBRkFbrbAF+a9OJ0IVsln5USyeZ+fn8/39cr8E0NlCASPyh2KU5tGylsj+4HTK98BUKtpslv2BpsUbH5YnEAjrhzRgEQj3DrKf3ZKyaxTi6dnTAyPHTgksF+odH3r9o4GX3p89O5iPpxd6xyNDU3yJNTmtzo76xNT86Ntnhl4/EZ+at9Z7DG6b8mphNpwI9U04OxpMPofWbBRZLj4WzITiOotx+W8J3YhZp+v2+eArbw8MYDgxNuY1myEoyULh/ZGRiWiUUqkaHY5tXu87Q0Nwsg9GRpDS7nZjQSwOTbw8M6Oh6W0ej7Osj7CfkVAons1iJfKz6ysGmbGGnrq6dLH4+tWrx3p7p2MxqDD8EoU5NzkJA4PAwZza3O5T4+NvDQwgD7YIQ10U0IszM6jXFpcLwofMKMxoKMTxvGyBKy4MQ9O76uuf7On50p49n9+5s9vvx7C3qQklgd1enJ6GmuvUahQDm3h/eBjVcry312YwIANSlJX0BYNIgSaiJBBBqCEMFUvBoVdRKWVQk7DJs5OT7wwOvnblCn4toBJQ/0Pz8xemprCPsF75qTeef7239xcDA1dmZrBRbFrZ5UT5Q5PIAJGFi8M7p2KxkYUFaKuiy5+IVCrJL/eNjAi5HLewUOjvL1y9yk5PQzEhlIWhIcyS56bTap8PEgmnlD8tlM9DRiGpKq220NdXHB7m5+cpo1H+DlFZQGGZpelp2u1myvKKFCGR4Mo3deUusa6x8pZHAoFAuHeQe8U6sL3riw9i2PbEA+7uJu+udv/ebXqrKTYys3B1rJTNJ2cWJt67sHB1NJ9ITX90uf+l90Z+fjI6PCMKcotMPpaa+viKq6vJXOvSWY0iL8Qng/GJebVOw9z4JPiyOoP4u2wcLHDcx2NjQwsLrCAgfm3z+U5PTCA2vd3fn8znEaCtBgPWh2A0HokUOQ4rcZU7jUL0H4tEENSwEvraY1zLcFNQwNpuFQchAKfGxhD1tOUP7T21e/cXd+9+dPv2do9nd3393sZGZFNW0hsM5lgWRoTCYNcS+TxkJpzJKI8jKXmWcHOtiOVPH/5icHA4FErl8x+OjLx48SLkCnu6HpNBSdhPMpllZzjN5g6vF+qCyodZoR7qHQ63yTQdjV6Ynp5PJmWZ8Xiwg28NDr4LzRsYkB/cttuZ8i6XeB7q4rdakYLCIBGLwB+U/viVTawNmICuq0u/Y4d++3Z1fT3jcmnq6+EPYjLJTk3JT2FjVyVJiEYLvb3F0dHS5CTMQdPQIH8TBvXMsmwwSNlsartd9geKgoHw8AdBUHSCQCBsIJ/8e5JAINwtLP/DW6PXOVpqa/d1UjTNl1gVrarb35WZi05+cHHszTPjvzgX6htns/lSKltK5+SHuilV05FdJp9z4crY3MVhe4t/2+cPMUqf7pJUyuS5QrF2zzad1Wxt9Hp6Whb6xkWO9+5ur+S5LRRFQem2+/0TkcjZyUnI3+d37nQYjbwgRDKZTKkExYSAfv3++0scd3lmBu71hZ07oTvK3TlBFOdSqVa3u9vvN2q127xe7DO8Tc0wD7a3L/Y7vkKgK492d++sq4MenZ+agr19tqvLpNVCQGO5HJwYKzfpdE8fOJArleBeULHfPnQIG1VMC0VFYSCsEEGrXo+dQuLA/Dzcq6PsZ+WNrAiUhCoP2E1YJga5wU6lwnbj+TxqCXmwoYc7OuZTKRR1JpH4+sGDSFHa7FASFBgFc5pMqEzsEQo/HYvtqK2FBd5GQJfFqNE8sm0blsIuX5qZ6amtva+pCQVLFwrYCo4LZj3Q2rqnoQGSemZiAr6LerNf+yg1jBwO+plt23CA3GZzo9OJbNPxOErV5HIpeT4BQZBKJY3fL+KMGBsrDg1h4EIhymTS79wpf09wZoYLBtVut7a1ldLr5YatQqGmXEvqujpdZycfi7GzszVqNWwVGVCTmKU8k6Vtb1e+H8R4vVw0ysfjaoeDXsdHGwkEAuFuRa3T2Jp8jYd2KR1llgOV/JAvrVU7W+ut9R654UmlghgUkxmR5zFicFnN8IfLo2Nvn4VjTH14KTkjP7Ut+0O2kJmPtjy8x+C0mmvdnu0tob6J7ELM1dWkK3/v+BNZNg5CDGLZbLpYxAgi0a/u2YMYfWV2dmBu7r7Gxr2NjdrynR6pHCg9ZjOCtb786hwyj5XvYcAElDzLs1wMvVUcFGtqItlstlTC5pSwjkGv0XT5fA1OJ7arrAtRO5ROu00mrAExd1tZcq4GApi1q6FBu+KPO8NSEJobHA6HwdAbDL41MPBmf/+psbHZeHxdJjM3twaTAch9pK0NFnclELhY7gfz8z092B3lcXLlKWxs+mBz80IyeWZ8PBCPf66rq9ZmU0SFEwTkxFFDTdoMhnaPB3s3Fol0eL2dPl95CysFK6RNJk1DA6W002H91wbaYpHvdZUtS/kqMfRAxTBq1Hx7O7uwwE5Pi/m8/B1DbLQslvIT3JmMpqmJslpVej3jdovZLBeLyasq1xiBQNhAVGNjY64V/mYgEAi/zBx7680XL79vfazH2dEIY6qklpEfKpEqvbOXx5c0dcnmoCQpDoEJCb4pP9KvohjZVssz5Xe7IKBsJm/2l59qkSS+xCanQ3qHWW+3yN86LJMKhM/8+ff/1N95uKnFsPgN4ypQBl6UPyfE0DTcbtHnMLpYbkxCZWioRrnHBCURKdFs1qjVKs/yIE+4/Ei8zWhU3jFcAisI46HQv33hhf/jy1/e19RUSb0RrATWiyKhMIsFkGvpWm1gHLNRYJSknONaYUQxmslgB+F8mBQkKZLJ5IpFj9UqP/quZKoCWvbDU6dQzid6epYtrYKyaWXb8tiNJUFRsSF4J1jchFItNr0eloxJ5Fko9xQLU1feMbyZd4eGTo2Pf/3gwWa3++aiYpPYFlaLqsde4+9iojIuT6Iw5fJUFwZ58qUS9tRlMiniC3ueSyZ1DOM0mZYtzEujo6+OjdUwTG1tbQNcUznZyntdqYoycg0om5Y3LMiTyHktRf57rWByBqSIonyKVi8FT83nKbO58v1sQeATCYxTRqPq2lk6PT1dLBafeeaZI0eOMLf5PUMgEAh3ESdPnvzHD44V9/kaD/UshvIK5SvqogYsIl9mq2JTZbwsD/LsKpSrN+IomysU4ilLvYfCRRhRleWSk/Mas8HostHaSnTg8sVzf/38U3H6V7b3LPvQLrZ1cxysLgxAyF4SvwAWSeRySEGsRE4skMznk7mc1WBARF5cdhEE/elo9D++8srvP/zwI52dldQbkQtzUxzE1jGyZIVLSoiVx7JZNU07yvd+sAiCOMqD0GkzGBbLvEieZZ87cwZK89TOnU1OZyW1DNYrr7y8/grlzcj7WLVRjK/OZCyWWz3BDcH47++995W9e3fW1yuBvhqlPPK3FMtfgaz2B6VU8mS53pAH3lVdGJbnk4WCVadTmvCQYT6dhnkqD6ndXJiz8/N/39dXkCS3293a2oqVVWYsghq4tvLrKHW1mF6dByXD5BJ/QLLiD7AFRQxwBpa7zlQ6LpBTamoCgUAsFjt69OjXvvY1zXLqSyAQVkIoFFp6WSEQCPcgsh1ca+4oj8ttUlWDHKQVlDw1SIDiaNS0hsFIJRHJFKU1G0y+yjtZWIrRahxtdQandany3hZsCN6mYRhZXCpp8jt9i+MAk8igNCpVkspv23nMZvM1XUAeOFZjuQ8sJWUNYCVKYaoLgNHFKYxA0eTCoK6qC0NR2PqiYaOgKFuTy2VaTrNWTnnLlc3gb9WUPI4akOsNJVGSysjVgoJcax7CXKWvjZXfxV0CVq7UP2oGI9WJyjiQC1OulurCYAQe7DabF6UWpYJt+6zW1RUGG8IGKuenPMgp12bJBglPrUq5Pg6UBZFnyVJqNW2xVFqvAFTX4ZC7eL9RNJGxMkYgEAj3Dre68pWvqJXxKpC8eLW8Pl6WhyUDZstzKJXGpLfUe+XWq/IyjEbtaK83+5xLviQjc+vLMDZ0cxy8XoAyN8cvgBjtMBphC0pO/Idx+INtudarFYIFb46D2OjNKyynXU/EUgiUi6/FYRFXubfyZVuvFll2BhKxSLkB7RrXtlX+/8pCGEEhUdSVmsxy9+FWglIebEhzkz9UFwbbhRUsKYyaYeTXGK/ZAg50bblPg2Vbr1ZE1cqvg8Tq9BvH5ZN2iT8gGYfYbK60XgEYstV6sz8QCIQNgTRgEQj3DlX33z415OBe3dcVJhlaNtTV84k6cnMGpMiaWGUVmEDKoiR9eixfGBTlxsIssbFPg5WUBHVS7dNrYyWLL1MYnBJVJcEY6mT9hdkAUKobT1T5vF3TqUsgEAh3G5++QcjR4WZ/QMrN4eGTCvOJAWXZDIhN1eEJ4xviD2tb/ubCIFbevjDrP0Q3rx0pazOZT6kwSza8ITKzAaBQS2xB8YdPqiUCgbAGiJoTCPcOJI4SCOtFfn2AQCAQCFvIHaUzd0xQuKNqhRgngUD4lCANWATCvQP54U0gEAgEAoGwcZCnbAgEAmETIQ1YBMK9A3EsAoFAIBAIv+SQ+3HLQWqFQCDcC5AGLAKBQCAQVsondvxBIBAIdyHk/bQ7HlIrBALhXoA0YBEI9w7k5hyBQCAQCITVc0cZBNGZ5SCHiEAg3AuQBiwC4d6B3JwjENYL6cSdQCAQtpg7SmdIJ+7LQYyTQCB8SqjGxsZcLldlikAg3L0ce/P4T8+/oz/c7mitU23pR4fTc5GL//X5P/C2729oNKjVldStoCQIk5HI//nGG//miSd21ddXUreIHMs+f+6c3WD4bFeXTa+vpG4RH42Onp+a+uq+fQ1O59Zq6PHp6bdnZmpo2uPxeL1easmXqjeX2dlZURS/8Y1vHDlyhGGYSiqBQCDc1Zw8efIn776e6bLV3ddFMXQldSvg8qXL/+Plx5L0k9u6TFrtFoYnThRnY7H/8tZb//T++w+3t1dSt4g8x71w4YIgio92d9fb7ZXULSKcyXz/xInP9/Rsr6ujt/Sl+8uRyD+OjhYlyel01tXVba0/zM3NpdPpJ5544mtf+5pGo6mkEgiEVRIKhUgDFoFwr/DzYz///k9+mBcLRrNxa2+NFbKF8UtDHX6fy2mn6a30CU4QounM5NDk/U1NLpOpkrpFsIJwNRCw6nSNTqd2qxtHZuLx+WSyu7bWotNVkraIGAaVSsIgSSzLVlK3iGQy6ff7v/Wtb5EGLAKBcO9w8uTJ7z/3g6nwjM1p29obYAIvTPaOuTTaer+X2dKmNEEU45nsxMjULq+v1marpG4RkJmrwaCGolpcLtNWR+1cqXRldrbD64VWbW2vkRn81lWphHIZ4A9b+wB1Op02GAy/9Vu/RRqwCIT1QBqwCIR7iOM///mbP/lJt17X6HRQW6oUkUz22QvnjF886NzRotZtZRQXJSkbS338n77/rw4e7vL7K6lbRInn3xkaUlPU/a2tW95sdHl2tn9u7nNdXX6rtZK0RZyLRi/E42JNjdFodDgcW2vD4XBYr9dDQEkDFoFAuHc4efLkK88+a08nd9c30FvagFXk+JeuXI7uqq893KMxbmWglKSaXCpz+ts//u227fubmiqpWwT84cPR0UyxeKi1dcujdiKff/Xy5cPt7W1u99ba5ngm80EoVBRFrVbrRmG29AmsWCzG8/xTTz1FGrAIhPVAGrAIhHuIt44du/j660e93g6vd2uVIpBI/MW7b5v+8PP+Qz1q/VYKqMDxyYm59//4v/7VY1/Yt9UCmi+VfnT6tNVgeHz7drvRWEndIt4fHj49Pv7MwYNNLtdWnis1Na+Mjb0+Pi7RdG1tbX19/dYK6MzMDMuyTz/9NGnAIhAI9w4nT558/4UX9lDUobY2eksvwnmW/b8+/CDwuW0tXzqiNRu2sKslURDSM6GP//V3/l+7Dj7S2VlJ3SIK5S4Iihz3hZ07G53OSuoWEUqn/+7997+8Z8/O+vqtPVvOLSz8oL+/IEn4qdvS0kLTW/nIXjAYjMfjR48eJQ1YBMJ6CIVCW3lZIRAImwylUjEUdScMKkDTGChmKwdV+QVGefSmEm7+AORawTGi6SWzNn8oH6FyYW6atcmD0thaLo6qXElbCcpAOnEnEAj3ILj60RSFYcklevMHxAQ5GMj+wCyJ6Zs60DQqhabuCK1S2onukAOEMihny5L0zR8We+C6Q/xBKQyBQFgnpAGLQLhnILGTQCAQCAQCgfApQ4yTQCB8SpAGLAKBcO9CBItAIBAIBMJdAHk8mEAg3AuQBiwCgXDvQmyPsFrIWwAEAuEehFz47nzIMSIQCPcCpAGLQLhnIH33EAgEAoFAWD1EIO587qhjRE4YAoHwKUEasAgEAoFAWCmkE3cCgUAg3IHcUU9gkcfBCATCpwRpwCIQ7hnW/eoTfrqL5eHO+QWPstwJxUEZ5GohJVmOT688Enb32lBJKnNzyhKWzXBz4u1XQiAQCIRVgViwhRFK3nB585VpBSVR3LLrPTZ7h0RtpSa2vCTlItxQBqWK5LJVEjaGm4P+IsumK/mXDNWzlHGFJZMEAmEDIQ1YBAJhRYiimC4UJqPRuWSywLKV1C1FEsRcOJGZiwosV0laJRtyhxBSFcvlpmOxSCYjwGG2DpbnQ+n0VDQay2ZRqkrqllLkuGAikcjnN7w8JbGU5tNJPqkMRbGoGGRRKiaEREpIcdLyZ4VQI+TEXIJPFMSCopj4mxfzES6C9YiSqKSUpFJaSLPSHXGqEwgEwl1APJcLJBKpQqEyvbkU4unE9Hw6GLnuDJJUSGblxLkIVyhWEjcXmNVsPI7YzYly9FkP64myd4jJCKIYyWZRG/y12pAkKVcqTUYi45HIBsonBAAakBEyYs3SaocPYKhMXAPZoBkpPrVoHdAMxSLgCTE+FufjvMQrmZGCNcMilEkCgbCx0N/61rcMBkNlikAg3L2Mj40tjIy0mUxOk2m1HVHDJHqDwZ+cO/fG1aunx8dhn16LxaTTVWavknSx+OHkuObgNnODh1YzldTVk5ic6/vpu+GhKWd7vcakr6SuBlEQi/H0zLHTT7R2+G22Supq4AThwvT0c2fOvNXff3F6GhXlNpt1anVl9mpgBeFqIKBXq9s9HvytpK4YGN67Q0PPnz//7uDgpZkZDU17LBY1TVdmr5LJaBQ/M3bW1dmMxjU388E1z09Po0gYb3Y6mTUVZigeH47HayjKbDZbrVbl1IUmTrKTV/JXJkoT0+w0Bj2t11E6+Ghvvneem8eQE3ImyqShNMp6FHJibro03V/oD/GhKB9V1agstKUklgaLg3EhjkRKRekpvVAjIBvs00AZ1KrrxyKVSgmC0NPT09jYSFHkDhCBQLgnmJ2dnRkc9FNUg8NBrelpblGSItnsCxcvfjA8rNNoWlyuyoxVgph7enoq3eqydzYy2hsu77eBL3GTH16CMIy+eTpwZiC7EDO6bRqjPnhhqPf5t0eOnZo51ZcNJ8xep8ZkWKEgSaJUTGYDb597yFvfvKbdgTAMzc/DrF6/evXc1FSJ46BnRq22Mns1oFogaajkDq/XtvqfdRtoMiBbKp2fmur2+yGKqzpbJEkKJpM/OHVqNpHAjqAAAuRzbu6n58+/euXKx6Ojc6kU1mnV61d4jILZ7OVwmK+pMRqNdrtdidqiJM7xcwPFgSAbnOPm0kIagV5LVao9wkeGi8MZMeNVe5UUhaJYhG9cLVydLE0q1oHFuRrOwTiQP8yHsaBUI8FD4BWLq602kHQ6XSgUWltbd+zYQa/VzQgEQi6XI/5NINwzrOOWWr5UerO//53BQR3DBJLJVy5fvjQzwwpCZfbmI0lCiRs5dnLotY/nLwyz+eKWPKwN2coWi3A+1AaE7+LMzHc/+mgkFIILVnJsFijJXDL50wsXxsJhSaU6PTHxozNngokE5K+SY9PBpsej0R+dPv3u4OBEJIL6qczYCARJCHJBoUawM3a32o1BT+lLktwOVZSKdtpuoSyz7Cwksvo5LMjlPDc/UhyBYjpoR07MwTvxNykk43wcrokcMNS8mM8JObipWqWubr0iEAiEe5Z1xtgCy74zMPDixYsfjo4iNlVSNwWRF3Kh+OUfHgucGVBrtflo8spP3g6cG4yNBobfODlzuk9F0YVYauCl9yfev8Dm8uuRpZUjP1hULD575sw7Q0MFjhuan//+yZO9gUCJrzzFswbWVu5PyWRWW5giKmFhARXywsWLV2ZnS5wcuzPFIoTzg5ERU7ld73hf36nx8dz6nsNiJfZC/gICPfzBSBkHigOKKmAIcIFLuUtXC1djfKyS+xq0ijbRJhfjgm84GaegEqJClKqhYAtz7Jy6Rk3X0NPsdFbMQkVCXEisEYk/EAifEqQBi0AgfDKhTKY/GHSbzb958OATO3bkWbZ/bg7GsxWtRjICJ8xdGp744FI2khC3rh2tJAgz8fjZyck2j+er+/bta2xEtUD7Nv8VSyjvaDg8FY3e19T09P79O+vrrwYCU7HY5jelLTKfSn08Onp6fBxl2/D3B6GGaSHdrG3eb9j/gOmBQ6ZDPrWvKBYXuIUWbct2/XYMekof5aMF8fq7KtBWaCVS9hj29Oh7atW1WEmEi2SFLETTzbhdapfyUkBciGtojYW23CygcP3KGIFAIBBWgCCKY+HwO0ND07EYLwgbHhFuDyQhF08t9E5Y6t07fv2R5of3FuLp5NT8Qu9oqG/c1ujb9cyjnV96UFWjmj3TnwsnN+ciz4liIJl8f3jYrtf/yu7dh9raJiKRvrm5VH7py2srZy2Pxn1qJrPawmCL/3j+/LG+vkyhgJMEKThPgsnk5ZkZv9X624cP/7MjRx7s6DBoNOs8f5QnrOEM3fpuDHkxnxSSJbGU4BOTpcmUmBIl8eb3CjUqTaOm8aDpIHxjn3Gfl/E2aBoa1A0QD5w5DrXDrXZnxazSiQEWtzLWJQ+AEwiEjYI0YBEI9wxreuxfAdJZ4Lguv7/V7d7f1OS1WGbLHRttzo3KJQgcn5oNnf/eqyqVSms2rr9z+jWTLRaHFhZ4Uezy+VA5B1taNAwDB80UN7srjXSxiJ8HBq222+/v9PkeaG2FgkNJ13Mvdz3kSqWPR0ffHxpqcbvX9ubg7YGAwjUxTLATY8WxBW5B7hJLSDM1jIW2QDQxWGlrTszBTaVrd4IzQgauaaJNJsrEqOScBsowz83TKpqX+LSYxqCjdJzERfkoxBQ5lQUJBAKBsGZiudyb/f15lrUbDPSmv3ytoiiNQWepdaloKrMQY7N5nc2kd1hK6Xwpm7c1+Z1t9b6dbfb2unQgnA5GJGEznlxGbYyEQrCFDq8Xgfu+5majVjsZjUay2UqOzeIOMZmJaHRgfn5nfX2d3a6cJLwgjIZCkE+rXh+EcnLcUzt3Hu3utqy1/woFqoZyMk64QZSLRviIVqXVqXTwyZyUM1LGbl13rbq2kvVGVDiVaigYRYSLpIRUq7bVTJt1tE5SSVkhC3+AeCAbhAR24aAdyK8sSCAQNhbSgEUgED6ZYvlZbqgnwzAamqZUqmg2my2VNr/5ShKlzFy096fvJGdCnU8dsbf41yMI65QLUZLgoKgN6JSaorRqNcbDmQx8q5JjsxBEscCyWoYxa7VMuSRIiWYyW/IEFjz47NTUh6OjTpPpnzzwAEpVmbFBiDUiJ3KQyASfmCnN9BX6Psh8MMPOlMSSkTYyNZXN0Sq6gFqp6oWdl3jMhaEqk5BLrCQrZuX3CGhjlI/mhFyHtkNpCNNT+hgXg91itUp+AoFAIKwWhKFT4+P9c3Of7+nZVV8v9160ube+aDVj9rsaD+0M9Y5f/J+v9/3sXb3V7OpsxKCzmhKTc+GByfDAVDoQKaVzpUxuc0onlqM2LMJmMCBKwqxolSpU7iepkmP1rK3gd4jJ7G9q+g9PPfUvPvtZl8mEAiAFBUNt5EqlvmDwh6dP/9Xx43/99tvnp6bWeWeOUTFt2rbJ0uTl/OXz+fOI9S7GZaAMzZrmvYa9brUb8lDJuhxQAliH/C4h48aq7LTdSTuhDWk+jTVk+AxMw0yZ5ee7+Uj1M+AEAmGjIA1YBAJhlWzdE0+glM7OnOob/8U5/95tRqcVHszmi+lAmM2vxRLWqalSGXlEmS6zKeq7DMp28XfJyCaDCpmNx9/q70/kcrsbGiiKEkQxkc/DhjesPJIsoPsN+4+YjzxieeQh00OYnGVnc2KukuE24OS9dv4u3h3VqXTbdduhnt26bgfjSPAJI20MssGJ0sRocXSGmylI18+uFfYdSyAQCHcTa77wDc7PvzM4qNdo/DYbIgIrCNFcDkFBiZ6bgMDymflYdGTaUudueKCn7r6uUiYX7p/U28zND+4uxNODr340+cHFXDS59p1cE9j/xQ1ipFId6wgxa1uyLDLyxquPxyYdmyr8Vmu3z6euekAPZVAGt9n8zw4f/oPPfCaczX4wPAy7qORYPUKNkBSSiO9etbdF29KqaZVqpDAfhj9ACT7xmSnlg4MJIeFX+2EOSMEi8Ic2bVunrtOtdkf5KNKzQnasOAZ/mGKnMmJGWZZAIGwUpAGLQLh7gILkcrl4PJ5KpcSb+8xehyxqaBpRPc+yWC3L8/hr0mp1G/1kzUooJDLBi4PZULyUzE5+eCk1G87MRYZeP5EKhCs5NhGaonQaDaq1yHGolBLH4RDI9zA3/fsylEqlVat5QZA7nCqXhFapzDrd5r+sgdqQO/IIBmO53Fg4/IuBgWShcDUQ+Gh0dJlzcm2oatQqdYO2wUbbjJRReVa/KBYhppDLxa4rMKJVaRnV9bOUVtFQVVasPJOFDFBPA2WgVJSZNkNn7Yw9wAbUlNwb6ww7Y6ANWHyBW0gJKWURAoFAuFspFAqJREL51molqYo1C8TF6emh+floJvPByMh4OJwqFC5MTyMoCJvVgMUVS9Hh6YWrY/7dHTufPtrztaMCxwfODZQy+aYHd7c8ss9c57bUeyx1brVRj2FzblIgauvUapVKBbPiBAFmpfjDGr5BvMjaKvRTMpnVFgbFkLdYVfuoIr1GY1Crm12u/c3NT+7cCfOcS6WUdwLWBgRA6fhSaXLaod9hpa0hLpTiVxTlC2IBbgDrwLD4oBZUwa12wx9gC/KHjGn9Ar+AI6tRabBmJCrZCATCRkEasAiEuwRRFCORSH9//4ULFy5fvjw7O1sqlZS7auvHajCoKGo2FotlswvpdJ7j6mw2+UvGlfmbCJzAoDd5HdHhmdnT/blIIh9Pz10YzEe3oIlBQ9Nus7mm3M9oNJudT6chf00Oh2l9HTSsAS3DOI1GeHAwkcAxguHBBXGMNFvRyEhRFArDC8L5qalLMzP5UmkqFuufm9uos1GQhLSQnihNFKWiVCOJNSIrsYyK0al0eTGPRKQINUJJLJlok16lx3Z5/K9G0qrkzxhlxAwnccpS+OthPHQNrdx6xSLDpWEH48DaMPjV/npNPRYsite7AtmovSAQCIQ7BPhDIpEYGhq6ePHipUuXpqenC4XCRl3rGJq2G40ITCdGRxErERHGy58cWWdX3CtHEkSuUBJYntIwKppS67UqlYrNF4upbCmV83Q3737m8aZDu9R6ndnvMvucsJ3Kkp8mapp2mUxqhplLJsOZzEImwwoC/MFhrLzkvgbWpmSfksms3w8plcprNuP8wTmTLRbTxaIgigyF5HWtG3qgUWnk7waqaAR6jMMQqj9YXI0oiZgLVVAmIRjz3LyX8SrdXSko/oA1jJfGlS8bIhFqUaepwyYyAnkCi0DYYEgDFoFwNwDRTKfT//AP//Czn/3szJkzr7322l/+5V8ODAzccB91HSG/w+OptVqvBAIvX7r00/Pno5lMp88Hzdr816lsjd6H/90//caLf/mNV/5/v/6D/3fDoZ21+7q+8F//tP7g9kqOTcSs0+2ur/dbrWcnJ1+8ePG1y5cNGk2332/Z9AYsq16/q76epqgPRkZ+dvHi61eu4AdDu8ez+U/JQS0fam//m2984+U//mMM//nXfq3B4Xj6wIF//fjjG9ibe0kqXc1fnWVnE3wixIUglD61r15Tb6AMM+xMmAtjiPJRM2020sakkFzgFgpiAZMOxgHLnCxNxvgYElmJ9av9lEoOhUWxGGSDFsripJ1Yj/yslsTKTVcSIiWJlQQC4e4E/pDNZp999tkf/vCHJ06cOH78+Le//e0LFy5wG9QF0m/s3/+93/7tV/7Fv3jpj//4yZ4eRIRvHjny9MGDm/aoMqPT2Jp8Bpd18t0Lvc+/c/H7b5TScrsV0vtefO+D//yDiz94o/dn78ZGZrw72qz1HhW9GRd82MKO2toOr7c/GIRZvXrpEoRqe12d12yu5Ngs7hyTWQLOkO21tR6z+cLMzD+cOvXt48fjudw2n289LWtqldpBOzJiZp6fj/PxKBfFYKWtFtpSyXEjaTE9x80hP5QAk1ACKIdD7VjyhWJ4BYwC5gB/MFNmVY1K8Qf841rsl5NAIGwURMoJhLuBUqm0sLBQLBb/yT/5J3/4h3/4J3/yJyaTaXBwMJlMVnKsD/jNr99330MdHePRKENRGD/c1qbeiqd7VBSl1mk0ZoPWbNDbzb6dbf7dHRBTmlmLCq+z+Q26adXr/+To0U6vN5LJtLnd/+7JJ3fU1X0a3927PShJi8uFXwVuk2kumYTzfetzn2tyOjf/FUKA3TfiEOl0GHxW64Hm5g6PZwOfSmNUjEft2WfYF2SDlwuXh4vDuwy7WrQtDsax17C3IBQGi4NI9Gv8TZomWGZWzMp9sUtyX+xI6dJ1TZQmegu9giTs1u82Uka4JmYhQ5gPb9dth8iaaBM0FOufYWesjBVrLm+ZQCAQ7jY4jguFQvPz81/96lf/6I/+6I//+I89Hg/8YW5urpJjfWgQEbRahAOLTrfd70dEQLTSMsym3f5idBrvjpYH/+zrnp7WxNS8wPI9Xzva/aufqdvf3fnUYXd3c3JqXuL4nt/4XNeXjqj18oO6mwCiNirkXz366MOdnalCwWOx/MujR1E5mk1/hfDOMRmgV6t31tV1+nzK8+M2gwFiA+GcicdjudwTO3Z8vqfHptcrmdcAraLdaveD5geTfPJK4Upvsder8XbqOxHolQxaldbJOB10JejnxFyYC+eFyueMMden9rlo1+L7gwpc+ePFrZpWO23XU3qsIc7HlY4I6jR1lUwEAmGDUI2NjblcrsoUgUD45QQCmkgkoJvbtm3T6XTxePzb3/729u3bn3zySZiokuet48cvv/76Yz5fh9dLrfLJKcTtIsel8vkcy9IUZdHrIV7MWhtHAonEf3rnLdMfP+U/1KMxrL1dQxLFQjwtSTV6u4laU2saz3KJ0cDH3/rrv3r0C/uamiqpq0GSpAIqP58vcRx8CxYIU19t9SpkS6UfnjplNxie6OnB30rqihElCWvAMeIEASVxGI268reEKrNXybtDQ6fGx79+8GCz272enxklno/nckp7Fiy5kroaXhodfXVsrIZhamtrG8q9wiNReTyqJJaUB/t1Kp2G0qhqVIIkFMSCUCNgXKPSaCktVUMhJy/x8E4YpyiJXA0n3xetkRgVg0TlPiomkZgQEi7GhQWxWghrUkjKvzFoi5EyKg9hTU9Pl0qlp59++siRI8xWNOASCATCxsLzfDKZnJyc7OjosFqtGP+bv/kb/DR44oknWltblTwnT5788MUX99L0oba2NYd+kMjlijyPcGDSrrGdKM+y/+2D9wJHu1q//KDWstK37RCpuXypmMqy2TxsQWsx6CwmWk2z+WIhmeXyRZqmtDazDhf7Fd8ME3khOTV/6t9853/bdf8jnZ2V1NWAUrGCAH8osCxq1WowIFau7bYTquW5M2cQ/b+wc2eT01lJXTEbaDJgIZ3+7++995W9e3eWHwyvpK4M7AKKQatUNoMByy7KZ57jUBqcNkhf+bN7Z+fn/76vryBJbrcbJzNdXhDhnpM4+ANUAZNwACjEYoMULKIklaAQekpuJkNODMijqAJcIifmTLSJrrmhDNCMBJ+wMlalpwJ4SJJPYkPIuZg5EAjEYrGjR49+7Wtf02iuv4FIIBBWRSgUWnsQIhAIdw5qtRq62dPTo9PpEOjHxsYWFhb8fr/JZKrkAOvobwLeoFerfVZrq9vd7HQ6DIb1KOxGoaIog8tmdNvW1nq1IahUKoNGU2eztbjd9XY7vHzNzrdOsF2LTtfgcCglQam2qiTVaBnGb7Va9Pq1tV7dCsglNNFCW2y0DYOO0lGogBoVo2LMtBkpVtoK+1RanTQqjYEyKHpKqSgsiLnIY6JMipICLIuV+NQ+pWMLLAjp9Kv9GJBNWQ+BQCDcfTAM43A49u7da7Vai8Xi9PQ0/MHr9SKxkqPM2gWiCrvRiIiw5tarNYMApDHqLLUuZ0eDo8VvdNloDYNUjVFvrXM72+vtLbUGh2XlrVcbAkqFEOmzWJpdLsRuRPB1PjS95mP0aZjM2gqjpmmP2ew0mZSqWJTPFpcLg9tsXv+bp8r9LUUVMBgpY/XjVBiHMCitVwCSgMlFVYBjwB+WtF4BZHCr3bALrBwDFoFO+DV+ua/3mzITCIR1QqScQLhLoCgKGioIwtjY2A9+8IM9e/Zs375dv44HrZdl61tE7lTunJohx2htQDqXNFRBZJV2scp0GYl04k4gEO4uFH/AxW1ubu6nP/1pc3Pz7t27rdbKS1V3E/KtlJuaZpZN3Ew2atvrX88G1sLGVuhWHp4VoPhDtS1Q8rcAlvoDgUDYEEgDFoFw95DP50+ePPnmm2/ef//9X/3qVz0ej6xli2ypnxEIBAKBQLgz4Tiuv7//9ddfb2pq+rVf+7X6+vob/IFAIBAIhDsD0oBFINwNSJKUy+VOnDhx5cqV7du3P/74436/X72arkCxhhLH5VmWrf5wYRVSuW+CXKlU4DhBrHxRWCz3m5ApFjFLScF6WJ7HsOYHVQSOx1CZKK9QYDk2V+QKJUxUUm9ExBJ5OYMkVAomiRJfLJUyeYGtrEpZjzxZtY6V6Dl2tliuGf7aXi8B68P+IkOpaq+ROVssZksl/lrNYD3IsFhRawDrxFYKOES3KAkOh3IQ5ZKUU/AXS+EA5aqWUkpyq5V8IthHLF79BXRRFFEqnBu32ju5YDyP2pALdm1BFAApKO3iqlZVMEkU5b4pWFYZUIjKDKQjheNudbbIO4BiIE9VaTEulUo3LFVe//XVEggEwt0Iroj5fP7cuXPvvPOOz+d77LHHGhsbV9tHD8yhOvTczGL8WoykuPIjtiI84a+SgpIgiGByMUysFsQFvsTKi0uSLAaFUvUAB7h5zRV/yBdF/potwB9KXCmdw6oWI4JsJsstfnsQHBGUleB4qyUxCzWDva4OhVgE8XExpCoxFIMyeStuUzis8w4xGYDFsYMoz63CvXJuYLvVJwMyr8cZlgGrRpVWH9NrXnHL0F9epOIP1xaUbUTxkMVVIQXZ1lwwAoFwW+hvfetbhtX3FkwgEO4oSqXS+Pj4s88+29TU1N3drdVqc7mcIAhqtVrp9BqMj40tjIy0mUxOk2nJnVWE/2Q+PxIOz8bjOZbVqdUamq7Og5gM25iORkfD4Ugmg1mGclej4UwGKZPRKDKYtVqkQE9nEwkohfHWfSiki8UPJ8c1B7eZGzy0+obuq4QSF5+YY3MFncWkolQI/8VUFinxiUAulGB0WkankZ/LvgZcAlaanFqIjQVy4QQWUeu1FE0VE5noyGxiQv6IksagoxiaL7KpQFgosWqTHtmUxUVBLMbTM8dOP9Ha4bfZlMRq4HOhdHo0FAomEnAmLSr0xv4XUAAY1Xi5EhL5PDJoGQb1GUwmBxcW5pJJhqKUqohls/OpFHTQfIvv8eEHwNVAQK9Wt3s8+FtJvQaqdC6RGAmFUJ6acscZS74QBFGO5XJj4fBULJYuFPT4/cEwKP90PD44Px/NZLBOJOLYhdNpHDjsCA50ZeGbwO4EEomddXU2o3HJUcThm4hGsTZlcWwC+4WCzcTjcE0DTp4buyRDbaBgE5EIBvxW0Wk0KDwqE/mxVDSbxbmEVaFgchWl01gc1bi40aF4fDger6Eos9lstVorp6UkCek0Hw7zyaSQSmFQ4YzFduGyiQQfi4mZjPxWDEp4Y5cismjm83w0imzwS7ljVoaRf/PEYkgUs1mVTievRxSFTAaDkqGycE1NCtsShJ6eHvzAW/yXRSAQCL+8sCw7NTX13e9+1+Fw7Ny502Kx5HGR5Hmaphc/VTE7OzszOOinqAaHY0lkR+hBEEToQdTIlEo6hsE1vNofQIHjYBe44C/gui0IuOAjACFiImU8EoFd2PR6xEpEEMSdZKGAKHmrfjY5QTg9PZVuddk7GxntDa1sIi9kF+LpYFRvN+Oqno8kQwMTqdlwOhiRh7IAaIwGufcrBamGK5ZSswux0WB6PiqwvGwLaqYkW0cQCgEh0ZgMsBRRELAeNltQdKKytCgVk9nA2+ce8tY3L/c5LBQVoRY7iKCMQLmMWUlSkeenolEoBKIk6k2pOiyFqI2qQAZTuWMsGNpcKoX6sd3iJxu21RsMIrB2eL0359lMkwFY1fmpqW6/32ux3OyBeZaFlqAw0VwOhUG1LJEZud7S6bFIBIWJ53JqhsFJBclcoTNUE8xmL8MTamqMRqPdbr8hakuSWCjwoVAl6COB44RkUtYDWJYgqOBLS/rbQvjP5Sr+wHFYSl5QpZKXCochDBQWKa9KhIGn03KGKstKp6FmhdbW1h07dijdyRMIhDWAX7ikAYtAuBsIh8Nvvvnmhx9+ODQ09PHHHx8/fvzYsWP4sd3U1AQZVfKMj44ujI4u24AFCXjt6tWfnD3bOzd3enwcrtnp81X7DcfzJ8bH/+6DD0bD4feHhyEfsFiH0fjsmTMXZ2agm2OhkMdshjZh1vG+vian017+gkxl+Ru5TQNWdGTmwvdehUe6u5qhiWymMPDyB70/fRfpUyevRgamvD1tWvP1SxZfKAXODpz6m38MD04Fzw8mJuftTT6dzTR87NTYW2cLqUxyel5vNRnctsx8dPKDi0a33eC0LDaBfWID1tDCwo/Pnn3j6tW+ubm+YNCi12PHq2uPFYRfDAz88PRpuOM7Q0OQrRanM89x3/3oowLLIhF1W2uzQfUwF5VTb7dbb9Ex2e0bsLD1H5w6dWJs7OT4+EQkguqts9sr88qkCoWfnT//8uXLEN83+/uhni0uF34t/F/vvAPVuzwzg/XX22zwvDd6e1HORocDFlhZ+CZu04B1rK/v5729HR6Pq/yJAGjodz/++NT4+NVgEGXDdnfU1VUvEslkXrp06flz56DCKBh0ttHpRGH+z5//HFWEMypfKqFaULCPx8Yg2Q12u9zQVll6+QYsiecL/f25U6dKQ0Ol8fHS2BhtsdAmEzs3l/n4Yy4UYmdm+HicwW8t1HbV8YJoFgYGcufOwUG52VnMUHs88uMH58+L2SwbCEBqabNZEoTi4CAWxHi1gJIGLAKBcJeRSCR+8YtfwB9GR0dPnz4Nl4A/BAIBn8/ndruVPLOzs1O3aMBK5HKwgu+8//5wKHRmYgLxfZvXq73W8qVwfmoKYeLSzMzZyUk4AwJcq8eDOPLx6CjCJeZCSxBQ5pLJFy5eRMSETixp1FjkNg1Y6bnolWffjAxP+3d3CCw3c7rv428/N/bmmYl3L4y/e370+GmuUHJ3NeltZiW/KAiBcwNn/+7l+cvD85dHg+eGIA/WevfE+5f6X3iPoqmFq2M6i8HksXMltu8ff2FwWo0e+8obsKZisX88f/6FCxcQ+hEcDWo1Yl91wxz25dzk5P/z0UeXZmc/gqGlUqhehL9/PHduvHy/EFHYYTC4zOazU1OoXq/FgoqqLHwjSgOWIEmo/JsbsDbTZIDSgNV1iwYsaMw/nDjRPzeHOhman7cbjVhbZV6ZiWgUtnOst3culcLmYA6QIlGSVugM1dymAQsWURweLly+rKmro4zGGkGAEmRPnWKDQW5ujp2dpXQ62marriVIReHKFQxCOs1OTUmSpHa54JPZkyeFVIoPhSSWpSDYNF2amBDxG9tqpaosizRgEQgbQi6XI/5NINwNOByOL33pS3/1V3/153/+5//7//6//4cyX/7yl50r+JoytAC68MHIyNfvv/8PP/OZI+3tL1+6FIzHF58YBzmWhWYdamv7vYce+pOjR/Eb/sL09GQ0Gs1m62y2B9vbxfLNsVShMJtIQH08Fsutbp/eCr7IzpzsPf/dV6dPXOWyBdhFjSSlZkOh/snOzx++/59/5eAf/GpmPhIZmoKDVpapqSnE0yM/P9F0eNf+3/3yvm9+kc3m566MxCfmcuG4yWtvfmiPxIuJ6QUuX0rNhLhcyei0rLzdATXz9sBAied//+GH/+iRR0xa7dmJiXg2W5ktF1FujHv1ypWj3d1/8PDDv/3AA+8ODUHLZsvPIu1rakJlZll2PpVCnUxHo/Agr7mizqsCVvr6lSsmne73Hn74Tz73uVypBPODClVml0uCmh+NRL6yb98ffOYz/7RckpGFBZQEx/FQa+uexkbIcTKfD6fTU9GohmGgsJWFVwbKgMMNrXzuzJnRUEh5DQFVhJJAan/78OE/PXp0h98PP56JxZCuLAWg3cFE4ukDB373oYd+88AB2PPowsJEJJItFnfV13f7/TB1VGMslwvE49BQi063rIlWIwmCmEzqtm2zPPmk9UtfwqBtba2Bjw4OapubTfffbzx4UCqVuGBQfg1wEUniAgF2bs506JD58GHG6y1OTMj3TuPxGprWNDZqamvZQEDM54VsFj5KQ75v+loWnLUyRiAQCL/8WK3WJ5544r/8l//yn//zf/6P//E/Kv7wzDPPNDY2VnLcGlwPp+LxH589++v33Ycg+Gh39zuDg5ORCFv1shvyXJiZ8VutCAF//LnPOY3GD0dHEQIQjLwWy8MdHQ0OB2JKslAIJJOBRKLebkeEqiy8MgSWC54bPPf/vDL0+sfFeFoSRY3Z0PBAz2N//s8//1ffevT/8/u7nnmc1mj8ezoNzus90wslbvZUn63Rd983v/TAH33V3uKbPnk1NhrILMS0ZkPLZ/bp7ZbE1EIpV0jPhjPzMb3Dcv3prU8CceL0xASk6H958EHUzK66uoszM6F0ejF+YCRTKn3vxIk9DQ2//9BD/+zw4UszM1cDgelYDEt1+3zwB4RdBNBMsYioKohi7XK32apZNnRulcksW5hINotqafN4UJh//pnP4EC/NzRUqgrTGL88MwPJ+eaRI6gWDKl8/vzUFM6Q9TjDDeCMLJUKvb2Fy5cR/ZXOBHDOlKamGLsd/mA+coS22zEp5fPIXFmI46AHfDRqOnLEeP/92pYWbnaWT6f5WExiWY3fr6mv58NhMZcTCwV4BaXX07d+SI1AIKwH0oBFINwN6HQ6uObevXv3V9HS0oL0Sg5w030wBUjAaDiMkf3NzbsbGuAHRq12aGEB4qJkAIpRYe6O2tr9TU2NTudCKrVQVjFklh+2UqmKPD+8sDC6sPCZbdtgSEse8vpEQv0TC33jOpvJ0VqnvOJXzOSjIzNqg9a7s83a4PN0Ne397aec7Q2LD22JvJAMhHPRlH/vNv/uDgzWBm9KFs2oKIhqg05vN6toii+w6WB4/vKof0+H1mK6VT0sQRRF2NtMPO4xm+9vbYVibvN64XBjkUglR/m1yqH5eTjo7vp6VM6Blhbo+FQsFstmKZXKqtOhZlSSJLc3jY2Z9fqeujrtTY9WfSLQVrj+bCLR6HDsa2hA/be4XHB9HJRKjpoaiB0qX8sw+xobIcooMA7BdDyOdDVNW/V6DFhPjmUhsj6rtdPrXfIGwScCify4fIsY9WA3GhWng1VDaltdrk6fDz9Cnujp+fLu3TbsdXkuwL6j8Dq1+v6WFhg5zjGMT8ZiSKcpCqWCekJYOUHAytUM0+Hx3OrG+w2IIp9MQjEZp5NxuzW1tZTRKGQycEdNXZ26tlZdV0fbbMgjVmk6xmGrODOhnmq/X+31Ypydm4PLqmiaggTj3wvHYRIaitXSFksNuU1KIBDuajQa/PSu37NnT0UdynR0dJhu8bBPNYhEuMJnisVDbW2yPzQ04KreNzeHlEqOMrjgIx2Rq8PrRShMFwpIESTJoNEgSurV6gLHTUaj8IdHt29HfLn5sZ3bExsPzveOwQ1q93YqT0hh3OSx1x/ortvfbfa70oHwjq88XL+/S2O8fudGkiQ2mzc4zI4Wv6OtTm+3lNJ5NleUeIHRa/QOM6NVCyU2Mxcd+8W5hgd6jC5bdQ8GtwHxMZLJQAawd4fb2rbX1iL68+VQvngLRH6YKBRCSIVW7W1sRGT322xQjrlkEnNNZX+AWeVZtn9uDsvu8PuNq+yYDNw5JqOAI36kvf3xHTu6/P42jwc+kMjlsHeVSgEqVb3DcbS7+2BLC7yiu7YWecKZDOphXc5QhSQIpYkJIZ2GP6gW71FJklgqUahzu512OmEUmFzsFg3g0Gu8Xn1Pj6axEQsiA1QBwiByHGZhPVAIud8rnucXFjCOPMQfCIRPCdKARSDc60Al0/l8nd0ON2IoyqzTec1myE2xKnJHs1mT0lBFUWqadhiNqWIR41gkkEyen54WJUnLMNOxGCsI+xob4RYYKguvDJPX0XR4V8fj99saffKnh2tquHwxG4pDH0ePnzrx3358+m9fRIrWbKDoyoVLfgEwmYV0YqAZhtYwBoc1H4H8qbQWE5YNnhtENrVRl5iS+9VydTRIoljdQ/xtHFmsqYEzYac8Fgv8CTvrMJl4QZiKRis5ygIaTCR8FgsqDRmQrd5uh7aiiqB9vcHghZkZCBY0HfVZb7M1OhzQdOXZpZWDxbEVaJ/LZMLa4GpusxkCFyxrrkKOZeUH38xmAyyKovB7AJnhhUatVhDFS7OzMGAIcSKfR0na3G7oabGqy9iVgL2D+H5x1y7oOCRSSZxPpXCgcdz//uTJb7/11gfDwxqGqW6+xFmUL5WcJhMKhkR9uesKaDFScLINzM2NhsN+qzWZz8PsUX6n0YiCoczK4rdEEIRksjQ+nj1zJvP++7nz54VEQsjnVXo9BFTuD4umaQhoLicUCot3UOVxUaStVhV+BsjVpFep1XwkQplMEoR4fp4PhRiPR9bWbFZu3qJp+QEu0g8rgUAgLEeuVEoVCgh8CIJyN0kaDSImrupZ/LZfRKVq93gCicRrV6785OzZ+WRye20tFrHqdKF0+tzU1FwqBalAmEN8PNLWhhDJVvUjvhIMDkvj/T2dXzjs7WnFdbuSWqYQTwXOD5Qy+c6njpjr3Is9YAKKod1dTfHx4NDrJ/p/9l5sbBaT1gavzm4pJrKBMwOFZEZjNqQC8l2xuvs6sWaB5eTWqU9EkhDU8BfBGlEPPmBBbFKpZuPxxf0q8TyqArHYZjQirGvV6lqbLXytj7DRUAj+gKw2vX48EkHMbXQ6ERxvb1Y3F20DTQbCsB6TUYDJHGxubnY6x8Lhly5dwla6/H5ow+JRwUZ31tUdbm1FTuxsIB7HtupsNhRpXc5QhYqiGIdD19mpaWq6/pA15Nbr5WOxwsBA/soVIRJRezw3dEFA09ADbVubSpLY6Wl2ZkZ+Q9BgYKxWLMuHw9zCAmO3yw1YyaT8+LZej3HiDwTCpwFpwCIQ7nUQ+CE9JvykL8dp/Iff/rBSsSruQndgVzAbZRJOw/E8lOiJnp4dtbVIP9TWBgfKFIv7GhuDqdTxvr6hhQUspeRfCdZ6D9TTXOtSWq8Aly/FJ+cS0wsak77xUI+l3tP7/C/CA5P8tQ8Llm+ZiUqv7eVJlYpW8UWW1jDND+2uP7Cd1qgb7t+hUqnCA1ONh3YmA6Gxt88u9I5L1+723Wx71UCe4FXYTWWSVqmUh5iUSQCf40TRVO69HpMoNzQUVgpn/dW9e5HoMhr3NzdDSZ0mk89q7QsGj/X2LnnDbiWwZaNdfKsCW8F2YXXKJMAKBUnSq9WL13QKRiWKzS7XMwcPQu/q7HYcqd5AYLvf7zKZzk9Pvzc0FM1mV/4jATaJXx0Y4LjYU+UgRbJZuDX+dvl89zU1wc5fvXwZSrq4WnlPVSoUXmnSKv+nQsXC2v/Z4cNwehTsgba2E2NjMFFU0ZmJiXcGB6vfs7gZ+f3BUol2OrWtrbqODk1tbXF4uDQ+LuVycn8Ti3fIVSq5+an6JMQprVJd75OiXCS50wqLRbZStZpxuSC1cpOW0YjfKsWRkdLoqJDJKNkVFtvmCAQC4d5h2Quf7A+ShKAAK8AkLo8IfDCB6tYNzEDifCo1FY0OLywgQOgYBos8tG3broYG5Nzb2Og0GmO5XE9dHZZ94+rVS7Oz1QHuEzF5HZ4dLdYm39InpCQpHYwsXBlt+9x9mLukz02UVsUwyADTiI0FMvMxRqfVWoyND+xoe/QADMS/Z5vWbIiOzLQ+ch+bL42/ey54cVhYWcGwX1CpRX9A/aCm8jdGbcRxs1arvlZmNYIOxyFcPrp9u8tstuv1MCuoV7ZYbHI6R0Oh165ehUXcpuVo2WO0USaDuIzDtB6TAVg5CiO3TCUSOBmwTqykej2oKJTEpNOhkHPJ5A9Pn4Yt7Kyra3A41uwMS6EoxutlPJ7rj18pwJqSSSEel7tpz2TkLtiXnE40jTwCTu9YjE8kanj5C4aUXq/r7oYzUDabdts2+IOsGSZTaXIS/iBnIxAIG82N/zIJBMJdzC1UAwoHY6huyMCYLKNVP9RhPPhbvbxsfipVu9t9uK3tofb2Brs9mc/DOeA9Pzp1Cqp6anz84szMGvxmEYqh1Aatxe9qfnhvyyP3dTx2EGYJleTy199NQBmq9kuqFF2lsjV4mg7van54j6XeXUzJDRA6m3n0+OnE9MLsyd6pjy4L11vBbom816iX6l0o11VlvLx1plx113NIEhINGs3u+vrD7e2f6eyE8KFmmhyOc1NTSi+t7w8Pj4fDkLPKIitgSUkwgq1UlwSXcuSpKqgM8uBHwsGWliPt7YdaWzU0jZJ0+/0owLnJyZFw+L3BwWAyuWSpVQEn1qvVu+rrP9vZ+dj27XsaGxP5/Cj27lpRUTAMcsmrKgkFQ2Hua25GwQ40N2NHwpkMBH1wfv7y7Cyk9r1yFVVy3wSckjabzUeO6Do7da2tuvZ2tcsFoRRLpeqtAGyoMqaAyXJNViYVkIlhNHV1mpYWDHLrWLGoUqsLAwNCOs2Fw8q7BpXMBAKBcE+ybKTA5RMsxiaAMYqqesyp3Jc5rur3t7Y+feDAN48cwTV/PBIZDYXqbLYHWlsf6ujY09CQKZUQFNQ0/bfvvYc4dX5qCkN1R1prg2f5+MQcSll7X5dat/T9u1QwHBmcgifsevqx3d94ovmh3dHh6fhEwOR1NB7a2fTQbndXE5svSqLo7Gy8/KPjycn54PnBqQ8v81Udcd4K2URuDHyg+kcXqghRG460mEOJ7KiEDo/nSFsb/KHeZkNtWPX6yWj0w9HReC734chIbyBwq5pZ9hhtlMkguDc6nSs3mWULA7BmvUazq67utw8dgp+MhcMjodCS9eRKpTOTk//t7bcdBgPUwmuxQDbW7AwrQUiluFAIRmHYu9e4f7+2pUX+zHEstuQRKugHpdNp29v1O3aIglCanJQ4Tu3zIb+2uRm7JmSzlFbLBgKQBy4SKY2PYz2VhQkEwgZBGrAIhHsdaAH8ZvFhHEGSWI7zWq2wKCUD0Go02WKRu+ZMvChadDr5lUOathsMHrN5OhYr8rzfao3lculCYYffjzwD8/M3ONMqoTVqg8Oqt1sMDgujVeusRoPdwmYLIl95pgauQGuYQipTaY2SagSe19vMaqNeRdM6m8nsdSYm54upnKerOR9Nibzo6mxUMdTsmf5PvIkKuYNj5cqPlSkpymNQ7qpuQRiKMmi1qDrlWTNoTp7jnAYDFtQwDJTLbTZPlHtMN+l0c8kkdHBHXV0il5uNx1fetIeSmLTadKm0eMu0hN1UqyF2yiRASXC8YLpKyxH+4wQBGfCTAMfXZ7WadTpoYkP5A1LYusNobHG5ULZQKrW0QWdlKMtArG3lE8Co1WLv4Lg4JeQau7ZO+Y6uSpUuFpUzAXuN3UE2pKNsqB8UD0Lc7vEYy6+ToNKUl02qX3BYAn5OiDyP9civimD9arXKYJAEARsQselrZylSVHq9/LbgNVQMI79DmstVpiGmOIWsVigpstFmM6XRFIeHaRximpY7yPB4GJdLTKfFqoew1nNKEwgEwt0ELuOIPqFMRmmAwLUZ/lBrtVb3kRROp4sc1+HxdPn9O+vqcIUvlF+BpyjKptcjPGGRmVgM/oBIgUC5u74eAW4kFELMraxirQglNj0XMde6YBFLn6apqSkkIA+cp7vZs10enB2NxXQ2Ox9DXNCaDRa/q5jM5kIJZ1t9KZXLLsQd7fUaoz54aZgrfnIDFkIbyo/ArUzCiBAcXSbTYrsRgiD8IZLJKK1RiCuoFkRtBGtEcwRHDFOxGMJivd2OOtTS9J6GBiw1srBwq5pZXPkiSNkok8EeoWwrN5mbCwNQjNFwGJYIyaycDCy7kEpVryVXKp2amHizr89pMn1x926cOSgG0tfsDCtBLBQknme8XjUGhH63GzoBDViM+JgrJBJ8NCo/rO10yp0MqNWYRDrUgjKZKJ2uOD5OGwxKj5y0xSKvJJ+Xn8kiEAgbCmnAIhDuGZY8jXINGKTbYoFFwSFgFQvJ5Hwq1eXzUeVWLQglBAWKwAkCZCVbKsVzORiMw2jEoCqvE4oGucF6GhwOqJjFYGhwOk3lNq/1/NbXmAy2Jl8pm8+GE1y+WExl84mMwS1/hScbihdSWazc4LQJJT4xPQ/vLCQzmbmo2ec0uqwquJNUg8TE5Jxar/XsaOVKRZ3VZGvw6qzmQjy1+BbhrcCuwafhkfPJJCQJ1hWIx+F57V4v9hHVlWdZSHaTw5EqFJAHGaCYUKhau135wB+qJprJzMTjsHlruf8Ll9nc6HCoGQbLrrwdBMKKpXCxnkskoIyKNWLTjU4nNopjBOs1arUoLcZRVMgfDiUKU2uzwVOxBpRkIZ2OZLPdfj8cGj8bcEDrbTbYKn5XrOcYQayxs9hoMp/HdlEAbAuKifME45BmnUaD8ySezeLnSonjkBNnRT0qodw8il87KGowkcAvFrNWiyqC1GK/UDmoImUTy4DFUqn81at8IiGhJvN5aCVtNjN2ew3PIxHeCRkV02nKYlG6YhWyWVgmBbPUauWOsZJJCYmQZpZlamuVnlaRgU8m4aOMy0VpNFBSxmqV16kqv4pIIBAIhBsx63S44CMqIdLBH3CFhz9sr601abVQhWShIIiioXwXAXOLLItohbiAMKHEJlBg2cnyy2i48uPSjlgGkUDUQDomlTxrhi9xuXDCWuep/vZLLpqELQicwGhRBgkuAcEQULh8QUVTtE4ja4389BabnFlA+HR3NXOFosaos9Z7DA5rCe4h3y65LSoVdsGo0YRSKfgS9gV/sTstbjd2CeEYsVvDMA12OyLdbCKRyudhC9OxmN9m81gsyjpQgTArxErUDCYdJhN8w240IryuvGbuHJNRQOE/HBm5MD2NOsHi2HGUEGeRIjM4N6AlfcEg8qBUv7JnT4fXi6Xgn8pmsONrcYYVoKJp7CnkAeEeMgA3qKEo+aYXywqZjDwpCNzCQmFwUCzrBLxClgpocLlhVBIEIZ2u+IPJJN9etVgYmw2rlZ8NJxAIGwppwCIQ7nXgKD21tc1u949On/6fH3/85sBAp8+3zeuFT7w7NHQ1EGAFod5m2+bz/WJw8NnTp//vDz6A9HT7/VAZxfPGw2Fk3lFb67NaIW3JfP7sxEQkm62329dziYEv+ne1a0z6vp++e+HvXz//vdfUeq1vVztfYodePzF3fpAvlGyN3voD28feOnvph8cu/eBYMZX17GjROyxy+5UkhvomkNm7s83ktRuctnwsGTg7mJpZcHU2Kx8qUsq/LBAjePnhtrZ0sfjdjz763kcfjUciHR4PPA+79tbAgGyWDNPm8dzX1PTz3t7vnziBwWM2o/ag4MpK3h8ZoSmqy+/3lftPnY3FTk9MwOCxZqxfyfOJICek9qFt22CQ3z95EvWPXwuof6xzcH7+veFhyJxWrUaKRaf72fnzyIOS1DsccGXttW4vTo+Pey2WJqcTLgtvHguHz01PG3U62PBKy7EctTbbnoaG4YUFpWDnp6ZQRZ1eLwqGk2cyEtExDM4u7PtzZ848i+H0aZwhrS4XBBqLl3i+NxhsR606nTh5UJ8jCwsnx8Y0NA0rVTZxM/IDUzodRLNw6VLu7NnsmTNI1DQ3y68BNjYWh4fz589jQAa110sZDHwoVBoeltuzdDrkoU2m7KlTWJCdmWEcDo3brQiomMth2coHhkwmnEDs3FxxchK/ALCS8pYJBAKBcB0Euy6f74G2NlzhEXdev3oVcV/pGfPk+PiFqak8xzU6nYibiH0IE//jww8x0uxyYSn51baamrlk8tzk5N7GxjqbDdGhyPPnpqYmo1EPfv9XPQa+NgSWK6VzZr+LutaAxWYLE++cnz3TX0xlzLVuW6N/6oPLF//h5xAMjLg6Gp3t9fKzvTU1uXAiPjnn6W4217pMXgdfZOcuDsfGA/aWOlrzCd/gw45BkO5rbuYE4Xsff/zD06dPjI422O3NTmeJ435+9erA/DyyoR4e37Hj49HRv0fUPnnSUO5oEpWgrOTU+Hi+VDrQ0gKvUB7iPjkxgZpB2L1VzdzcmPTpmUxxlSajoLQ6vT0wgP39uw8/vDgzg9ViW0PXnCFZKKBUOHmm4/EXL178q7fe+tv33vtodFR5Tm1tzrASaKsVPlCamIAb5M6cwQgDUXG7+Wi0ODiIv3J7llotJJOZjz/OX7hQ6Ouj1Gpta2tNuX1WKpVK4+Ny11ouFxwDpxAfDpempiSep23ybVcCgbCB0N/61rcMRM0JhHuA8bGxhZGRNpPJWb47VEktY9RooESiJGEErvlET4/fasUk3AuZnUajhmEqr30xDBzrQHPzrvp6fTlsI1skk4Ho9NTVYZaOYZANCzY4HPAhy7VGrmogUh9OjmsObjM3XL8vqoCCac0GZ1udyeukaEpt0BmdVhWlorVqrcXY+rn9ro4GpPPFktFjN7psyGCpdck59Vqt2Vh/cLu3p1Wt08oNWIKYDcUNdotnewvmqrUageNFXjT7Hc0P7tbZzFit/B3DeHrm2OknWjv8y0kG/MxqMMC3UDPYZaikzWDgBQEu5bVA5eRH/evsduyjVq12mEyf7+mBCMKlsCwvilOxmPLhcDifRq3G7qFmOr3eHeW6WnIUWEG4Ggjo1WrIGf5WUq+BzWERuSRa7QOtrfuamsw6HQwSIust2y0Oh/L1cWwLRw0lqS9rLoxWEMXZRKLb78dhlUtS/pwQDhN+M6C01e96LAJLDiQSO+vqbDe1cGETLrO5ze1WdgEnBjYt9wuhVsNED7e3o6iFcsEgwZB4FNiOOixnQBV9prMTNaY0YKH8sWwWZw5yYi4SkYLN7W5s7EallU+woXh8OB6HO5qxNqtVrjSsS6ulzWbMhVDSer2uo0Pt92OEtsjviSBR7qWisVHj92Ncfn6KouRZKLBeT2FEkjCudrm0LS1Yr7xXkiQ/k5VO69raZPtUq5Vbr9icurZW7XYrP2lSqZQgCD09PY2NjSiFvCCBQCDc7czOzs4MDvopSnkPvZJaBoEAYU55eKrOZnt0+/Z6u51WqfIsCwFwm0xId5rNiDu4wmsZpqPcwVO9w4GrKyJRIp/PlEqH2toQ0RCMDFotogBCGPwBf5dsCyCGnp6eSre67J2NjPb6G+JAvlzrtdZ6j73JX2mxUqk0JoOnu1ljNsixA8YiiHyhpLebjW6bzmKESNAIPVo1rdXYm/1ND+6GUSCIICAUUzmBZf27O7AsVotELCt/7vDwTriHnEeUisls4O1zD3nrm10ueXM34jAYIAzYBYRIVNGh9nYYBdIzxaLPakVYRG1gQcRijGDyaFcXYihCIfIIkjQbjyOY7q6vV6I2ilRgWSx4sKVFeRKqvJEKqJbeYBD1Cd/ARiup1/g0TGbbLUwGZEul81NTUA6sfEk5sSMukwl/ET6xre1+/4MdHb4qZ8DZgnCM00MRG5NWi6JCUGFoqKiVOEM1wWz2cjjMw3KNRrvdXh215WJj2mxWezyyG5RfA5Sfw2IY+flrh0PX0kJbrRLPI6f8VUFUoMEgi4coyn0OmEzwB7kn+HItKQ9qaRsaGAgGqkj5hHFNDTJoamvlFKhvOl0oFFpbW3fs2EGXlyIQCGsgl8upxsbGXMtddgkEwl3GW8eOXX7jjcd8PljIEqWQyg9mw2ZgPwjoUBlkgC1BoZAP0oA8mCWU8yCWQxqQWNFBSYKN4a9Nr0cKFskVi8lCAUoEH1WWXUIgkfhP77xl+uOn/Id6NAZdJVVBkuCIMItrHxaUdVPkeQnGAGGUP4RIy92iCkK5L025T25IpIiSyx1jqWhkwILlgmGRYiqLXFqzUUXJ2YrpLJvNa4x6ndWEdOThWS4xGvj4W3/9V49+YV9TU3mDN6BUAvYaI7ArbH6xZjCiVCP2HRlQTLmAyCAXSwbaF8/l9Go16kGeFASYOiwNUgtHV5atBs73w1OnYLFP9PTgbyX1GtgoVojtYO8W6x+bxrBYEuUAoWyYq5REWVYpCYqhtItBPaGAWNBhNMKbleO4hHeHhk6Nj3/94MFmt3vJbHmjoqgUAJNKwTBgHIkoG2agJDiplIJVzq5y4eUM5Wosr6kG9oyTB5KqPCnGXisYdh9FVdb/0ujoq2NjNQxTW1vb0NCwuFNYKcqBzaNC5KOppKM0SCwXRtbKa4lKNuXEuL4gSooMSqK8G7yYz8t6Wl5KnsxkZMGt6khrenq6VCo9/fTTR44cgeIqiQQCgXB3c/LkyQ9efHEfTR9qa8NFvpJ6DVy0lSCI66USnpCISfyVA0JVBqQgAihhQlkwz7KIfZ7yszyYlN80z2TMWq1VM/Ba1AAA//RJREFUr0ewQJ4lIP9/++C9wNGu1i8/qLVUHlaqIF/+5as9hQXL13U5RZBDM0JRebqSgrlyKJH9oRyc4A+ID9AHhlbcAAGByxf5Qklnt8hSIdVwhWI+nlbrNDqbWXmCG0slp+ZP/Zvv/G+77n+ks7O89hvAShCOsd/4i13G7igBEQlycCxvSK6ZcnDEdLU/YJFELoelrAYDUpBHeU/fotdbdTpl2WpQLc+dOYMY+tTOnU3lVw6rUUqCQ4CRT9tkwEI6/d/fe+9X9+7dVV+/GO4XUTaE6C9v6NrJsOgMys4iTyU3Qnn5LEI2jK/EGao5Oz//9319BUlyu92tra1Lm41QBeX9va4B1/wBKbJCIB2J5S7tlfFyVQpyD5vKNwqv7R2EQSoU5G43FTFATWaz+H8VDhb8obz+QCAQi8WOHj36ta99TXNTWxuBQFghoVBo6WWFQCDcgyC0QjK0arVeo4EWKEaCgA1jWJQPJEI1kEG+60XTi6KAdIgm7EFJwQwIVoPDYTMYbhaXTwYuxZQboa6BcUarUet1jE6jWCk2RKGQ1xqqIF+0mpGfsdJrZK28VjC4hd5uKbdVVbLpbWZrnQeJsnasDKUSsMvYcaVdbzFRGQcY0TCMXDPlp88qqeWOUd1ms+J88iRNu8xm1Azca3HZlYONogC6G+sf66kuiXIQDcpBrNpHpSRK6xXAerxWq7/cQ5aynlUhb7TqBFAKhpVj0FyrIpRksWD4Ty4Yw0B2UbzqswL15jSZFBOVJ2naZ7XW2mzL3tRdClYPgyw/KrUokXJpUDYkYmerEuXxxRUuLqjoqYK8G2raal1cCnloux0pi61XCtDXyhiBQCAQqoIgLuaLV3iMYFCusIsZMCyGCSXdpNUuPqeDv8jQ5HAgLiDKKHlWAdwAm5Q1oJIgp8htUovTlZSyS8iJkAFaw6gN8Acto1EvugECgsaoN7hsFRtR1agNOmudW04pt16tBKwEcVAJyvIzR8oWyzKwGKCRiAq52R8QYlEJ8CglBetxmUyNTidcqzq4L2Fx8SUoJdlkk7nVPGVDWNxYdTLIx61cGIAS4kRaHJAZs5RlMb52Z7gZLLNEA675g+wVSjoSsfVr47I/lB/xvkE8MAdlNJvlRAWahjxgoLTayrIEAmHjuOVFkEAg3G1sYhC9c8P15prEko1hcqtq5s4pye25YwtGIBAIhE+DpeHpjv3Bv6X+ALaqXpYeoK0ryc3cUYUhEAibA2nAIhB+CSg/1l1+qpmwoRDvIRAIBMJdDOSB+MM9Ank8mEAg3AuQBiwC4Y4DrplOpy9cuBCLxYrF4vnz519++eXXXnttZGSEvL60sZDaJKyWO/fpAAKBcM8DScjlcr29vaFQiOM4aAP84dVXX+3v719nMxa58N35kGNEIBDuBUgDFoFwxwH7PHHixI9+9KOpqSnY57PPPvu3f/u33/nOd1544QWkVDKtAdL4RSAQCATC3QvP81euXPnxj38MeZiZmXn55ZcVf/jpT386ODhYybQmiEDc+dxRx4icMAQC4VOCNGARCHcWkiRFo9Gf/exncM1isXjixInLly9rtVqkf/DBB2+//TZ5CItA2ELIP0ACgXDHUigU4Annzp3L5XL4i/FyJ9TUqVOnXnrpJXL5uru5o57AIo+DEQiETwnSgEUg3FmIophIJPD30UcfdbvdGIdx/u7v/u7Xv/51m80Wi8UEQahkXS3k1ScCgUAgEO5eUqlUsVh84IEH6urqMJ7P55988snf+Z3f8fl80WiU4zjShkUgEAiEX2pIAxaBcGcBuYRiUhR16NChbDYbiUTMZrPb7d61a1dzc7MoimtuwMKaeUEo8nyJ47Z44Hl5R1heKLJ8aSsHFEBgZaFnBWFpITd9YFEtkoTKKd40a/MHrvzhABRmSfrmDzhX8HsLJwx/B4BiVP45EQgEwp0HLt74u2fPHlyvgsGgTqeDP3R3d7e0tMgOwPNKtjWAq9+Si/NWDYhNAifw8IetVQj4Q0nxhztCq+SSIGTfAVEbxaj4w1YXBiaDagE48zElR/Gtg/gDgbBRqMbGxlwuV2WKQCBsNYIgXLp06Tvf+c6TTz45MTFx+vTp+vr6r371q7Ozs2+//XZPT8+f/dmfMQxTyb0ajv/858efe66NYRpstq3tiDqazT5/9bLxifscXY1qraaSWu4xobpYmzAp8Hx2Ltb7vdd/+779rR5POU1hQ1avsNLJEst9PDysoZn9jY1mnU5J3CquBoNDCwsPd3R4LZbq4m4+l5PJ3mRSVKnwS8xqtW7tqRuJRIxG4ze/+c0jR46s7Z8hgUAgfHpMTU393d/9XUNDQ6FQOHHihEajefrpp+EVx44dw/XzL//yL9Vq9RquoidPnnz5Rz8yR6M7amvpTbkIK4W8OV6WeP7Vvt54T63/4HbGoF0ydzMnRUHMhRIDPzj2lbbOHfX1lXlbBMvzp4dH8yx7oLnZZ7EgZf07uMhqJ5P5/LHe3oOtrS0uF3Xj2bbONa92cjKXOx2NliQJ/xBsNhtFbeVzG7FYTJKkL3/5y1/72tdQnkoqgUBYJaFQiDRgEQh3FqIojoyMfPvb30aoS6fTCP2/+Zu/CeM8fvx4PB7/6le/+nu/93uVrKvk52+88ez/+B/Z+Xm9Wl1J2iIKHDccCvncTovJsLU+AZkolti+6VlfV5PBYqqkbhEiL8TGAz5G6zKamC2tFhDJZOL5fJPDodvqs4U3GDBARlmWTSaTOGSVGVtBJpNpaWn5N//m35AGLAKBcAcSDoe/853vXLx4sVDmc5/73IEDB1555ZVgMPjggw/++3//79d2D+DkyZM/+u53p65cMet0a1l+4xBEcTwa0Rr0bpuVorfWH2pKLDs0G7Q1+81OayV1ixAFITIRdNbQPqNZu9WxqcTzE9Fonc1m2epbcYJWy5tMokolCAIUemufgcrlcjab7Q/+4A9IAxaBsB5IAxaBcCcSiUS++93vvv3229lstq2t7fd+7/fm5uZeeOGFjo6Ob37zm93d3ZV8q+StY8cuvPbawy5Xm8dDbcod1FsRTCT++he/+NLu3QeamvRabSV1K2BlzYr82Ztv7P/z3/Ht2VZJ3SK4XHHoH44fDnFPtW6zGwyV1C3iw+HhM5OTv3HgQJPDsbYfPBvFGxMTx6amVAzj9Xr9fv/WtnjOzs5yHPf1r3+dNGARCIQ7kGKx+JOf/OT555/Hz3WPx/Mbv/Eb9fX13/ve9zD+jW98Y//+/ZV8q+TkyZPvv/DCDkk60NKytfdX8iz7dx980Gi3P75jh0mv38LgxAvCTCL+H35xvOlf/lrTw3sqqVsEly/1/eM73cOxX2/e1uBwVFK3iHA6/d2PPnpq166eujp6S8+Wi6HQc0NDxZoap9PZ0NBA03RlxlYAk08kEo8//jhpwCIQ1gNpwCIQ7kR4no9Gowh1LMvabLba2lpMAgRgmKh2rS0+bx0/fvn11x/z+Tq83q1twAokEv/f48e/unfvwdZWw5ZGcVYQRiPhf/HGywf/yx/W7euqpG4RbLbQ/z9ff3iO+9X2ri1vwHp3aOjU+PjXDx5sdru39n77S6Ojr46N1TAM/iFAQLe2AWt6ehq/D5955hnSgEUgEO5AJEmKx+OBQABXKqPRiMtmqVTCJFwC/qDX6yv5VsnJkyc/ePHFfTR9qK1tyxuw/ubdd5scjs/v2rW1D/jwojgVj/3r4683/9uvtT5yXyV1i+DyxSvPvbl9IPqbLV1NTmcldYtYSKf/+3vvfWXv3p319VvbgHV2fv7v+/oKkuR2u1tbW7e2AQv/DGOx2NGjR0kDFoGwHkKh0FZeVggEwrIgxDocDp/Pt337dkRc5UUAs9kMAV1z6xWBQCAQCIS7G5VKZbFY4A9dXV2dnZ0URaVSKYPBAH/QbfX7XAQCgUAgrB/SgEUg3HGwLDs6Ovr8888Hg8FIJPLcc8/95V/+5be//e233norm81WMv2yQ77kTfjlZGtfqCQQCITbIIri7OzsK6+8Mj4+nslk3nzzzb/4i7+AP7zxxhvJZLKSaU2QCx+BQCAQ7gRIAxaBcMcRi8W+973vQTcjkci7774LAR0eHu7r63v++eeRWMm0BkibEYFAIBAIdy/FYvGVV1752c9+Nj8/f+LEiZ/85CdDQ0MDAwMvvvjic889V8m0JohA/BJwJx0kcsIQCIRPCdKARSDcWYiiGC+zc+dOm822sLBQKBR+8zd/88knnxQEIRAI4G8l6y81d9RjLMSzCCtmaz+DSCAQCLchlUpFo9GWlhaXyxUOhyORyCOPPPKVr3yFYZipqSme58kVjLA5kEf2CATCpwRpwCIQ7ixEUczn8xRFfe5znzMYDJlMRqfT9fT0PPHEEx0dHcVice0NWOTVp1tBKoZAIBAIv/xAEmAR999/v81mS6VSNE23tbU9+uijXV1dLMtyHFfJR7grITJDIBDuAUgDFoFwxyFJkkqlslqtFy5cmJiYcLvdRqMRVgr1JP3vEAgEAoFAWBblASuz2dzX19ff32+xWBwOB1uG+AOBQCAQ7gJIAxaBcGdBUZRer+d5/vnnn//pT386Pz+/Z8+eYDD48ssvj4yM6HQ6tVpdyfpLDXmLgfDLCfkRSCAQ7lggCbhGHTt2DP4AZ2hra9NoNK+++urAwABGtFrtmq9g5MJHIBAIhDsB0oBFINxZQC4dDkd9ff3w8HAwGLRYLF1dXcViMRAINDY27t+/f+2/n9fXZsSLYiid7p+bm4xGcyxbSd0i5J7CstnhhYXZRILd6k7BREFMBcKRoenMXBTjldStoMTzqJDB+fn5VErc6ibCAsvOxuMDc3OxbBbHq5K6QUg1UkEsxPl4hI8oAyaRqKRjMsbHWGn5s1SQhJSQCvPhnJhDfqTgb1bIzrFzES6CuUpKQZLXXxJL5YUIBALhlwCz2VxXVzc3NzczM6PX6zs7O/F3dnbW5/M99NBDFLV27V9zRMkWi1PRaCyH622FXKk0GgqNhsPJQqGStIlIkpTI5eAPE5FIfotkhi+xqZlQqG8isxATOL6SWobNFuITc4V4ukZcfZWvI+wLohhIJIYWFuZSKYxXUtfBOspSU+K4YCLRGwzOJZP8p+N4eTEPVUgICaGmsn5O5JJ8clEq0kKal244NACGkBEyC9wC/opSpZaKYhEpIS7ESZVXdEtSKcEnkK5MEgiEjYX+1re+ZTAYKlMEAmGrUalUarXaZrPV1tbu2LHjyJEje/fuhYA6nc4HHnhAGa9kXSXjY2MLo6NtJpPTZFptKxjL8x+Pjv7juXPvDA6enZxM5fNei8Ws01Vmr5J0sXhifHy7319nt6tpupK6YmCc0Jpnz5z5xcDA1UCAEwSf1aplmMrs1SBIUjyf+/nIUN3jByx+VyV1NUBDR4+f7n/xvYn3L85fGhFYzuixq/XayuzVILB85NJIU0bscrj0q3/ODj8J3h0a+tmFC+8PD1+ZnVUzjMdsXkP1KkxGo3DZnXV1NqNxDS2mC+k0js5Pz5//cHR0KhYzabVuk2ltv52G4vHheLyGovDDzGq1KqcuJHKKneot9E6VpmbZWQwGyqCjdFBGJEIlMeTEnIkyqSm1qurRgZyQm2anB4oDUS4a42KYZWEsJbE0VBxKiskwH6ZVtF6lh9FOl6Yho0baqFZdPxapVIrn+Z6ensbGxvX8FCQQCIRPA4ZhTCaT1+vt6uo6fPjwwYMHIQ9I2b9//4EDB4xGYyXfKpmdnZ0eHPRTVIPDQa3GHwRRhDa8fvUqooCy7Fg4/PLly69cunR6YiIQj+vUakTwSu4VgIgPCbHp9R1e7xrifonnhxYWfnL27PH+/vNTU5lSCVs3aDRruDUoSlKyUHhrbMR2ZIe9ubaSugK4fGn45ycHXnx/8oOLcxeHKYY2um2MVoNZoiBOfXS5/6X39Q4znERFrzTKiBwf6h13R/I77S7b6n/WlTju+MDAi/CHkZFLiKg877FY1uAhCtlSCXXb7fdDFFd1tiigVj8YHv7H8+chM5A9nUbjXqvMBLPZy+EwX1ODM99utytRG/4wz80PFAbwV2mKgj9AFSJ8BP4wVhqbLc0GuAArsVbGqlFpFhWiIBZmuVnkiQvxMBcWJdFCW3DmYFUxIRbjY8gDD0HKHDeH1Ropo4aSD6tCOp0uFAqtra1we3qtbkYgEHK5HPFvAuGOQ6/XQzR/7dd+7Zlnnnn88cd9Pl97e/sXv/hFmOi6mptXrxGLhDMZ2N65qSm45mQ0+sLFi5dnZuCRldmbiCRJC6nUs6dP/7y3N8dxfcHgc2fOjIfD8K1KjjWw1ooROD4djFz9ydvR4Rno48zp3vPffTU2Oivym10zYk1NIJmE8PXPzcFEPx4be/bUqUAisSH3UVcLtB7y+rMLF3B0MPmLgYE3+/tjuZwyd0MQagT4ZUksmWiTjbFhgCYWxeJgYTArZs20WU/pZ9gZSGT1HVSpRoKwDheHGRVjYSxpMT1cGs4JuaSQjPJReCe8drw0nhNz8gNZ3ByyYagsTCAQCHc8+GHc3d39K7/yK/AHaMO2bdv8fj9E4tChQ2azuZJpU0D0CaXTx3p7nz1z5rUrV2bjcYTvbKmE8ITJTLEYzWZfu3r15UuXcsWi0nXXJpDM5bDF169ezbHsbCKBOAWZKa7HH1aJxAuRwanBVz6Kjs3Samb65NUrz70VGZ6BTuTj6Yn3zl/5ydvDr32cDkbFNTyBtSaZgcsFk8mfnD07HApxPH96fPy7H300Ggp9So8+3R6cCWPh8IuXLl2anYVwnp6YePXyZRRvAx8q5yTuYuFiRsxAFWAOfYU+hHtWZKEBcSGuVqmtjNVG24yUka653swEf4jwkZHiCMbttJ2V2LHSWEpIZYTMHDun5Jxip7BaqEiIC4k1opq6K3r8IBDuPEgDFoFwx8Gy7Pj4+PHjx1944YXnnnvuBz/4AUZefPHFH/7whydOnKhk2lxUKtU2r/e3Dh/+d08++ej27VDPyWi0tInOt0iR4+BYMOBOn+/3H3ro8R07ZuLxy7Ozqa14EwGqhZrx9rTu/50vH/yDr3i2tyz0jaeDkSVvBGwC+VKpLxBAVRzt7v7Dz372s52dVwKB0XW2660JOGYinz87NYW/T/b0/MtHH21zuwfn5ycikQ38iSJIQopPbdNtO2w6/LDp4UfMj9Rp6nJibp6f79Z17zXsxWChLeHye4KVZcq3T5GhJJUOmQ7tM+xr0bZgLsw1LaS1lNan9mGAjxakAhaE2jpoh0Z1/fYpgUAg3OGIohgMBt955x04w49//ON/+Id/eP7551966SX4w5tvvlnJtCkk8/kfnz37f3/wQfXFX5Qkh9H4aHf3//r441/dt4+hqL5gMFkobFhsuC2CKE7F46cmJuodjt998MHfPHiwxHEXZ2bi2ezmFADwLDf54aViIt39pQeP/K+/2f3lh+ITwbmLQ/lY6sqzb575zovh/olK1s0CRwcm01Nb+zsPPvgHn/nMdr+/b24umExuyU3KAsddDQTmkklozJ898cRnu7omI5GNbU0TaoTJ0mSjpnG3Yfce/Z6iVIzzcfzNCBkv4z1oPPiQ6aGHzQ9v1283UsbFx69YiQ1xIVgE/AELdum6uBpunptPCklKRbnVbvgDjAKCAX9AfhfjIv5AIHxKkAYsAuHOAiYRi8Wgm/BOGKfCj370I/yFhl6+fLmSb3PxWiy/umcPpLN/bq4/GHQajU1Op2Y9j0CvtS0DcrNQ7uAJslVvt7e4XFqGGV5YgCtXcmwitFptrffs++YXPTtawv2TmUDUt6vdXOuimc1+ODxfKs0mEkatts3tRrVsr63FiTQTi23mjeUK5e5FYpkMfqV0+/1+qxWnSrpQmIxGN/AOqiAJET4yXho/mT35fub93kJvVsjmxbxepTfSRlpFMyrGRJlyQg6JSkdXAHLJiZyFsuhUOqqGMlAG+GWID+kpPeRVfpuAX7DRNk7ioKR+tR/pyoLVQPQrYwQCgXCHkc/n33333e9///s/+MEPlvjDOm+ArfbCJ0gSJwif37nzUFvb4kttJq32M9u2ff3++ymV6vLsrJqme+rqLHr95lxVBVEMp9MIi51eb4PDAX+w6vVK/1xrdpLVIolSMZWlGNrkcxrddndnE61RJ6cX2EyBzeSbHtzd/OAerWWNb3quDTXDQBu+eeTIjro6OF4gmdxVV1drszFb8ZpbEY6XTOI82eb1eszmLp+PE0UcI37jHieHIbRp20JcaKg4NFAcgCo4GAdTw6SF9Bw3dyl36f30+2eyZ8J8eFEeQEkssRKLzBADVQ0cQgeRiPJRiIRQIyAzFMJIGWWH52IW2mKlrdXdFxAIhA2ENGARCHcWCH7RaHRgYMBmsx08eLC2tnb79u1Hjx71eDw+n6+lpaWSbw2sw88YioKA4qf7uenpwfl5pJj1enor+gASJUl5qggFgHWhYNgr2OeWPA4GOaHUjMltZ3PFucvDqWBIbzNpjLqaTa8Z/FQocRx+DOjVatSJlmGQkioUtuQVQugmfrdoadqg1eJXCiQYR2cDWxhFSZR7p1IZFZWEO/YWemfYmYJY0FAa6lpco1RUSSpVv0IoSAISdXSl7zYlJ5aCaHoZLyuyWpUWXpvkkxBTdY06yAUDXCAvbkHbKIFAIKyBdDo9MjKiVqv379/f0NDg9/sfe+yxpqYm+ENnZ2cl05pYrUBYdLov7979mwcPbvN4Kh0YSRIiAtKtev10LHY1EChynMNoRCgvL/Gpg12Qv/oiSWadDkVCbFJRVLJQQDEqOT594AyubU0CxwfPDwYvDM6c7C0ms2yuoGKo7l99eM83nvDuaKXVzKqrW2FNS6lqalAbbrM5Vypdnp0NxuPwPaNGs4buq6pZ2x7IjicIaoqCP8A5NQzDC8LGygxCv422RYRIkA3CHGAFBsqAWlDue5loE0QiwkeGi8NpIb3YhiXWiKoalZbSKs1S+IsBjqFX6Rs1jchFq+gWTUtSSGIRI2UMcSH4Q0bIKIsTCIQNhDRgEQh3FqIo5ss/9R966KHf+I3f2L59+4EDB77+9a9/5jOfaW5u3sJPLsAkaIrq9vnub21FPB+cm1vXY//rECNloyhPWSLkPzCetZcErGthuaVEa9L5drb592xLzYYiQ9Nsdiu+rCQblTImsziqjGwqykarDhCmN7AhDXYIU9xp2LnXuPeg8eB9hvvgo3PcXF7KK05ZySdXyPVxhSUZACY1Kk27tr1eXd+mbbMxtpSY0lP6EB+aLc1Olaaw5upvEW5NlRIIBMIKKBaLHMft3bv3q1/96q5du9rb25955plHH320tbV1k/vA0qnV27xeh9FI07QSDRTk2K1SeS2WA83NFr0eLjEZDm/g87m3R4mOcgkqCXJ42syrOq2ma+/rtLfUhvsnR46fio4F+GIJhaBo2t3dbPI6VAwtx6ilsetTh1KpTFrtzv8/e/8BGMd53/nD2N57ARa9gx3spESKokSrWLZlW5Yl2amOE8fO5Xz33uVyl7vLeyl+U3x5E8fn/HOOW1xkS1aXKIlqFCtIAiwgegcWZbG912n7/87OYrVEoYhCAlaej1bLmWefmXnmeQb7+8wzs89UVOysrp4KBgfc7nhmVQ/hXdke8M2Bf4oaCKxh87C5xwh6aI9ZYq6QV1TKK5EYZINpLl0jr9mp3rlXvfeg9mC1opofEovhB24TFhS4sVw8SGlSNFXLq+vl9WaZGYvIxfIkl3RSTvjDND2dKBrHgEAgrAmkA4tA2HAgXkL4mpqaNm3aZDAYEomEXq8/fPiwWCy+fv06t/RlKCyIzOFwOJVKLSJkC+LurQOPmQ6FoJif3rXrK0eOWDSa86OjrnD4TmqfABxLePBQAprOsgzLYq9MarViNfe6r7RiOJZNhWPB0RmlUb/tiWOtv/ZQ0h+ZOHs94Q/nc9wpJGIxzhZQIRmGYXMXMAUZXZe75IQr2yhMkqazubux5BKJYaXPrFyIWCRWiVUNigaDxCATybRibam0NMNlIKZUluLm+sqEIVSLR2GXlEiyJdlCb5RwZRWrwgq1Eq1D7jBJTJBOWYlMXCIeyYwgEYvP0DMhNiQsQiAQCBsZBGWoQm1tLfzBZrOl02noxP79+5VKZXt7O3vTgYRgDpFIJJlMrlVkn3+2LxKlaXomHPZGozurq798+PAWh+P69PS50dE1/IHYTUBp4A8IiolMhvcHjr/4pVcoED3zOW4/IrHYUGHb8pl7K/ZuVmhUlfs2q0w6uU4tkeW7+VZhark9XD4sx4WTyVGfz6hWP7F3768dOOCPx88ODeE9n+MOglrg77riuBRN42imGAYao1MqV3k7WAFIgpt2R9jIVuXWHaodu9W7jRLjDDUTZ+MV8gq7zC4Xy+UiuVFshDCkuFThDizhlm2Ko4RZpOPFD0cgEivEilJZqVlq5kdzF0kgFdP0NH9tTCyfpWehEMIiBAJhrSAdWATCxgIGA9GEZZ49e9blcqlUqmvXrr3xxhuXLl3CLJMjn/VGkD44OHjy5Ml3c2AaMpr/bNWM+Xz/2tb23OXLQ273VCAQz2RkYjE8I//xHQSiWarXS8Xia5OTI14vXtDQHRUVZq02n+MOwiQz3t7x83//i8E3zgdHZqLTPo5hJfxv+O50zahlskqTCe3SPzs74vP1uFxSiaTBblfJ7/gYoiIRJNim08F9r09Njfv9zkDArNE0l5aulYAyWSbIBK8kr0SZKJfl4KPCPVMGsSGVTUW5KDLQWTrOxZGiFWsxm+bSbAmrlqghl2E2nOSSbJZFBnxUKatEIlaLlCgbHU4Pw0ThrwqRolxeXiWvgoams2lh0wQCgbCRUeR+eHX58uXJyUmNRuN2u19++eULFy5MTU1BEiiKWrRzCsoxPj5+6tSpd955B/7Q29ubWNPnxhbwxeOvdHb+0/vvXxofR2gIJZOFi1J3AIlYjNgEi+idmRn2eofd7mgq1VxWhsTV9RstgyzLRWf9YafbvrVu62P3obEkcpltU41Cd0fHvSomSdO9s7N//847b3R3w6mmQyGG42RS6VqF7GWB1inT62PpdPf0tDMY7JudxeHRZLfL1+4gEZeIpSVSKAFXwgk/DMQrwSX6U/2u3JOLkQiX4PunxEqmhPcHvCvECrlYDsGIwx2yXIpLwT0cMofw/EEsgjWMZkbtUrterMcmymRlVbIqmUiG/MJ2CQTCWkE6sAiEjYVYLDabzdXV1YJxNjU1IfHZZ5994YUX/H6/1WqVLHarEcTU5/O98sorHo8HPuRyuX75y19OT0/f5HatZaFVKFIU9UZX1/fOnPnh+fNJijrU2FhmMAgXDFfCSi/wqnK/SjjY0DDu9z/b3n52eLjGYmmtqtKv3Q0+t45YJlUZtXQy3ffi6Y7vv9r7wvuG6tKaQzvUFkM+x51Co1Bsq6ioNpsvjI4+ffFi28jIzsrKRpttVTemrQgcECaNZk9NjVmtPjM4+K9tbZPB4Jby8jqrdeVHy43ANSUiSZAJ9qZ7+9J9PekeiqOq5FXl8vJSaeloelRIT7AJq9SqEqv8jH+cGodEYrpUVqoQKTqTncgzTU1rxBqbzCZcWYWwjmXGyqRlZolZLVFDXgNMwE278REWyW2ZZ632gkAgENYcnU5XVVU1MDAwNjZWX19fUVHxxhtvQCFgBTabTSaTLfwGY1kWdvHcc89hEczCJV5++eXR0dF5t2utyRefRi5XymQDbvcPz53DC3F8b23t/tpa6R25WVgiFkMY9tfXu6PR5y5ffvX6dbVcvquqCjHrTn6tcxQzeaH76o9fv/Kj46PvdZgbKsu2NchUH0SZO4xMLDaqVPC6F69e/f7Zsy9cvQqXgONZNOvQpwbH215ZWW4wtI+P/+Ds2bbR0Ua7vcluX6sjRC6SQww0Es1oZrQv1deb7OUfPpi7fyrJJQfTg7xUpHqmqClks0gtYSY8khkJMSFZicwmtalEqmvJawOZASwuE8ngD8IFMEjIJDUJecAiWrEWUhFiQ27GzWZZaIawaQKBsFaQDiwCYWMBubRarQ899NChQ4fsdvuuXbvuvffehoaG5uZmTGB20Q4sjuOEXwocPXr0wQcfPHLkyPXr1z0ezw0CuoofBZQbjQ9u3bqtshKKo1epHtiy5b5Nm/hh3fOf3zlQPw6j8Yv79x9taZFKJI022xN799ZZrXdsFNhipAqZqa582+P34z3Lcca68p2//nD1Xdvlujs9VBmqpdJk+tyePfV2u1gkgpF/8cCBcpNJvB4/IZSIRPtqaz+9cye8k2KYe5qaPrZ5M84Q8h+vGqlIapQYW1QtKS7loT0wS0xXyCuQuEm5CZ8GmAASHTIHXpjl78DKprksf6G1XFbeqGiMslEf7VOIFM3KZrUYhzF/INNZOsEl6hR1WokWAmqX2iNsBDmhpAbJne6RJBAIhBWg0WggD/fdd195efnWrVsfeOCBTZs2NTY23nPPPUiXLhYo4Q+ZHHfffTfcAxYxMjIyPT0973bvFQtEjcVyd0NDlcmEOAVtQER4aNs2lUyGqH2osfHxvXsbS0vv2K/dzRrNp1tbEZJkEolVp8P0jspK5R30B5FEbKi21x5u1drNVDxZ1tq4/Ylj5sZKpAsZDFX2mkM79OVW0Qpu5V5RIylkMkjU43v24J3LZvH+63fddVd9vW511wVXdsDgIGmy2x/duXNTWVksnUbrPLJ9O6wP6fkcq0Mikpikpp3qndmSrJtx+1l/uby8Vl5rk9oQ/WUiGdwAXqEQKxqUDTqxji1h4Q+wCCyLPA2KhiSXRAauhMO00FeFj5AN6VXyKr1ErxQrrVJrhstEmAhmS2WluS0TCIQ1Q4QohbPl/ByBQFg/stlswRcFoZTL5WKxOJ1OBwIBlmX1er3JZIL1CXmKEZb1+XzIgAXHx8e/+c1v/vt//+/37dtXyP/2m292vv76A2VlTSv6MRe0huE4YTwCmB8/WsNKfWI6FPrbEyc+t2vX/vp69Yp+44b95R91xzDSXGFW3E1Dseywz/uHx1/e/3dfq9i9KZ+6TLIcx9IMx3BiKT/4kwiFWVHFUPFU7w+PH3HRn2ncZFrRaP1sbsApvKMgfLWsQvhODgxcGB394v79tTbbCtYCc8UxLAwyopBK+RZaaWFeGh5+dWSkRCrF+VhVVVWhrWGf/E8Ashz0EUoqdEIhES+4Jg5OSQlOCPjMQiIyFPKwWf63A1gKGQqJkNQoE7VILVKRVFiJl/ZKxVKD2AAfRR7gdDrx9/jUU08tdSpIIBAIdx7ERHz3Cz8PxHcvRVH4ggKYCIVCqVRK8AdIhZC/GGHZ2dlZi8WCCXzLfetb33r88cfvu+8+hSJ/W1BbW9vpF1/cLZHc1dCw3HthIA94IQQIUYDf3NzThHmXWGZ0SFLUd06erDGbP75jx8ruvEYBBJnBluXC9vOfLA+sZCIY+KMTx2v/+In6o3vyqbcGx7BshqYzlFyjksikxX1VMArUF0RiWR1YdDJ9/edvben1f6F+U43Fkk9dDmgjOBV2ihcZVMoqhkJwR6P//P77n921a3tlJeo3n7occITAH1AeRe7Byiv2h/bZ2R/19KSyWZvNVl9fX7gAjBAPB4AJQAAEf8Drg0Qcq/zDpHk9QCJeQobCgtADeELBHwA/lAEbgS3IxfyfGDIEmAAmdBId/4jDHNPT05D5Y8eOPfHEE4v+JRIIhFvB4/Gs8KyPQCCsLTAqnBj39vZey3H9+vWBgYGurq7Ozk5MeL1ehL2JiYmZmcUHg0S4lclkDocjHo+/++67P/rRj3bt2oWz/RvOsVdqAAIQCKieVqFQ5Xxixb1XawK2jsJoINcyGdwmn7piVrcrEE2pQi7XKKUKGd8lsn4VA1NUymR8tazT6BUFsG2hMDhgVtmVthQQR2mJVC6SwyMLEokJOCUShYHYixOL82AR5JGU5Lu9hESVSGWX2fGRMCsTycrl5XapvdB7RSAQCBsQ+EMmk4EqFPyhv7+/u7sb05AKaEMwGHQ6nVCI/AI3gngKVais5B/HduHChZ/85Cc41QdrdY6N7//iPgh+c2KxWi7H6zZFh5vD+1LOHyAziFN3evM5xFKJTKNUm3S8NtxYBBgFPl3J7VdgFTuDhoBQCf6wXtVSQCISKaVSnVLJ9zDeHn+AAPCqIOJVQTCBDxJLZAU9wPs8f8BHCpGi2B8AlrJKrULvFYBIQCfwKvReEQiENYR0YBEIGwLY5+Dg4Le//e2/Xoy/yYGJd955J7/AEnAcZzabm5qaXC4XbHUNx3EnED7yFPsowOy8FAKBQNho0DQ9Pj7+3e9+VxCGeRT84bnnnssvsBgikYhhGJ1O19DQEAwGx8bGotFo/jPCbeKOd94Rbh/EHwiEOwbpwCIQNgRwR6VSWVtb23hTbDZbfoEb4TgulUqFQiGDwbB///7PfOYzmBgYGAiHw/kcG41VDMhFIKwj+FPNTxEIBMIGAF9Kcrm8qqoqLwpL4HA48gvciHADuN/vx0paW1s/9alPwTT6+/tdLlc+Rw7yxUcgEAiEjQDpwCIQNgQQx4aGhv/4H//j/7gpDz30UH6BG6EoCq559uzZZDKp0Wj0er1KpcI0TdP5HGDpPiOW4zJFw7UiH82yKZqmGGapZbBImqYzNI0JIYX/FQPDJDMZYWwLIYVhWX4ly+yu4nIDZKAAWDyfdCNYHVso4dzKsRSKlKKoQpH4MR1YdqmV3AosdrCoZjiO48etSKVZmlmqPjlsMU2xFF3IkOU4OpWhkxkOS+VTspjmV7IcsHW+zhkG+5VPuhFUBSoEeei5hkMKaiORyaCuCkshRRgqS5hdGQzHoapvUhh+HBa0EUUhZyEHppO5pQopKAbKvNRKbgZWi/UUXoXdmUtfqoFylcJm8adRfGBgKYriEwtL5daz5EoIBAJhYyCVSmtqar72ta/lRWEJnnzyyfwCN4KIMTs7e/LkyUAgoFQq4Q9qtTqVSmUymXyOHDf5KsRHH+oM+JLHN39xWMc38Vo5QzFYdl4cnAcSEXcEgSmEHqF4CE8fFC+3U6vxB465Icoj7kMMcv5QFGhuRPAHvPhxGnPwdYKCFvtDNjtvzR+w+Fp5EJGxg9jrm4R+BGihWgr1j8yoE75aCloljG55C9WydFkWEch5oAD8EUVReC+shy8MTWPB4laDZtxkjz4EvnKLonxutvDiDWFhMyFPwR+KF0SlEX8gEO4UpAOLQNgQ8IMyyGQQR+NNUalU+QVuBNEzFou98sorTqcT0hmJRIaGhux2u06ny+e4KZFUanB2tiABmHAGAtcmJ0e83kU1BZsLJZNd09N9s7OYEBIhpkMez5mRESwlrApi4YnFhr1eaJOQ5wNuehtLPJ3Gqq45nbORSMFUioFCeePxrqmpUZ+vsHIsdW1qqn18PJBICMvAurAj7mgUBc4lLMHSH4Yn3LEZX34GexRL+oexjf7IlAeimU+9kYQ37O4eDYxOQzr5eWhxLOm6Mjh1qTfmCeay8OOthiY9YadbmL1FQqlUj8vVPzsbTafzSTeCJhj3+9Fwk8EgqggpaAhfPH52eLhzaio2txQmkC28ip+XwmW90ejVyckBFGaJ9SQoasznu+J0eiIR4XhAU/pisUvj49gF4bhCSjCRGPH5oKS5hW4ZOGQqRXu91Oys8OLQ6NgK0hMJemaG8Xi4G8++CkAr2WCQdrnYeBz5c0lZJhLJOJ202w035VNQfckk4/VyC6r6Q44lAoFAuLPAH6RSKcJ9XhSWQLPEo2DxnZZIJJ5//vn+/v50Oh2NRoeHh61W61J3fC/kw50BESGT6XO5rjqdiMhC4vKc4ZZZGAfngf31wx+mpxGJCmExkytM2+jobDQqWAfNMK5weCYcFsq2AqKuAPyhEDLoVDo4PjvV3od3ZonLV0kf7w+zXSPpaEIIT0ya8vVPTF7siUBFcilsho7M+OEPywpGcYrCDnZPT8PZFteqbBZhHaoAzRC6FLHjyIw6aZ+YCCBc5ohnMhN+vysSEWZvwlKSh2IvFMh5oBEnAgFsF8cVGgIpKB7Mp2N8HAtC7YRssVQKhUH6MiqiCMgA4/dzc2vDBBMIFKSCCYX4TqgbgSFwkQg1NcWEw4XLZmwyiRTK5eIEk8EeZjL8mpfYOwKBsEokX//619UretwVgUBYWxDyKIqCdF24cEGv12u1WiTSNH369Omenh65XK5SqW4YlL0IpOPTVCrV3t5+9erV8+fPNzY23nfffWVlZYUxzkdHR91DQw1arUWrFX4GhZAPTbk+NfXLjo4Op/NwU5NULIYu/Kit7d3+/ulQqGNiAu7SaLdrFIricTSvTU39/OJFyB8mOicn8VGF0Xiit/fS+Dh8EeKoVijMGg3k78WrV6stFqtOhzXnF4bVpdPnR0a2OBwVJpNs7qEwAqgEuOwz7e1tY2POYPDM8DBWWG40yot2HMaD4v24rW0yFLo6OTnm81WZzQqp9OXr14c9HhQb29XI5Ua1+rLTiU8dRqNBrV7UpdhsNphMvDE8UPHgPr3jg+exZrksFU+Nn7ra+bM3UYCyHY1ImbrQ0/WLd6Yu9iS8oYnT1+LuoKG6VKb+YIRvNkONn7rS9ey7vkHndHufb3BSYzNJ5fLeF05FZrx4hSdm5RqV2mKYutQTGJnSV9hUJn1+YSxOMb5rQzUxbpPZqlrwrEm0xS8vX74+PY3q7ZmZQb2hWop/zhZMJJDh5MDAeCBwenDQF49XmkyuaPSfT53Sq1T9LhdMvcxgwIJvdHdHUqkas1m19Bi9OAFATW6vqMBJz7yqw6nFmcHBn1+6NB0Owy8HZmdxRFnnDioBiPILV6++09vrjsUujI4yHIcjJJJOf+vdd2mWHfX5cDKD8mNVp4aGcPw4cgXLL3wjA8HgYDBYIhbj9MxgMOQPXYZJ9fSkrlyhxsfxN0M5nRKNRqxSYSJ5+TITDMI+aY9HotWKEeCKCgY9xYLp3l7YJ4wzm05LrVYukUhduwbjpGdn8Y6lsjSdGhjASaFEpxMVtUUkEoHxbtu2rbq6eg2eHkAgEAhrAUInbMHj8Zw7dw7fUYW+J8jDqVOnYAhQ/UUfYQwkEolSqVQoFFdywEDKy8uPHj2Kb7nCU9umpqac/f0OsRjRtlgGsN1bcYa+mZmfXLzYNT2N+H5uZCScSjXYbG/19bXfmjMUgwiCpYwqVVNpKeJ+PnWOhXEQBS5+2DFCz9nh4R9fuDDh91+fmYHG8Bf6lMq3+/qQP03TcAbkR1BDgDs3PIzYZEJwKdqXAlw2ix15e2TIeGirqbY8nwpy90y5rg5c++mbmWiirLVJJBaFne7uZ98beedSKhB1numMe4KGSrtcM+cP2RIqmep+7mTvS6cCw1P+gYmxk5elSrnGZpxq6x4/cy0djgfHZkRisd5h8Q9PzV4bgl2orfmACDia8XSP2vzJ7SYr5EdILADNe+7KFezOsM8Ha5LA2Uym4p1CLH6vv/+5y5ex+8iM1qw0m1HV/9rWht0c8Xjc0ahNp0OzCg0Nf4BX5BdeQDyTuTwxsdnhKNXrF1bdQoFEGxX7gysSeenatTe7u/3x+KnBQagLLA5N87dvvil0laKVyw0GqURydmQkkEhgcaVMtkgLlZTMxOOdXi9TUqLRaEzY5cJBlc1yqVS6vz/V1SWHJ2s0WZalp6YS7e3poSFMwCtKKEqKRRSKgkKwkUiqry957RqcITM5mU0kpLmSJy5eZBMJvscqkcCq0Ezp0VEOdgFjKTr2otEoLL2+vn7r1q2FvywCgbBcEvhDy08SCIT1Jp1Ov/vuu//n//yf1157LRgMwguRCCWFgP70pz/91re+9c4778TnLoLNAxFUr9d/4hOf+PznP//www8/9dRTjz/+eFVV1U1iJNYeSaVgci9fuwbj9MVi2GIK9ub3d09Pf3rnzi/s3/+xzZthKudHR5Ezv1hJSZKmL4yOwl0e37MHeVQyGVaCpWB7sMB9tbWwvSGPByuEqiJc891Ptxyq0wxzYWwMm/hUa+uTe/fuq6m5ODYGqS1cMBT05ZVr1+5pavr8nj33t7T0zc72uFwogDcarTSZWquqPNHouN8fiMfHfT4ILrR4UbO5CQlfaOSd9v7Xzrq7R9PhBFIy8aSnb1yilG9/6oEdT36scv+WwNiMp3csO/fzuCzLJfyRaz89YW2q3v75+zc/egQ26eocCk644r6gqdZR3tpEpzK+QSdWDpcVSyS60lt61jXaBc79OjRLIkGdf3H/fvgcqqVwRRQwHIfaRrUf27wZ9faJHTvODg1BECf9/mgyuauqCq4/Ew6HkklkQ5tC0LUregA5gDvi/GF7ZeXju3ejMBTL4vQDwpqviJwKt0Er4/HP7t79xN69DXY7Mgx7PDhhQLYt5eU4YYBDo615E43HocWwz/zCtwZck/H55FVV2rvv1h05orv3XnllJT+Oy+CgrLxc3dqq2rYNs9TMTPEtVFmGoaamaJdL1dqq3rlTYjJlJibYQIDFnxvHyRwOqdVKT0/DQVkccokE33u1Rs/hIhAIhNsHRVGnT5/+9re//fTTT09NTQn+gPfJyclf/vKXSH/jjTdCoZCQeR7wB51O98ADD8AcHnnkEVgE/KGhoWGpDq9ibskZKAopSqn0M7t2/fqBA1vLy92RyKjPNxMKrd4Zilk0DkID6LmbwlAh0IMTPT07Kio+t2fPZ3fuxOaEy2AojFah2FNTg9LCH5A+6HZzHAd/WO61ilQkMXmhu/fFU64rA6lgFJtFYnBsJjzpafzY/m2P39/40AFPz2hoYpab+50gx7JxT3C6va90W8OOpx7Y/uTHpEr5zNXB2c7hqMunMunKdzUjD5aikung6AwCltZuKu70WQpsO0VR7/T1xdPpx/fufWrfPkhR+8QEmiCfQ7ilOhY73tW1s6rq83v3ImpnRSJEZ9RDKJHY6nBAqzABhZgMBKaCQazBemt39y9kUYHEyoUjFsDx+mZmsKGHtm1Dnoe3bYPjDbhc8AcUEiZTY7GgiaPp9GQwyB9CCgUabnmOx3FCVxSEgfH787ddZ7NsKCTWaNS7dunuuQdeodyyBbMfXADjOHp2FlKh2r4dCgHl4K+T+XxMIMClUjKrVWa387d+JxJcLIb1S9RqkUKRX5ZAIKwppAOLQNgQMAzOx33PP//8tWvX6BwwJyEdEokT866uruPHj1++fFnIvxA4ls1m27x589atW7dt21ZeXn7zZ2BDFyAoo16vXa/fkXt+NkCgLjcYIA0H6upaSkvrrFa1XA7RyRT9wgv6gpRaq3V7RQV0Bz4B4YNtoMAKiQT55VIpxTCQ2mGv94EtW4xq9SJXLxe7gx0EEwmUqlSnw5o3Oxw7qqq4bHY6HC78KiFBUROBQCyT2V9Xt62iAi+bTjcM98315kCGtLm9zjCM8OtCrGTh3UwfCgQx5vLbN9fpHFah7DDFsu2NTQ8egEdaGquMNWVITM65KaBTaf/QZMIXtm2pLdvRWL6zWV9hi0x6YrN+LC1TKmQaFVbCpCgv3+3FlW6rl6pvSW7YbBb74gqHq8zm1spK1AzaBacHqKh8jtyvAlEJ2FOIJnYZFg5BRKOguiS5RlHLZPDCRCYDkcXpwaaysqXuePpQYI2of7Q+NrSzuho26Y5G0XBCm+K4wnkI8uCcRDiKcLqCTeO8AkeFJPf0dOEIoVj28sREucmEQ27R69s3g2V519Rq+ZdOJ7VYREolG41yyaS8vFxWViZ3OCRGo9APlV8E/hmPY6kSiURRW4s8stJS/NkIt/2LxGKRTIZXlmH4W7G8XsioxGAQLailWzlnIBAIhDsGgm8wGHzttdcuXryYwPkzx8EckA6RwDu+k/v7+998880zZ87ksi8C/MFkMrW0tEAeQGVlpXLBFY5Fv/iQ+KHOgHDgjcUQvyqMRvjAkebmT+7Yoc+tfxnOcAssGgenQqHCT9QZjsNsKJlEGIUkba+sRKmmQyGEMAQphVSqUSjwDQ9zgOdcn5pCgNMplcstStg56x906ivsploHIouQyNKMSFyiKzNrS826MgvHcmyGKhYhmUrZ/PDBhvv3wA2sTVUauykTS6ZC0SyXlSrkMrVSLBEzaSruDkZnfLbNtQr94j8InQcOBuzyTDhcqtfvq6mBMjXZ7clMBlWdz5G7K63f5cJeN9jtFq3WYTT+9t13QzYgCTgwVHK5JqdVML220VG0Dupt4b1vt8iiAokmKFykhLSM+/3Y6N6amubS0l1VVUqZbDwQQDYcFUjHLIQQ/nBueBjTWMNSN+stBQSMcjqzqZTUZhMXjvNslo3HRQqFRK8XaTSI/rwAFNkjl0oxoRAOD0VdHeQBCoFP84MVIFUq5f0BpsowtNstVql4LVlpLREIhJtDOrAIhA1BLBa7dOnS9PS0xWL5tV/7tebmZuGin1ar/fznP//1r3+9vr6+r6/v+vXrQv6lQBiVSCSLn2Pf2GcEFWi02z+3Z88Dmzc7DAYhUSGTwWA+tnkzLIFmWXgGnBJ+UHy3TjCRgDSYoZhAJILeQQohExCaQa/3nb6+/tlZq07ni8WwBvjfsi6lwlFgTFAomBP2QpUL/3Bfdq7w0Nw0RcGDYVTYOsSXN9RgUJi94nS+1deHLSJxOhxGscuNRqxQWPbWKd3esO2JY1UHtyrnHFGuUZXvarJvrRNLJQxNhye9dDJtrC4rXJ1jKSYZjMFZFXp1rjdEojLrE76QkGHmcv/I25foVEZtM0amvVBPQ6V98WZaAMTOH4/DGs2QKr7SxQaVKkVRs0VXUCHocYqy6/VoBb5aJBK0SzSdxnsokTg1NHRuZEStUMQzGVckUm02w2XzSy6fSCqFAqBu+YNNJILxh5PJ4kEosBWZVGorNKJcjl3AYYNThUAsdnZoqHdmBgdVMB7HflUYDNrlXqXECRnO0Pz+xOXL4VdeCT37bOzMGSYS4SC4Gg1/zRMtjmpSKOCjkM7CkQ/RzMIzcbTjmETJZDK0FBMISHQ6Lh6nxsao8XFpaSlH01hKarWS268IBMLGJ5VKdXZ2Op1OmUz2+OOPHz58WBhtALOY/i//5b+0traOjo5evHhRyL8U+FLMRfXFA9MNAjHHrTgDYhC+hK9OTv6X5577zR/+8P+ePo1wAOvAIqt3hmIWjYPwh8zcSEaIRHAMxCakY08RT1FOXzwOkUBhBtzut3p7UzQNf5gJh7FUndWKWCYse+tYGqu2fu7+hmN71RZjoQPLXFeuNGiv/uTNzp+92fG9V41Vpaa6cpRA+BReobEb6+/boy/nhzJIheOBoUmFVm3fUifXqb294yPvtqfDcUNVaXjSUyIqweJYRFj2BhY0EhJCySTCNPZaKpGgWrQqFXZtOpgfkRNkaDoQj6tlsl+0t3/1pz/92s9+dnF0FJVTZjAkM5nzIyPQKqwHywodYZUmU37Jm7LoAbOoQKKNCpnheDTHWbVaoY8M9S8Vi+EYKEwik7kwOtoxPl5qMMTTaRTGotFgv4QFbx1YsqKxUbVzp7y8/IM+Jo5jo9H0wED03XdDv/xl5PhxvpOraPgz/uJWNivW6YRF+B4riYQJhSQwCppG5szYmNRkQh42FoNU8HdvEQiE2wPpwCIQNgSxWOzKlSuZTObhhx/evn27Mtc7gHSEeIvFcvDgwYaGBqQkEglqbrzJ1aORy2EJ6twlR8Ee4BMyiQR6gRjcNzsLmdtTXd1aWSlcfxNgOQ7ZUDBhFqUUlr1/06b7WlpMGg1c1qBUChc5PdHosx0dl8bHYY25XHMspcjZLD6Ar+Q/RsGy/GOJCn0QmMUUdLOwPApDsSwWeWjbttaqqi0Ox/2bNyfSadhwc2lp+8TEy9euXZ+ayudelII6zaHQqdUWg1QhL5RTJBZJ5DKJTMrSjLd7dPJCV+m2BnOdo+D6fMFYRqKQCMKKVLFEwjEsVrLpk4ctLdXWTbUwWpFERCczxuqy2c7h7l++67o6iDzCGm4CDA82WeiJwy6z2SwkT5gF2AOYlqxQb7k8kPUai+X3770Xzberunp7RcW1yUlMGFSqM0NDb3R389Z4Y7fmrYDV8v1ohZrJHRJAmAXIgMRCafl8qBtovVb7e0eO1FitOJr31dS8fv06Tg+w2CvXr5/o6UF7Cfk/FOwpl8nIKio0+/frjh3THDhAu1zU6Gg2keBvmCocWphAqYp3MFewD26qEnKyrFirVW7dKjYa5XV1yqYm2ueDfaJmkj09qb4+9sbRaldQYwQCgXD7SKVS3d3dsIiHHnro0KFD2rkRCfGu1+tbW1s3b94slUrjcZz1p9f2GwyB4EOdAYFm0O2mWfYL+/f/+/vvR7BG9PHH4xCGZTjDLbBoHIQ/FO8ypoUrK8IsohQyYB4CA/eqMpkwwbLsgNt9tKVlyON5tbPzqtOJoCbkvxXkGqXaapCrlR8EI2yFolOhGBVPZlkO71QyXRh/QADCIFXKEZ7S4fjAq2cwUbF3k77CVnVwW93RXaa6irqjezQ243RHX+nW+sDIVM/zJ53nrrPU/FHGF4IAzfvDXODDLqMSYE3CLEgzzHgg0D87W2M2f+3o0c/t3n2it7d9fByN+Ot33WXT6bZVVBxqbHSFw2UGA2bROi9evTrq8928Wj7Y+SIWFcgbHC/3zt9UJRzDuVk0oUmt/o8PPABn2FldfbCuDg5TZTbb9Pr3BgaOd3WhbDcryjxQAI2GHx+zqKuUYxiJXq/avl139Kj+2DGpzZYeGmL9ft4iBHL+gHrMz6J4eLGsSCpV7dwptdtllZWKpibK7cZqxSpVanAw1dvLFN0pTyAQ1or8NwiBQFhfIEzJZBIn5jabbd6t+zAtjUajUqkQ8qEdAvnPlkWRSxUjpBY+w8ozNN01PQ0TtWg0n9+7t1SvL3RGAF4sctmEWfyDeSRCJg7U1cFy4DrRdFohlcqk0h+cPRvLZDqnpq5MTFALnueyEKFbpNg3sfv81ucKj1leSbkP1A95sXVQb7XeVV9/T3OzXqUKJJMqmQxOc3ViwhWJXBgb65iYwFL5ZeaxeMXMB7qZDEQmznT2vPC+fXNd3ZFdSv0Hl/74gkkkWYYrKYyKBVGDksqllqbK6oPbau9p1ZaZ08GY0qgLT7onL/akcyNleLpHWeqDX1ssCnYQu1noJMI/qAShIQQwhRoorjdMoN70SuW+urqD9fVoGszG0umW0tLzIyNokXG//9Tg4PK0LwdcH9spbAr/YNOF68xAODkoqC3+wac4qcAhgcIcamjYXlERp6hAImHX6S7nBuOAOp8eGpoquiZ8M3BI4E9i/35lc7Oyrk7Z2Ci1WvlxKNJpXoILdQDdLDpyeITpIh/l31F4HKsVFYraWnlNDf8w7HRaJJdnBga4eJzx+zPj4+zcY7MIBAJho4HQkEqlYBHwB/2Cu2thFOrcDS+YRh4hcQ1BLLi5MyhlMqVcDjE42tJybPPmHZWVoWRy1OerMBpX7wzFLBUHcxEpD2ZY+ENReEIGUGk2311fj8Kg8OF0WoieJ/v7Z3LPKjk7NLTcwoDCZqlE2ts7JlMrW7/4UNPDB1u/+GCWYd1dw8yNoT/LcpEpb/+rZ6OzgZZPHCrb3iBVyHVllqq7ttce3mGotKWCMZSYpZnJtu5kIDrd0ec8fx0rzy8PisJdASFkF/wBu4zIKC3qu0Gd8OMMKBQHGxqENiozGAbc7iRNo7HgD/c0NRlVqkgqVW02d05OXhob88Vi54aHx+YeH3nrLCqQ/NEyV1n4ByloRCFA8//nbAeHx+6amrsaGnZXV2OTwUQChRlyu/tcrjGf78zw8GjRjyJXgBhH6aZN6m3bYAKKxkZhVE02EvngaMqVEPUozOXJ7Q4/agGWqqnhdyyZFCuV9Ows6/ezwSD8gVldwQgEwkL4PzwCgbDu6HS63bt3QzTb2tqcTqcwBpbgHJlMxuVy+f1+TCsUCOLSYhtbWxCo4ZEdExPPdnSY1OpHduzYUl4uy4kOfELoktCpVGmGQTbM4pWiKEin8Mwgo1pdbjAgxRkIVJnNkWRyMhjcV1Ojlsn6ZmcLt/HfBJgu1okFecXMDWUFtbJqtYJ04iMUBlXgjUbTNI36YVg2SVGVJpNWocBHNp3OptVem5xEGZpLS2dCIY1Sua28HPXYMT6+KnfPZmNu//CJiyPvXLI0VbU8crexpkyUu/+fYzlUhFgmURi0cU9QuLLKsWwmmtBYDUqjTiKTakvNWrspODKDDOb68pjLL5VLK/dtFksknr5xJnOzDixsAxUbS6cLdZ7MZKCbdp0O04KLC7+AgNLRuavNDMehWoSb8JVSKeoHbjrodjfYbNDWcb/fotU22e3DHg/sXNDEW0ejUKAwWD9/fOZOXaC2OoUCs0KroWw4fHGKkm9EmoaeQojRiCqZDKcHaLWTAwMH6utlMpk/Ht9UVlZvsw3Ozk4vMcbwPHgZpyj+yqdgvfiLUCqRViKRcMlklqb5PeJrgRFpNPiIXyYnnfxPAlHIeJyfRZ7cAckPVIHTF7lceOBgqreXf3KQRMJEIvw4WXY7F43OuwmLQCAQNg4wh23btsEi4A+9vb1wBsEfct+CDOTB6/Ui/MEfwNr6A77hP9QZEIkQcRCaEaTwMms0yBDPZBARVu8MxSwVB7E5wR+w53AMxCZsERmQmKJpZNCrVPAqFAZxShhIvrWy0hePUyy7xeGQiERnh4eLb1m6VeZCK5uhEv6Ixmqs2LvZ2lxdsXeTRCELOd0cxeT8gY9HLM34hpzdz74TmfQ03Len9tAOlYkfKF0sEavNeihEeNLj6x+vOrA1GeAHxirf1awy6afb+6jEB+PlLwS7jL1DPQgRGZWAfYcVoNpROj5GZ7Ook3KjEdksGg2cQadUwi6QjWYYzOIjtN2Qx4PIjipCA2FiZ3U1Yjdcgu9pWg5LCaTQHHiXS3jCySTfiLmbs5CI8kBd8FGZXo/WvDg6utnhMKhUs5EImqylrGzC7x/1+fLbWBF8K+B4y12N418KBYyCH9MKO5hrIFgB/na4RCKfiHeOk5hMfHrugcVihSI9NMQ/+1ir5QdxNxqlpaVZHI0eT34bBAJhjSAdWATChsBoNN5zzz0qlaqjo+OZZ57p6+uLxWLJZDISiVy7du373//+1atXrVZrTU1N4T7w20GGprtnZr57+jRU8oEtW+qs/HAM0AeIoC8WC8TjkIma3BOLoZuRVAqSAWmAGVfPPVo7QVFjPh8MA9kwr5DJoBfwDJgoLCS3kRxLSA8MGIY0Ew67I5E0RUGVEplMpckElXEGg9gcNu3IDX8w4HbH0mlvPI7NNdhscGIsDv2B0PAjI2i19TYbtmFUqRxGo1apROblXSi8ESqZGXm73XVtsHx3y+ZPHdaWmSGGfP8iw0anvelITKKQWxoqmQwVGnelI/G4N+ztn9CWWXVl+UcNxjxBiKlcpzZUl4pgR3qtzmFV6DVMKrNUbQhIxOJGux3vqA04KF5QSalYjNZBE3iiUbgpjBMV7o3FXOFwkqanw2H4HOpNOfc7DlcoBGXc5HCgAtFSqGe7Xg9fhJTfbNuLUWUy4XhAtUP9caoAhcXacA4QSCTQavBRm06nVypnw2E0GcUwKHaaptFG/PFRwj+1aioUQsn31tZq5XIcKigJrBTrhNfmsnwI0Ec2Gk1cusQEApjmYLput9RolNnt/A0GPh+Htk6l+MGttFqJRoNp5M9SFG+WajV/X1UwiFkmHMaysooKCCi/WpzqBYNsLMaPfoXTPLGYV1K9HvXDC+sct6/7mEAgEFZA7obU/bCI3t7eX/ziFxcvXoQ5wB9gEUNDQ08//fSZM2d0Ol1DQ4MwNtbKWPSL71acAbFYp1AgHOBrH2EdQQqhB+Fpec5wCywVB7EhTAvP7cXKoRP8Y+xSKZRn3Oez63R44Ysdm0NEmw6FsPXNDgdKDnNAfr1Khei53MLwgSM/WSKWSSUyacIfTof5n+3TiTSdTCt0amSITnsSgQidoeOeYMf3Xk1HE/X37a7Yt1mqUvAdPHMbTQajkSkPQlVZayOqTa5VQULUVgOVSGXnHmW4KOLc3fGI+wi7rkgknsnA2bDSlrIyxGX4ElLQOtsqKuBayIMAjZ1F/Qg7LqwE2dy5pzwj1qOiIGmOXEcSH7KXWS1LCSQMDZuA2qkVCjSHPx6HOeA4QZnRcNgFbA6L47hCYSAb2ysr0UxoWbgfP4pr7iHawiZWRjadTvX18eNeUVSWptlwGIkSCABUIRLJZjIipVIMnUgmGVQgCh2JcImEMJQ7vzjLwihgGvAHmANEAZmxOBqAW13BCATCQiRf//rX1Wp1fo5AIKwTkAylUimRSEZHR8fGxoaHhy9dugTpPH369Llz565fv46T62PHjn3yk5+EhuaXWSajw8Pu4eGG3LXQ4pNw/nHRHg+c4JHt273R6OtdXa93d0N+L09MvNXb+25/PxKhCBdHR+GF5bnOIIphOpzOq07nyYEBWMg9TU2QCf4mcGzF53tvYOBIc3OtxQIxahsdxa4hsdZq3eRwCAoCPTo/MrLF4agwmYSUAlJUgUjU63J1TEygANjEwYaGXVVVsJnnrlxBZofRqMo9gwab7p2ZQbYyvf7Y5s3W3F1aENM3ursVUune2tpSvR5aPO73TweDM+Hw7poaoRsov6Uc8OxgMvHG8EDFg/v0Dt68C0Ack/7wdEefttRcsWdzYHiy57n3XFcHotM+5/meoTcvTHf0Q1nwadez74olYm2ZRaGF7YmmOwaQzXm2U1dmabh/j6HCLsqNyDH81sVMLFl79w59uTUwMhUen034Qv6hqfJdzcZaBz+6FsX4rg3VxLhNZiv2USgGQGNhjyCJfLWMjb0/MIDEe5qbN5WVdU5OXpmcRItA+ORSKfb30vj4lYkJ5NlRWYl2McwNpvZqVxcqant5OZwPFcvbYSCgkst3VlVZNJri40GAr7dQaHtFhRGf5tPyoBXQ6GeGh3unp9/u7UXBjra0VFss2GjPzAzWD/HFCsf8/jNDQ11TU/2zs7urq1H/0FYsPhMKXRgd3VldDYGWisVXJyehp3g3aTQ7KysXPpx7IBgcDAbxF4IjH+c1WDNfWrGY9nqpqSl6aio9PCxRq1VbtkgtfF9henSUcbup8XFUnKKxUWo0UjMzmYkJvjMrd+SziUR6aIiemWGCQXlFhby2VhiTlYvFUl1d8qoqmcPBr396GhaLbGKJBNn48TJKSnBaCHHdtm1bdXU1Dmy+fAQCgbCu4LtIoVAgeE5OTsIfwJUrVwR/wPvVq1fj8fjhw4cfe+wx060Nv72Qqampif5+R643ROh4EkCY+FBn0KtUDMddnZhon5g42d8/FQohQN9VXy+XybCiW3GGYhDl28fHjSpVU2kpImM+NQfiO/IvjIMpmn752rUURSE26RQKmuNODw0hWp0bGcEi97W0VJpMmEAsw4KBRGJvTQ2KjcJ0jI8jVmIft5WXby0vL/7ZHeCy2XAq9fbIkPHQVlNteT51jnQk7ro6KNeoKg9sQXyHUvgGJpxnr3t7Rofeuqg26evv26PUa7p+8Q6dTMu1qpmOvp7n34vO+AIj02Mnrwy+0YYJLK4rM2Ntk23d8dlA9V3bjdWlcW/I2zeR9IVnO4dLtzfYt9RKlXKOZjzdozZvcrvJaiw6rUMNww2wa2Ne73mI5dhYKJlE5W+vqvJFoyd6ehCXSw0G4cZqfIoaQBup5XIIYY3FIijTy52dmNhXWwvRuj497Q6H3dEoRA5uVmY0Fh8PAqg6HAxoPmjYvE9RmEUF8rLTiSbDIVFhNEIMnIGA8LwXFKbF4YAH6nKPg0xSFNoO7YVF9Epl7+zsVDA45PHgSGitrIQf5jczx0w83un1MrlOXhz8N0TtbJYNhWiXS1FfDzdAAhuLZcbGkJIZGWGDQf5pgxUVtM+HWbFMxj+UUCzmksn0wADt8cANpDYb8ggPe8mmUun+fkgIFpFAkmdnsTb+x4MsixR4CPKgzlKpVH19/datW2/rpWgC4aNNIpEgHVgEwkYB8aysrEylUrnd7uHh4YmJCafTCWsMh8MVFRUP5qhDsFzgCrfI6MjIoh1YmNbI5dVWa3NpKSwH6gAvbLTbIXCwAYdeD4+shLOKxVBSe+6yG3xULZPBeGAzu6qr99TWwi2wKjabhdNAE/fX1WkVCrlEgjxIxFJCR4mgMnwH1ujooh1YKA1WpcVLocDm6my2Q42NKDAKxnEc1BmJUCv4FlaOdKzh7sbGurlHBUFtZ6NRzKL88CS8sBSco8ZqhXvxAnRj7eU7sIYW6cCC92FBlVFna6nROiwcwyq0anNDpanWoSu36BwWY5XdWFeusZu4DK2vsKnNeolMpnNYJXKp0qBDhrojuyyNlTBLrCzLcrFZn7bUbN/Gj2qBnNjTLMcZKm0VezYp9BqRWLRUB5YAdhx1wte5Tnegvh5eDhGnWBY5IeWoMQicQa3GLHKiWu7ftKncYIBwo+rY3EXLFhxeBgOyoVqwdWhra3V1vdWqWLAtcJMOLIisQaXiN6dSoQn21dXB7LHdNE2jhh25wuhUKnyKg8Si0zWXlSFPofXjOEJoendNDewTJUGLYEEcgThnaLDZ+LLdyMIOLBSet0kcxlKpWK2W6vWKhgaZ3S5SKiUobS4Rn8qrquSlpfzVUYbBO//DQLmcf0i2RsP/sel0MmyutpafzRUsS1FcIgEf5Yd3RcEg/VgQ1eVwwFOFu7QikQjDMKQDi0AgbCjwdWS32xEh8R0FfxgfH4c/AK/XazQa77///ocffrilpWVeBLx1oCLOxTqwGI67FWfgw4FcrlEqkbKtogKGYNPpsJZbdIZibtKBBRBBFsZBfMMjCJabTNgoPrIhOuQy2HW6vbW1UBElQkOuMP543KTRIFYiG1aFvUMBsJ6D9fVGtXpeYW7SgZWLUmLBGfTlNrFELNeqlXqNTKVUWfQaq7H6wDZrc7VYJmXSGfiDxmqAAxjK7daWGmNVKfyBd4wah7GmDBKS5bIJX1Bp0JZtb4RRSOSykiw/TAG/nru3qy0GrD/fgeWb34ElYFKrhSaAP+ysrhae5cLf4FVSgibDNHZWaClULCaONDdvLi9HfkG9ZsJhSBQCNCocecS5H9OhljY7HMiz8KASOrDw6cIOLLCoQFIMgzqHoqAwmEAevKMt0GqHGxtRSBxmWBbZQskk1sw3olQKG8HxgInWykqYhnCRrJibdGDxxc7dZ83LA/YC+4UmlsnEKhWsAIkKRHnoActifyVGI9LhD/ylLIlEqtVKzWZFTQ1/j1VuB2ELbDwuLy/nb7+CP0AYcuO7Yz0yh0O4S4t0YBEIa0IikRCNjIxYc3f8EgiEjQAi3IULF0ZHR4UxWRFuEccR8Hbv3g09XbF9grdPnOg8fvyBsjJo30KlWAFwO6wFJSysCz6UoulEJgO3QFGhPnALVzhsUCqhI8KlPDAdCv3tiROf27Vrf3097EdInAdUEvCWtHRRBbks3hekhJNJFURZuCaWG+kzTVHYutDFNg+KZYd93j98/eX9//trFbs35VNXSbYEZskXq0iVOJZLh2NimUQY9x27lg7FM7G4yqRX6NSCAFHxVO8Pjx9x0Z9p3ATdzC03H6HOCzW5EDQBXsX1JnRgoVq0SqUyp/vIAE1HIk4PYH5CtnmcHBjAUfjF/ftr5376Nw9+tdhNfi8/OADmgQ1hK1LIbj6BXwrnKjhIYMnCXsBHvbEYzlvg3IsW5qXh4VdHRmCE5eXlVVVVxQKKeuRf2NN5BwnHLZI4j3l50CQMk02neWHNbSKbe6g2L7XQ1rmC4YQwnU4/9dRThw4dWs2PcQgEAmHNoSjq8uXL3d3d8HuGYfD9rFAoKisr9+7di/cbvjyXSVtb2+kXX9wtkdzV0CB0JawAhAO8IzYWwhNixK04QzFJivrOyZM1ZvPHd+zQLxbWAVaL14f6Az4r3gSsI5ZKoZZ0cyOFxXJDT2oVCsPcj+mKwRomgoE/OnG89o+fqD+6J596E3JjM3IMK5be8NiTDwXBKB1NoEhKQ+65MdmSTDSRisQgD0oj/+NHpNHJ9PWfv7Wlz/+Fuk01uZuRF5KvlqVDNoqHSijWKsEfQrmn4qAehDzBZDKZyVhyg5otuip3NPrP77//2V27CvfmL0So/5v4AzZEC8+ULGpEOFscLaJUwhkwi7JBZrBTUKaFvVegfXb2Rz09qWzWZrNBpD+820iQCnDTBkKL8KUqKljeH3CcCJuAP+R+ssr7w1zBpqenA4HAsWPHnnjiCfkS6ksgED4Uj8ezjC9QAoFwB9Dr9Q899NDXvva1f/fv/t0f5vjqV7/68Y9/vLS0tDiKbwRgsfNMCKKhyQ0uLhQV/0Myai0Wk0azlMQsBdQT67/5LiNDQbMEkGLVaoXeK4DPLLnLsIv2Xt0uRCViqWSenvLjsFoMhacWYr9UZp2xxqHQ52//uUWEOs/PLAYqZF69YUqoFqH3CuBjtJHDYFiq9+pW4FcLGbzxAJgHNiQr6r0CmFbL5WiUwl6gDJUmk12vX0lhsJtYz8IKXDRxHvPyoMpkMrFOV9BWtKDUaJTgYCYdVQQC4VcBnBXffffdX/nKVwR5AH/wB3/w2GOPbZA7RvG1z4eMoi9ezKyVMxSD1c6LgwtZGExhHUa1Wl90pzbMoSJ3g5Iwu1pECCsiiVy6rN4rgPwqoy7fe8XPlygMGmN1mcqkv/k+ziNfLfm5RcDakAHZ8vO5FkGKTasVeq/4FJEIEbzKbObvvRKSVoRQ/zcvDA6GeTuIFLNGg3dhFmso1eshM4v2Xq0EbA6t82ENxLfgjQWDJ4i12nzvFcDe6fV4FXqvCATCGrL+8YxAICwEMVt49LUwMFY+9aOEcI2LQPhVY55PEwgEwoaCP/OXy+EPKpVqDW8UJV98BAKBQNgIkA4sAuHfDKTPiEAgEAgEwvIhAvErwEZqJHLAEAiE2wTpwCIQCOvBhrqNhXgW4ZbJko5gAoFAIBBuCrllj0Ag3CZIBxaB8CsDzpxXdfJMfvq0FKRiCAQCgfDRBfLA5cZQJ3yUITJDIBD+DUA6sAiEjQUsMxwOd3R0zMzM0DSdTy0pGRkZOXnyZE9PT36eQCAQCAQCoYhUKtXd3T02NpbJZPJJJSVTU1OnT5++fPnyqq6BEQgEAoGwASAdWATCRoHjuHA4HAgE+vv7f/rTn54/f35mZiaYw+fzHT9+/Nvf/vZ7773HMEx+gV9piEYTfjUhg7gTCISNRjabjUajsIWJiYmXXnrp3XffnZqagk4gxe/3v//++9/5zneQXnxVbLmQLz4CgUAgbAREIyMjVqs1P0cgENYPiqLOnz/vdrvhnZhoaWlpbGzUaDT4CNJ56tSpgYGBT3/603/0R38kW9Fzed96883zL7ywR6+vtVrX10Q90egPz5072tLSWl2tXtdnDFMsOx7w/03b6e3/+Un75rp86jpBp9LDz5/e56WPVdfp1+q53SulfXy8c3Ly4e3bq83mfNI6cdrlOuNyZcVik8lks9nW92HwLpcLBfiN3/iNQ4cOreHjvQgEAmE1QBLa29tnZmZ8Pt+FCxcMBsP27dt1Oh0+Yhimo6Pj2rVre/bs+eY3v6lQKFbQC9/W1vb2s8/WpNM7q6ok6/olnKbpX7S323W6I83NOqUyn7oeMBw3FQr+/y+dr/zSQ5X7tuRT1wk6nRk4fr5pJPSJyjqH0ZhPXScCicQz7e1wvM0Oh3hdL/n0BYPHnc50Nou/hbKysvV9qLfH40kkEo888sgTTzwhl8vzqQQCYZngT4l0YBEIGwUEth/+8IfvvvtuIBCAcSLQFp+rZ7NZeOfjjz/+ta99LZ+0TN58440XfvQjXTJp1WrXdzyseCp1cXy82myuMZsV6xrFUc+zsej7Lmft4Z16+zr31LA04+ocLstkm2x2lXw9+/XAtC/g8vpb7Ha7Xr++R4sLbYR24nhW1nW7hkQiEZvN9gd/8AekA4tAIGwcUqnUz3/+8xMnTrjdbnxfikSi4nN1+ANOmI8cOfJnf/Zn+aRl0tbW9uyPfpSamKg2mUTr2oHFsOxVp1MhlTaVlqrhD+sXnliW9cXjp2ed9j2bTJWl+dR1Av4w0zNqCGc22+0G9TpfAEtmMl0j4/VmS4XJtL7XnEIs62SYDMvCHxCy1/cG6mg0Co3/4he/SDqwCITVQDqwCIQNBBQTDvqd73ynp6dndnbWYrFotdpC7MfE3r17H3744crKSiFlubz5xhuv/PjHFoqy63SFKJ698XcBd2Y2mEic6Ok53NhYaTYLV+fWas1gebPZbCSd/klb26d27aq2WvKp6wRF0xennKFKo2lrnUytzBUWFMp7R2e9A07J9YljNfUahVL4AKmFHOCOzY5nMpOZDP4AIHxor3zqOhEKhcxm81e/+lXSgUUgEDYO+G5Mp9M/+MEPrl69CrlXKpVGo7HQhwV/2LFjx0MPPdTQ0CCkLJe2trbnf/xjdmqq1mqVFPUCrOa7fWWzGYY5OTBQYTRuKS+XiMVC4pqsWeDWZzEdT6ef6eg41NzU4nDkU9cJmmGuOJ0uk8LY2qAy63NpKCAoLi+4E7PpSMJ/ouO+siq7Xl+cqTAN7sysl6aHUilGJFIoFOvuD+FwWCaTPfnkk6QDi0BYDaQDi0DYWCC+BgKBgYGB559/vra2trGxUa1W5z8rKYGSVldXr7gD660337z86qv3WK2NNtv6XoZyhcPfevfdT7e27q6tVa3rPTU0y074/f/z5Zf/+yOPtFZV5VPXiQRF/fTa5bFdlRWPHFAatfnUdWLiTKf0lfbfbWmtNpvX81gpKXljfPwtp7NEIinLsb6H7vT0NMMwX/ziF0kHFoFA2FDw12MiEXxHvfTSS2KxeNu2bVqttvCFiRN4fH+upgPr5PPPb8lm99fWru9PCFMU9S9nziAwPbB1q1ahyKeuBwzHTQeD33j99d+6++57mpryqetEkqKev3Lleq2u9DOHDFX2fOo6kfCGnH/33Jcrm7eVOdb3DqxrXu8zg4PpkhKLxQJ5Xt/CzM7OhsPhBx98kHRgEQirgXRgEQgbDo7jBgYGvvvd7wYCAaVSWRxuYaL33XffU089lZ9fJm+fONF5/PgDZWVNpaXrOyrBdCj0t2+++bndu/fX1/M/AVg/KJYd9Xj++IUX/vzRR3fX1ORT14l4JvODy5dG9lVXfvqQysSPXbKOjJ28In2u7Q8276pb7xHTXhoefnVkpEQqLS8vr6qqWl8BdTqdmUzmySefJB1YBAJhA4KT5H/913/t7u5WqVTFvyKEP2zfvv0P//AP8/PLpK2t7cyLL+6SSO5qaJCu65dwkqK+c/Jkjdn88R079Os9BpbT7//TV175ypEjR1ta8qnrBKrl55cuXanXO56411hTlk9dJ+Lu4Pg3nv5q1aadFRXr293ZPjv7o56eVDZrs9nq6+vXdwys6elpiP2xY8dIBxaBsBo8Hs96fq0QCIRFYVk2Go1OTU0NDw8P5ujv7+/r6xsbG4tEIvlMK4A8+O9XBtJSBAKBQFg22Ww2kUjMzMyMjIwU+8Po6GgoFMpnWhEkLBGWCTlkCATCbYF0YBEIGw65XF5VVdU4R21trd1u12g0R48efeSRR/KZftVZ11vANjykcjYu6z6OBoFAICyFWCwuLS3N20NjY319fXl5uVarPXTo0JNPPpnPRFhbSFBYHGIyBALhtkA6sAiEjYVIJKqpqfnqV7/6p3P8+Z//+Te/+c1jx445nc7Lly/n860A0mdEIBAIBMJHF4vF8uSTT+bt4U//9H/9r//113/914899pjX6z137hzpf78tbCC52lDtSw42AoFwWyAdWATCxkKUe1qK3W6vuBGkhMPh8fFxlmXzWQkEAoFAIBDmkMlkFosl7w1zlJaWxmKxwcFBhmHy+QgfTch1SgKB8NGHdGARCBuOTCYzOTk5kkMYBuvatWu9vb0ej4eiKI7j8vl+pSHXgQm/mhSe6kUgEAgbDYZh3G634A9gaGioq6uru7t7dnYWagF/WPFNWOSLj7BMyCFDIBBuC6QDi0DYWMAvnU7nt7/97f+e43/8j//xP//n//yrv/qr9vZ2fKRWq1f+7DPSZ/QrA2kpAoFAICybYDD4s5/9TPAHAIX4y7/8y/fee4+iKPiDXC5fcRc8CUuEZUIOGQKBcFsgHVgEwoaDpulIJAINFQiFQvF43GAwPPbYY5/97GfX8QaQbDYbSaX6XC53NLraoTRWtxccx/ni8d6ZmYlAgFrv30SwHOcKh1GYyWCQWZv741ZVOVQi7e2bCI67WIrOJ60HyUzGGQhcn5ryxWKoonzq2sGVcBE24qbdITaEaSExW5JNcSkk+mgfxVFC4jyYLINFkCfOxpEfKXiPsbEpaspDe/CpkJLKpvyMP8Nlcgt9ABlEhkAgbFhYlo3FYnl7yPlDNBrVaDSf+MQnfvu3f3td/CGWyYx4vQgEha/ORCYz5PF0z8x44BL5tDsHvsMDiQRC9rDHg5LkU1fDioICwmIomRz2egfc7sJrMhBIUItHrtsElUgFRmdmrg6Gcs7AsWwqFAsMT/kGnIVXaNKDbPkFlsHKD7Y0TU8Fg1edzulQiL4942bEuTgifpANMiV5h0TcT3JJuMEsPRvjYkLiorBZNsyGBVsAsI4ZagYL0tm8dGWymSATRLowSyAQ1hbJ17/+dbVanZ8jEAgbALlcXl1dfeDAgXvuuefw4cN4Fzh06BDS85mWz+joqHtoqEGrtWi1K7BYyFYwmXz+yhW8DCpVg90uXqkKR9Pp8yMjWxyOCpNJJpHkU28ZLH5hbOxH58+/PzBwxemMplLlJpNKJlvJTmWzoUTinf7++1paHEZjPnU5UAxzenDwZxcvvjcwcHFsLJZOlxoMaoViBVVDsew110ywwqDfVC1TKfKpywTq6Tzbefn7r2SiSVtLjUytzH+wTELjs+K+qX02h0mtXsG+OAOBV69ff7ajAw3dNzurlMlK9XqpeCWXTAaCwcFgsEQs1ul0BoNBaGWI43BmeCgz5Gf8EMcAE9BJdGKR2EW7upJdftYPlYRfaiQahRht8cEeRNjIWGZsID0AbYW8siWsUWpMc+m+dB901kt7uRIOS0FDkQ3TWolWJpLlF8bikQjDMNu2bcNfonhFu0MgEAi3D4lEYrfbd+/eLWhDQSHgDw0NDSvuwJqamnL29zvE4iqz+dZDP5fNJijqtc7Olzo79UplrdWKxK7p6Z+3t792/Xrb6OjVyclwMgmdkEokt7hSmmXbx8eNKlVTaali+TekpyjqyuTkj9vaEPcvjI56Y7EyvV6nVK6gZrB3kWTy/cHBPbW1wq4ti0Qmc21y8qcXL54aHERVnBkehku4IpEyg8Gu0+Uz3TKolu6ZmVmTXLe1VmnU5lM/jPDEbPdzJ/tfOjV5oXvqUi+VSKuMOt+As/Onb46dujrZ1u080zl++mrM5deWWbR2U36xD4OKp8JnuvcaLKjbFYiiLxZ7s7v7F+3t50ZG0NYSsRh1soK2BjPxeKfXy5SUaDQak8kkRG02y07QE/2pfi/jdVEuWIRarEagn6KnelO9SPTTfrgEBEAvQflvCPRIhDDAPaaoKYvUAsFASneyO8SGsB6Yg0qsgnLg0wSXgD/IRfL8knDXKHQ1VV9fv3XrVvyd5lMJBMIySSQSxL8JhI0FLApR9q677jpy5MjBgwf37Nmza9eufTnKy8vzme44LMcNe70/u3jx55cuvdffPxMOr9d9KFDG6VDoR+fPXxofh9MEE4lfdHT0u1xpeh3uNkJhUIB/bWubCAQgatPB4PfOnu2ZmVmvm8JYip69NtT59FsTZzp9g5NMZn3uwGI47vzIyCudnaFkEucYV5xOyOjaXmnPZDOdqU5IZ7W82iazdSW73LQ7wkZgn1KRtEpWVS4v99CeaWqayn5wNRuiiZSR9EiZrKxGXpMtyQ6mB7FUkAlG2ahRYoSMjmXGYmwsykU9jEcpVhb3XhEIBMIGR61W79y5895774U/7N69G9N79+6FP1RVVa2492pl0Cw75vP9pK3t6YsXT/b38yEgm/XHYqeHht4fGDCq1RUGA2L381eudE1N3Zmn0yAG+ePxX16+fG5kBCFbIha/1tXVMTGxNvdhLROxWKxRKEp1OofBYFCpfLEYSpKkqBVc1StiGU3M0szs9eHhty9CFeru3U0l0sNvXQqMTksVMm2pWeewKA3auC803dFPJ9MS2R0KhdCq/tnZlzs7ccDsqKwULoZN+P1Iz+dYNbCCS/FLmIAqQAagAdP0dJgNI/ojEVJRr6yXlkhHM6NIFG7TFmCyTIAJdKW6riavumgXZiEVUAgv49VINHhNUpPwhySXRIpEJFGIVnglkkAg3BzSgUUgbERSqdRzzz3313/913/xF3/xlzl+9rOfDQ8P5z++40Dvnmlvh0aw2ax0TS4crdRFoHdDbjf8ZntFxWO7d9+/aVM0ne5xuSLpdD7HHQTV0udyDXk8O6uqPrdnz4Nbt3oikUG3O74ehQHhSffIO+3+wUm+H/SOnqp8gHCK0j09zbAsWuep/fu3OByTgcC4z7eGnZ5slo0wEYfMUSOvqZXXprKpKBv1M37oZp2iDvbZoGgwSUxBJphgE/ll0F5swsf4YJxblFvqFfWV8kouy81QM9BNmUhmkBoMEgOmM9mMm3ZbpVasQSqaf9V33WqWQCAQbgGKot56661vfvObMIdvfOMbeP/hD3/Y19e3ym/g5X7xBRKJ7589+/yVK9FMptApw2WzFq0WoeE377rr8b17m0tLXeFwv9sNtRAy3FZYlh33+xG1G222z+za9Whrq1wi6XW5Qsnkndj8jahksi3l5V86dOj37733U62tOqVyd03NA1u2VJvN+Ry3mSzLJoNRUYmo+q7tWz5zb9XBrXQ6Tacy9s21e770yQO//9nNnzqs0GnKd7c0PrDfWF2aX2wZrCRWwvHQIpCoQ42NXzhwAIeKLxYb9fnW8IeEcACYAEJ8jaKmVlHLZJk4G8c7jIJ3A3k9pKJMVpbhMnEuP86AAASD79ViwnapXXAD/E2lubRYJNZL9PAHyANdQs8ys3KRHOtf6A8EAmFNIB1YBMKGIxgM/vjHP37xxRfPnTvX3t7e0dFx4cKFV1999dlnn+3s7MxnWgGrEESxWNxgt3/p7rv31tRoFet5TYlimGAiAWlostutWq0998O0Ya83klqHsQYyND0biWCi0mSy6XQVJpNUInEGg7HVXs5dSUtR8dTE2etxX6j67u3iFY/0vxbE0mk0h1GtrrVaTWo1agYnMBPB4Bp2YMnFcnjnSHqkM9l5JXnFJrVZpBYuy6lFaqVYKcYBWyJWSpQJLpHKpgoCmuJSKANEUyaSwdoVIoVEJAkwAa1Em8wmJ6nJKZr/UQDN0Qk2gXUqxOTyKYFA+FWCoqjjx4//4he/OHPmzKVLl+APFy9efP3113/5y1+2tbXlM62I5X59IzTXWCy/f++9R5qaDCoVn5TNmjQa4cJGU2lpmqLCqZRaLkcAXfGIBMuCHzQgmaQ5rs5qRWCCP2DrzkAAUrEaQVoZ2GWNXF5qMJg1mgm/P57JfHbXrh2Vlco7da+TRCYzN1SqzLqJs51Xf/y689x1Q7ndXF+h0Gu0pRaVWR+amKXiyS2fPVq2o1Gq/OCncLfMikwm53gahaLWYsFhg2MDKfwAo2vXgSUVSbcot0xT07w/JK7oJDq7zG6SmmrltWapWSwSUxwVZfmuPY1Yg/f8YiUlmEWeHeodDrlDuDsbmY1SI5NlZugZKATsAo4RYSI6sU4r1hYvSyAQ1hDSgUUgbCw4jvN6vfBOn893+PDh3/3d3/3KV77yuc99Tq1WI/Hq1avIkM96B4FR3dfS8uCWLXadTrImornSlXDZLJXzGHinVCKRiMVQpAiUdD1+tYfCZBhGJBIppFKUhL/ILBLFUqlVXypcduVwLBt2zk6395lqHdUHt4nE66lNDMfhhdrgByaDJYvFENC1vSsNXgh9DLABH+Pz0B5IJG+TIpwyScVzcQ0TdJZmsx+0BVfC8Y01d1e/IJeZbAauWSGrEGVFerG+QdEQYkMqsUpaInVmnFDSBPfBPVxgDbvhCAQCYW2JRqPXrl2bmprau3fv7/zO7/z+7//+U089VVpaCnk4d+7cnfQHvVL58LZtn9i+vdpsLoz4g1hZZjBUmkzeaPTdgYHZSGSzw7G9ogJhQshwu+H7QbJZFfxBLOY3ipCdySCO5z9eGasICghCoUSia2am3GDYWVVlFHr67ggiiVhl1IrEYt+gc+pij2/AKZZJ5RoVf5exqCQZirq7RvTlVsfORsUtD6p1IyvxEMHx0DRCRx40j+W4eCazhj8hxO4hxAfZIO8PjCdbkpWL5FAIPu6LpEyWcVJON+0ulZXCDYo7oZABiTaprXBrFb8qkapOXicvkavFakwEmSASMe2iXVhPlI0KOQkEwhpCOrAIhI0FTo/j8Tgs89577/3CF77wm3Ps3LkTluXxeG5lqAisZJHT7FV0PEH1YJxaVc5swLqewwu7kS9BriT5Uq0LuU3zhZircxTmzpcmGYiMvHc5Mu3T2E0sw2a5bCYcj7l86/MgQlSASFQ4BPGOClnDWqGzNBwRrxp5TaOysVnZjE15Ge/CJwYWqyfgi1UiyoqEcuURl4ghr02KplpFLd7hnTEuBk+dpCcFAZ2ippJcMp+bQCAQNjDwB4qi9uzZ89RTT+Xt4Td/86677oJUzMzM0DQ998W8JPxX91qEeLlUWme1anPjo+e/iIV/cwNZvnD16sXR0YbcT/lKVzTU9wop3hB2M5vF/Gq3vbrC97pc7kjkQF2dHfWw2o68ZTQck6GC4y4mTVXu39L00IHqu7YlvEH/oJOlecn09U7E3IHKA1t1dstKS7XCo4ivzblDUPh3Df2ByT2GGMG9QlbRqOD9QVIi8TAe4anEiPVD6aHRzKhOomtQNCy8C3ueVAjAQ+oV9VgblgqzYSwVYSOT1CReUAik5PMRCIQ1gnRgEQgbDqlUqlAoDh8+XFdXhwmZTFaaQ6PR4KMPNQkYajAYTCQSt3FU1Dvmmgvgr8vJ+VvZA4kERdOZ3D6W5X4IkPv8joLCaBUKCFYsnaZYNpU7N7DpdHfsJwAFEt6Q82xnfNY/9m5H7wsn6VTaOzAx+EZbKnSzR0HfJhQSCV5pmo6kUmw2i2ZSyeXWFT37clGEMargkVDPJkXTNuU2vUTvoT1pLp3OptmS/GGPCZVYVfwMIKlIypVwhd4o/oasEpHw+ELktEqtGommL92nEWskIsk0NW2T2gwSA9QWvissQiAQCBsZwR/27NnT1NSkUqkwazaby8rKdDodXAL+cPPvYWhDOByOx+PMbbupeToUevHq1de7ujY5HL996NCR5ub8B7cf7DmiM2ogmExmaBpRm8tmEZs06zowQsfEBIrRWlWlU67wqcFFLCPIUom0p4cftnzTJw+1fuHB7U9+DMLgujbEUvyTT6Y7erMcV9baJNfduZvCgHDvFdQumuJ/8g+RkEkkFo2Gv11uLaCztJfmL3c1KZtalC1blFvMEjP8AVE+xsa6U91j1JhFamlVt5ql5kW7qxYCzUBmuMRIZkQpVkIh3IxbLVabJCY/yz/QMJ+PQCCsEaQDi0DYWMAvrVZrTU3N6dOnz58/73K5gsHghQsXent7HQ7Hpk2bYrFYJBJJLTHkE6RzYmLi2Wef7e/vT6/1UOJr0/0gsNILvGq5vMpkUkill8fHO6emrk9NZRhme0WFWaPJ57iDwHqb7HapWNw9M4PCtI+P0yzbXFqaH+/jDqKxmbY+drT11x6qumu7uaFKIpUojTpDdZlEcae70kpEIotWW2Yw+OPxS2NjXVNTA263Ua1GtazV8SMp4R/uAwHFiy1h6RI6k83AIPUSPdw0wAQojkJKmA3z41BItJiOc3GmhIFWKsQKSGqEjSAn3tNculJWKRHxP29hsywW8dH82K5Ym1QkNUlNEFlRVoTMwqbBGl4KJhAIhLVFr9dXV1d3dXWdOXNmcnIyHA5jurOz02w279q1K5FIwB+SyeTcDS43wHHc7Ozsq6++ikWQJ586x5p88cXS6ZMDA89fuZKmab1S6fT7T/b3D3s8d2YQd4lY7DAYtAoFAhPk4erkZCCRQGyy6XTr9cXOZbMTgQCKZFKr79xtaDnEYpFULktH4v6BSf/QlLdvgmVYuUZZIhJnOS40MSvXqlUmnWjlPUcr2R0VHM9sjqfTlycmemZm2icmZFIpRGt1D2f8AFFu+EsqSyH6M1kGLxiCtIT/5eBgehACUCev26TcpBfrhdEzeX9g48WPM14ULstF2aiX9sIfIB7iErFBYoA/YM3YUD4TgUBYI0gHFoGw4WBZNo3gffnyc8899+McP/vZz7q7u+PxON5/8pOfIOXChQtU7irZPPx+P7QVn7rdbpq+8edjqxbEOyGYH4ZcKm2w2Y62tHhjsV9evtwxPr41N4LGulxBVchktVbrkebmMa/32Y6OjomJg/X1WxyOVd8OtuyaVluNmz99ZO/vPopXyyfulijkloaKuiM7lfqVDV2xcmCsOqVyX21thcnUPj7+47Y2nCHsrKqqNpvX6gxBLpLbZXbhbqlriWtXklfoLF0hr3DIHBWyirHM2LXUtc5kJ8VRyKYUKf20H4lwUIVYUSYt04g1lxOXryWvzVAzJqmpcJU1ySVH06PlsnKTxIQ8SPHQnilqCh+qRHe6R5JAIBBWAMdxcIPe3t6XXnpJsIWf/vSn7e3tkUhkbGxMSDl16lQiccPQfgIQj0uXLp07d25mZmahYKxGAPLLZrNDHs+FsTFnIBBJJk8NDn7/3LmfXrzYOTV1G28YL0IiFleZTIcbG2Pp9HNXr77Z02PX6XZXV9/5a04CXDYbTiajqZRGLpfd8UevyNTKsh0NSqN25N32S//3xYHXzhmq7OW7WiQySSocT0eTMo1SIltNqVZyyCik0q3l5Q12+/Xp6e+fPXt9agqz9TabdI3uwJKJZFapFa/hzPDV5FW8EPrL5eVMlkGKn/Ej6EMqzsXPQRIwC39AepAJFp4GsyiZbMZJObFai8QCORGXiANMAKvCavUSfT4TgUBYI0gHFoGwschms9FodHJyMpVKDQ4Ovv766y+88EJnZ2cymXQ6nW+88cYvc1y9enWhX9I0PZ5DmRt1Ip+6dkAgNjkcH9uyBTKx2vWvdHEsZtfrP79374Nbt5rU6u0VFY/v2VNtsazV1bllgcLolMon9u7dX19v1mj219b+1l13oXJWfa/7sitHLBFDRhU6NV7GqtLmj99VuX9r7trp6pppRYhFol3V1Z/ZuXN77oFK92/adH9Li37tzhAkIolJYtqi2sJluRAbirPxOkVdpazSIDE0K5pVIlWMjSW4RKW8slRWisxcCcdmWeGOgzJZWaOikcpSETYCy2xSNinFSqEDiynhr8TWyms1Yg1eyBnn4lBb+GixgC565wKBQCBsBKAKMzMzsIiRkZETJ04899xzFy5ciEQi09PTb7/9tuAPSFl4gxWYmpoaHR1FcBeLxWv4RYeYeLS5ucZiwXq5bLbBan1k+/bDzc3NZWV1VmuVyYTocMdugDKoVJ/YsePj27eb1epai+XTO3duLi+Xr9IfVlpXqGSW4/bX1e2prb3zF+EkcpljV8umTx62NFYyqQzeYQ72bfViiYRj2cr9Wyr3bJZrVhO4V9KmWKbean20tRUWgaPiQF3dx7dtK9Xr1+oIgRJAFVrVrTKRLMyGo2y0Sl5VLa9Wi9XW3DACiPt+xu9jfCEmBFXI+wPfVvlWFovEUAKHzCETf3CHO1vCIjM8RCvRKkVKu8xOZ2l4iFFitEvt+UwEAmGNECHCWa3W/ByBQFhvOI6DRL700kuzs7P5pMU4ePDgww8/rCrqFMCCbrf7nXfeQZQdGxu7K4fRaMx/XFLy9okTncePP1BW1lRaeofvVJ/HdCj0tydOfG7Xrv319Su+WQkezHCcRCRaTW8RxbKjHs8fv/DCnz/66O6amnzq8oGDstksPz7ZKio2nsn84PKlkX3VlZ8+pDLp8qnrxNjJK9Ln2v5g8y6cYKxsl+B6OCbRRnKpdDVH20vDw6+OjJRIpeXl5VVVVajj/AdYP38UZPnTrRsvxkA3FyYWAxnFsshQGOECKbDPBJuA2hZ+URhgA1KRVCvWFgbScjqd6XT6qaeeOnTokPSOXzAnEAiEmxMMBl9//fWenp78/GJs3779U5/6lMFgyM/nelLi8fjLL7/MMIzL5dq6dSu+4mw2W/7jkpK2trbTL764WyK5q6Fhre6FWRlJivrOyZM1ZvPHd+zQr3TQKOwvzXGI16vZF0Q3p9//p6+88pUjR462tORT1wlUy88vXbpSr3M8cdRYU5ZPvRWyJSzD0Mm0XKMUr1FQi7uD4994+qtVLTsrKldmaLw/oI1YVi6RrEar2mdnf9TTk8pmcTDX19cXnoYJBA2AA9xEFW4dobtKI9bwD0TOyUmYCWMT8IfCSPDT09OBQODYsWNPPPGEfD2GbSUQPhp4PJ71DEIEAmEhOD+vrq7+wz/8w28s4C9yCNOPPvpoce8VbCyRSJw7d06tVre2tirWdUTSOwOcBmaz6nud1gYUY5Wa9dEDdYFqUayu9+rmwDslIslC+1w0sRg4qwS5iq4PY1ohUpikJqH3CmDCJrWZJKZC7xWBQCBscEwm0xe+8AXBE4op9gdkmNd7BX947733KIravn178UcfVUQ5f1jfnrjbw/LjrahEIpMq9Jq16r1aE3h/EIngD7dPqwQNWJPeKyATyQwSg9B7BbBaYYCChc8xJBAIq+ej991NIPxqA5UMh8Pt7e1utxvTsjnGxsZOnjzZ398vzBZfRwKxWOzatWt9fX0Oh4NhmHQ6HYlEkHj7HiS0WsjvsAgbj+IuLYDZeSlgrX7IQCAQCGtOKpXq6emZmJhgWVawBTAzM3P69OkrV65IpVLMzvOHZDLZ3d196dKl8vJyZMAs5CEajc4bpoB88X2EuT1xbbXr/NU65G7FHwgEwppAOrAIhI0Cx3HxeDwSiQwPDz/zzDPt7e1erxcSCcLh8FtvvfXP//zP77///qJjnWKpzs7ObDbrdDq7uro8Hs/IyMjY2NgNDyskfUa/MpCWIhAIBMKtItxFBVuYmZl59dVXT58+PTs7K/gD9ODcuXPf/e53kb7oNS3h+TAikcjtdmMCaxgdHYWHYMF8jhwkLBGWCTlkCATCbYF0YBEIGwWWZQcGBi5fvnz9+nWXy9XX14fpjo6O9vb2trY2zHq93mQyuWgHllwut1qtarV6cnJybGwsFArBQSGjmUwmn+PWYLNZimFYjsvP3wjDcSmaztA0N5eBy2bTNJ2gKHquVNBoTOP1IeZy08t9WG2GYVIUhS0utR6GZVEYlBZbFFJQeKQkc0sJKfiIYtnC7MpAYbAV7OZS1QKwv+lcJRRKi8yoFhSmsBQmsB7UnTB7UxapHCZDc8wHTY9dYymaTmU4esmHN7E0Q6cpvBc0MstydCJNJ9McO1dFLIf13GQlS7HwYJiHUG/IU1wtaDXUCZb6oNVy1YLMwuzywJqxqnmnZDhmcomFTcyHrzt+QSyeTwFzS+VnAVIwu2AlS66WQCAQ1gmIwcjIyJUrV65evQoNGBoawgTkAQpx4cKFrq4u+EAikWAW+2KUyWQWi8VoNCIPVhIIBGAgUIhFB3pfFKwR3/MI2QjcN/9+RAhATuELHyVB/gQ0Za5UeEeGwuzKwLJ86LkxIs8D1bVQZrBdhCcsJaQATN9kJR/wYaXFVqAiN9kpfIAN8cKTy4P8KD8vM3OFwQc0w2AlwuxyYbEmmADIZvmIm6YKL/ZGtbgBhEqawadCqbIcB+Xg/WEuf5bjM2DlwuwCltQ8xH04Feq/IEjzwBZRIaiB4npDZqRgwYIwYAIZllrJh4NVF6J8bprXgMILtb1wzciW8wf+0wJ8cXP+MFcwIdsHswQCYU2RfP3rX8dJb36OQCCsH+l0+tVXX3322WcvXboUDofHxsYwcSbHuXPnPB6PQqHYs2fPwYMH8wsUodFotmzZgo/uvvvuhoYGr9d7zz33HDlyBFZauDN8dHTUPTTUoNVatNpFbxeHCrgjkSGPRywWaxWK4jyIxfFMZsTr7Z6edkUiYpFIrVBIxGLk73G5BnLjzetVKqlYDL0Y8/nwrlMqlxqgKppOnx8Z2eJwVJhMC58eCGtxhUK9Lhc2l8itB3mKC4NyojDDXm+fy+WPxxUymUomQ5FQmM6pKSwlk0o1CgX2IphITAQCUED9Eo9lhBmFEol3+vvva2lxFA14XwCmh/3tmZkZ8/uxXZVcPq/AqJlYOt2PSnC7A4kESiKXSrFFZyBw1enE1pFfp1KheN5odDIUgmwZl3geHz665poJVhj0m6plqqJxE6BoybTr2iD2XBjcHcqY8Ia9/RO+/gkmQ8nVSqlcfoMrwsVjST7DwEQyEJWq5FK5DNIZcrpnrg6EJ2bFMolCpxGJxXFvKDzpYSlaadTml80RGp8V903tszlMavW8ilvqYMh/nAONiObom51FtaAO1XK5XCJBbQ96PF3T06gog1qtkEpRpdOh0Ew4jCpChvzCNzIQDA4GgyVisU6nMxgM+XaEhSeTtNvNeDxcLIYdEclk+AgSyQQCSOciET5RLsd7bjV5oOBYkMGCPh/8kl9KKsUE4/VSLhcbi4lxqCAF2SIRJhTiM8g+eNJQBIkMs23bturq6uLh5AkEAmEdyWQyJ06ceOaZZ06dOgVbmJqa6ujoOHv2rOAPk5OTMpmspaXlgQceWBgKlUplc3PzgQMH4A8QCXzL7dq16/7776+oqChkxgqd/f0OsbjKbJ43LBHiXSiZRDjmg2A8jm9ypVw+L48Ay3EDHg9CAyKCUiZDZvhD78xMPJ02a7XwhxRFjfv9vngcOrHQDQQQXNrHxxFGm0pLEUTyqXMgpvhiMRRmyOtFqWAC/DiMRYVB/IKfjPh8COuucBgbFeIXohJSIB7IA+uQSiS8zPj9KBL8YdHdwbYiyeT7g4N7amtrl34cFsNx2NCE3w/1WmrUrUQ6jarI0DQcA4VBYL02OTnq82ETBpUKKZAZZzCIyGvRaPLL3AiqpXtmZtYk122tvSGaZ7N0mnJ3jdCJlMZmpBJp36DT0zsWHHeFJmZDE66YO4g64Z9ZvGAfqUTK2zPGZDJylVIkEUddfnhIcHQmy2WVBo1YIkkFo2Gnm4on1ZYbxk2j4qnwme69BkuZXr+w6tI0DUGCCUyFw4i0qP95bY3jxBuP98/Ooh0jqRQy4GiBP6AO4Xiz4bBWqURFocC8VgWDcpkMGRZpoZKSmXi80+tlcpJsMpluiNqCRbhcYpUKUZ5LpWAOtMeDuC+8uHgc6WJervLrhiogkfcHrzfLMFAFvPApEwzSMzNsOCzCoZI7JuESbM5b+MXniEajqVSqvr5+69at837GSyAQbp1EIkE6sAiEjYJUKm1oaEin05iAjMKImpqaampqqqqqcLZcV1d37Ngx2GfxgwULIJAjUCIiApxgh0IhLOJwOIpHcx8dGbl5B5YnFnvxypW3ensrTaYKk6m4SyJF00g/OTCQYVlI1fWpKXghvOqXly9PBAJyqRSeoc2ljHi97/b3bykvh4Au6nzgJh1Y0DWs/NXOTrhaLJ2+PDEBB4UxK4rsxBuLvXT16umhoSRND3s8ndPTyAAvfO36dU80Ct2B5cBmzGr1xbGxmXC4xmLRQVDyS9/AzTuwsiUl54aHX+/uxgqhjx0TExTDVFssUNt8jtyjf55pb4drYrvQX+SpMBoTFPX0xYuoAWx9OhhEhWvk8rf7+lDyJrt9qadlL9qBxaSpkNPd++Kp3ufe19hNtpYaFGv6Uu/A8XP+QSc+nWzrTvgjxpqy4j4vKpnueuYd17WhTCTh6Rmd6eg3VNhgrteffkuhV0dnfJFpL4xTrlEOv30p4Q1ZmirnPS37Jh1YCw8G2OQ8T0WFvNbVxfdesSzqBJVTbjSiDv/v6dPYfcgrqqLWYkFFoR2RUm4wFNdqMYt0YHEci/DV1sYEAkKPVbqvT4KjWiZLDw6mh4aymQwTDkMoIaZiDd9Pl18X6nN2NtnTQ8/OZimKmpnholGZ1crFYsneXqyZxQlDNCrW6/Fpqr9frFZLsMWicyTSgUUgEDYg0AY4A5sb9wrvdru9paUFKfAHAH84evToxz/+8eIHCxYo9geO4+APpaWl5eXlxQ+KWaoDi+G4QY/nX86c4ft6aLp/dhahodpshgzM66xhWLbX5frBuXNjPl+j3Y6o8WZPD1JgDtenp+EbVq0WcR/BHf5g1WiKDaSYm3dgzUYiv+zoQJGiqdS1qanB2dlaq7X4ghz0483ublgKos9kMIg8WBUC9Dt9fZedToVEMuz1QmnsOh3cBgoBfzCq1R/SgVVTs2gHFjJAYK5OTv7kwoXpUGhndbWq6HJIgQzDwDR+eP68XCKpslhQpS9evRrLZMLJJCIsCmPT6c6PjiJu1lutqNj8Yjcy14GlLO7A4hg26vIPHj/f/ey7ErnU0dqUisSmLvRAIYIj04HhqYlz1/0DTq3dZGmsnKeFTIZ2nrt++YevSeUyQ1Upx3B9L57KxJLpcCw4OiORy7Q2o/N8V9jpNteXKw03XACb68CyLuzAglZB/17v6gqnUlPB4JWJiTRN19tsxc097ve/0tnZPT2dzWbhEjOhUJnBgPb6h3fewWHjiURgVtBUHLSnh4cTmUydxbLwSBBYsgOL45hgMNXdDXmQV1bCE9hYjBobo6en2UCA8Xgyo6NsKCS1WiU6Xb4Di+MgFalr12i3G3N4RwbeELLZxOXLWfzVRSJsOMyriFicHhkpYVmpyVR8AYx0YBEIawLOAIh/EwgbBURWq9X6ZI7Gxsbt27fDOB+c42Mf+xh8FG6az700ZrP5kUcewTn2svqm4RBd09OdU1OYoBb8CiAQj0MmdtfUfHbXri/s3y+VSKBK44FAMJGw6nQ7q6pYjoM44jXi9cIkLFrtUvaZZ4k7q1MUdcXpxGePtrY+vmfPXQ0NKJUrd5lOyAAJhnS+199//6ZNj+/e/bHNmyE3fS7XhN8fSaXg1q2VldA+yKIvFsO7Xqlc2AVzKwj3GZ0ZHsamP79v3xN792I92GsUJp8jp4zY5dNDQ3c3Nj6+d++jO3dCx1EYaFmSojaVlaEwsCtPNAoN9eeuKpu1N3jezYF9whSH37o009EXnfYyKQrFysSTE2c7WYre8tl7tz/5scr9W1DUVCCaXwZL0Uxs1j9++lrN3du3PX7flkePeHvHPH3jkSkPnUzbN9XCYqlEKu4JYuVJf1ip16jNy3js1MKDoWdmBnVVaFGcxnRMTKApP7dnz+d2795aXj7oduPAmA6H0XybHQ5ILc5z0gyDakFF2fX6pexzUfiroLEYl0wqWlpUO3eqW1uzDEPNztJeb2ZsTFFVpdqxQ7VtG/97h9nZbDqdXwwL4th2uRifT71rF5aS2WxYivH7mVybykpLYau0x5NNJiGmyCyBfC/4i5tn+QQCgbDu4HsJof+xxx777d/+7Z07d27evPnIkSMPPPBAwR+2bNmiVCrzuZdGq9Xed999WIMO5+03sugXH4TBHY0i2j62e/cTe/Y8sHkzAnHH+DjO1PM5cnDZLOIgYqUzd080XsiAmIiouru62qrVIoJjPaNeL0TIYTAsdfvVzaFYdsznQ9x/cMsWRORPt7Zen57GFpEuZEAx3JEIwvqemprP7dr1mZ07oS4I6xOBgC8eN6pUu6qrEdaxBljEgNutkMnMS3elfSjYwYtjY2/19Agdath6/oMbweYujo/DplBOvs8rkUDmWosF/oCKGkfN5ORKo1AgVuaXuTVgAmOnrjgvdIcn3VQijaNEZdI3f/yug3/4+bv+wxOtv/awtanK2lJTurVhYVyLTnsmL/amglGWYhBMU6FYOho31TocrY383dzjrpg7EJsNyDUqjd2UX2Y+ixwy8XQajocdgRs8tX8/jOjK5GQgkYDGCBlQ/9ADfyz2iR074BiPbN/uDAaHPB5oVSydbiotrbVaIYHCbeCoYTTQUhcFlwK7w1/3GhqipqbYWAyzSES4hxXojhzR3XOPavNmqdnMK4HJlO+9wsGTyfA3dyeT6t271Tt2KGprmVCIhlEEg1mKklksMrudDQSQgY1EYBFirVZUdPsVgUBYQ0gHFoGwgRAcFMDhOjo6nnvuuZ8U8b3vfe/UqVP5rEsjlSLmQgvVH1xrElj61/hwOFc43OdyVRiNZXr9QpWBQGQYptFmKzca4VVVZjNkCy+ssZAVKxl0u6GPMGX+7u588vKAx6Akdp2u3mZzGI2NdjtEdiYcZuY6sBIUBR/FzJby8kqTCSqDIo36fKEFugy5QZGQDQ6aT10OWMNkIBCIx2FaTXY7toUiQa2w2nwOqFgmA9PCntZZrZVGY4PdjvKgtLFUCnUo1ACqCFXXNjoKR4ePLvULghvJtxRLM4GRKYhdw/37dBXWnHdxYac7HYlrbCaNzchSdOW+zZs/edhQUyosAjLxlK/fie2b6ioMlXZzQ4Wxtjw640/HEnxr8cXK4j8mw9+9pbEay1qbxNJlnC0sPBjQajgYhAMMpfVGozhXgZi2lJWVGQzCxVVYuNALWTgwoOZXnc5qs3nRQ+5miEQSjUa1a5e8rEyi1fL3WCkU2XSa90iGkdpsUqMRfwN4cbEYm0wWjnz+rv5IRKxQQEwlRqPEYhHLZNTsLKqVL4BQBn6IEIrxeuXl5fyl15WeuhAIBMKdBF9iRqPRZrPJ5fKenp4XX3zxpz/9ad4ecv7w6quv5rMujUQiMRgMGo1m4R0i+a/RG0FEq7NYfuvuuzeVlZXq9RatVi2Xh5NJxMp8jhxpmr7sdCIEIFYW7iHKf+nnvngRcBEjEMof2b5dt8RP/j8URN4Rn0+rVNblwlNjaSnCNyIyti5kgBJMh0JphmkuK6s0m6stFgQgdyTij8eL9w6FmQqFuqen99bUaJfZOVIMXGUyGMSGjjQ3L3qLMcIlrwcjI3KJpGbBbURCkSA/vS6XWCTaUVkpX86VHhAcc6UjieqD2021DqFGJTKp2mIwVNl1pRY6maFTVN2RnTqHNR/+BLJZNkM727olcqmxpkyi4A0qVxg+jxBOOYb19I6JxKLSHY1S+VKKtcghgzoJJRJVJhNqvsZshh7gqJgJhVDnQoYkRU0Fg2jE5lzzQatwPCAFRxQ2L5rTDPjD+ZERjVwOPVv0/ribwbLUxATWIq+qEs9d6BVJpWKtFmIgUqmYcFgkFiubm8U4VudWnqUojmHEBoO0tFSs0/H3Xkkk/EUyhin2B/5GLbcbWiK1WJAhtyiBQFhjiJoTCBsOlmV9Pt/o6OjAwED/jbhzty6vOfFMpnNqCn6wp7ZWtdgloxRFGVUqiCkvECKRUiaLpFLCKFeQvDd7erAGjULhi8WQwndYfKhPLJEBMgdFM6nVWA9yyMRiGGcgHi/IDQoJcakwGpW5gS2QDaVyhcPCKBUd4+Ovd3djDZj1RKN6lcqm0y1bbnJge7F0Gqpt0WiwBoCagfi6ih7MhMLEMhmIMj/+AgojEmG7wURCpVAkMplTQ0Ovd3XBtJCOXbDp9fD7/JIfQr7AMqW86cGDu37j45amSn6UK6RnSzLxpFSpCAxPvv3f//nnj/2303/zE9+gU1zkSRzNpGNJfbkVi/OtJREr9ZpUMCJXKalEevxU58DrbdAsqFUiENbYTNrSpS6fLs7CgwGnK6irgqumaBqJqDfhMEBzQMH5S8pWK84TTg4MXJ+ebiktxXQ0nS7V6RY95G4CL5p6vaKyUiSXZzmOjUb5YSx0OkFA+Tv2sV2UTCplcVpS1LOZxWmMVCpBK+QKxsulSMSGw1KDgYvFMsPDmZERWVkZfJSjKF5kFysYGjQ/RSAQCBsM/iJHODw+Pr7QH6ampvKZ1g6FTFZjtR6sq1NIpRTLIhYPuN2by8sRCvM5csyEQt0zM9srK1vKyhC1kWLRavHNPzA7+0Z3d8/MDIJjKJHA9zIy3NplnkWgOA4KYdNqZRIJVoXArZLJoCWF3jSIBJXLoMmFbGRAqEJ0RjZEtL7ZWfgDApxBqZxFoBeJKkympX7bfgNLBIXWysrfOHjwU62tEAlsLp9aBPRmyO2G2G2rqCjogTV379vF8XHUDH+HslbrzskMMiyyiptSfWDb7t98xLGzUVo8qmaO6Gxg4lynsarU0lwtkd/QL8aynG9o0tfvLN1Wry01C4kaK3+b9tTFvsE32uhkWmM3x91BhV7L+8OSirVIOlRBrVBgd1AhADWfYdniDkShscwajXAYCCoIf4BowTPPjoxcGBtzGI1YDxoO2aCLueWWASRBtWOHevduqc1WPMKAADU1xQQCEptNarHccAULxWXZLEXhX34WKkDTXDIpMZkwkRkfh0JIzGb+MmPu9ivxLdzwSCAQVsYKgwSBQLh9KJXKlpaWXXPs2LGjqanJbDYfOnTo2LFj+UwrYAnJgCF1Tk21jY4ebW7WyOUwPCb3VJdiI2OzWTE0Ym4N+AexG/NP7tv3yI4dME68h5NJuOPB+vqO8fFnOjrax8cTy3wGIsBqsXJBWQAvOLmtfyCIuf6D4ovDyMJwnEQkerS19XBz892NjQ9u3RpJpQKJRJ3Venpw8JeXL18cG0PZFnfMpUFVYOWFG9n4ImWzqBlhFqAscBUIrlAzfMlFIiwF4/zKkSONdjvKc3TTpslgkB+HS6F4r78fNQNZR2GENXwIIpFUJZeplXz/VK5Gslw26Y94eseoRHrb5499/O//g8ZmGjt5xdc/kVuAB6XKcqxIKhYWQdFEEjEW1NhN+7/yGUtjRe3h1tqjuyOTbmONQ65Tj713ueuZd9z8WK35y9Q3Z9GDAQiz+IfvbcydGwgpwj+oNbjmf3zggdaqqge2bNldU/NKZ2dzaSkOv+cvX365s5P/aUlR3X4IWLlEwv8kcGoqcfGioqFBXlEBK+VLNbddfqJw2AigQfEqKKmQk+PEufu5pGVlyi1bFI2NtNstMRi4dDrZ2Zns6mJ8PuTJLUAgEAgbGqlUWlNTk7eHXbt27ty5adMmm8124MCBT3/60/lMawe+QxH1EATTuV+Ov9PX97HNm1srK9VFNy7BDU4PD5fqdJvKyhAXEEOFr/qHtm791M6dtRbLZ3btUsvliNq7qqv7Xa6nL106NTQUSiYLYeUWESKRtOAPuT4sxCOQS+DBFN+DNhcm8A8f0UQiFOaJffu2VVQ8tG1bhmUHPZ5jmzZdcTqfu3z5/MgI4lTxSuZTCDo3Is89T4a/2JZPuAGaZadCoR+cO4fqqjGbsX6+ZlhWJZV+bs+efbW1BxsaPr59O8pPM4xDrz83PIyaOScUJr+OhdzwiUQpk2nyw4oXw1JMcHza2ztefWiHQnvDoFoszUSmPJd/8FpZayMMAXXKwQcZVqZSbPvcfRX7NlUf3Nb88bv4S0c0o3NYJs91dT791sS563QyPT/g3lgYAdS20C7CLP7BCx5VWBb/4MVnyOUR8iHFpFb/j098Av5wpKnpYF3dyYGBBrvdqFa/3tX1wtWrI15voZvyVhApFPwFqgW9V7xUOJ1IV9TVzfuUH1JTr+fC4URHR2Z0NDMywt/0zXEwCvW+ffKqKkVTE1707GwJVEQmS/X2wh/4W7SWUzACgXArkA4sAmFjgTPwysrK3/iN3/j/zPGf//N//pM/+ZMjR47EYrGJiYmbWdSKQOBvGxmBObmj0YHZ2ZlwuD/3S0CqqJNFuBOK75jIgQmZRAJnrTaboVl3NzTolUpIqlmjgZi+eOVKhqavTU5eGh8vLHKLQIWxAD3XfYadRYXw99UXdEcsRh6sv7BebEIlk6EwVWbzgbq6Q42NyBpMJGA2E4EAPzxTbjB4yB/UML/MrYF9xF4XX7wVi8UQQmEWwLFkUmmaYYTdxP/YfZQW7r7J4ThYX4/CoOrimUylydQxPn59agq1Chse8niW0VnzAVnYnFyjlKuV1qaq2nt2Vh3YWra9IRNPurtH81mEKpLJ2DSdFWoxy9/tL1XIsJRtU03VwW01h1olMikVTxsq7TMdfbPXR1iKnjx/3T80iZy5ddyMRQ+GQpciKp+/cJp7BraQUmhEuUSyo7Lyrvr6ltLS2UgEzWHRatsnJlA/k4EAfHTC7xcWuRW4VIqXyKEhmc2m2bNHYjbzd1Rho4VDDtvFkVPsoLnpbOHAzuXkn1QokcjKyhS1tXBQNhqFTcM+0wMD/K1Y8XhmYoItGviMQCAQNixGo/HRRx/N20OO//pf/+sjjzySyWSGh4fX3B8AokEklTo3MnJ6cLDBZnti7955Nz5fHB8f9Xoplu2bnYVaTIVCg7nnFZbq9XuqqxElm+x2fzyuVShQuB+eP49loSIX8fV+i1d65kAQkojFVNHlNzabRegpLgwy0HMhGyAMy6VShLAyvR4yg8KgGKFEQqdQILifGRyMptOdU1Pv9PUVG9GaEEom3+3rQ/hLURQqZCYUGvZ64QaxdLrWYhFkBsXwxWKoz1GfD06Fpa46nXhBgYSVLOCDPb0J0Rmvr9+pyY3dDhnIp+ZIhaKj73ZQ8SSTyvgHnZEZb2B42jc0mYkljLVlVQfgDzvkOnXCF9LYjMHRGde1ISzlujrgujp4K9fAoAGoeiiEMIt/0DpogoLjIUjjxdtaro34/wV/kEq3lJcfrKuDRUTSaRwbUL4+l4t/bGUsdmZoaGD1P1CA73k8XCIhM5ul5vytZwWgE3wvVUsLF4tRk5McTUsMBrFCgeJJbTY5/KG6mksmuUxGolZT09NwCayKmphgcs/pJhAIawjpwCIQNhY41VepVFVVVfVzNDQ0NDY2ViJmRyIjIyPsMnthPhQYLZQOrytOZ9fMDCyqf3YWugk/YGCmOc+A0kHjYFrIDCNM0bRJrTYolRKRCB/plMohtxtGUm02w0qzItGu6mqZWIzEJXV5iXSVXI4tQh9pFtvhh4dAhQg2jBR8BNFUyGSeSCRJUXBQmGginYbHCL9n1CuVWrkcO4IFm0tL/Tnza62qUslk3TMzBWe6FSBTBpUKWwkmEnw9ZLOJTEYpk1WZTCi6kAKjMqlUnmgUAopZKBeUFFKOOpGKxagiFKbf7UbZULBAbsD73dXVWOd0KCRU7DJBZYjUZr1Cr5FpVDKVQiKV8PdnicUsRaNKOYbNclmJXKoy6WKeIJ3KYJZlGCipttQs16rEUgk+woSvf0KhU2M9yUBUYzWU726hk5notDd7C6Va6mDAHgkdWxq5HI2Vb8TcLwpRGxVGIwoPeUWtJijq5MDAoaYmtCaqbmt5+WaHA3XC/2rjVsCGc5dJM+PjUqtVuX073iGXIhw8yWQ2k+FvmEJBKEqs0fBjWCA/UrJZ/oHWmIzF+CuiuZXgHcuWSCT8zw9zI7Ok+vr4Hw9Kpdl0Wu5w8L8oTKXYeFzYMsBe5KcIBAJhgyGXy8vKyvL2MOcP1Yg7yeTAwAC9ZMfHh7PoFx++4UOp1PmRkRevXm2w2R7aurXKYhFuW0Y4EGIu3hErXeFw28jIqM83GQwOzM76YjF8l2oUCqNaHUml8P1fbbHEUilElr01NWa1etzvLwy+fovIc78ERNyHAPB6wLLJTMau08mkUkRnFAMiARlATMdWhICFDDat1pB7ziAiFyL1oNuNT3dWVWE9kI0dFRU6heLKxATWlt/M6uD9AYXhgxIfLrH7Iz5fx8TEVDA47PWiZsKpFGQGgRKhdsDt9icStVYr1AI599fWQidQh6ssTHjSg1f5zib4A0IanyT4A4vQyY+1qTLqAiPT0x19kSlvYHjKN+BMheNiiURp0Mi1av/AZNIfMdWWQy2URm3l/i0KnSYwOs3S8/r4FjlksF9pmsY+8vWf0ypoANqI14lchaCxpBIJ9heNiLrCniIZWgWLwAuVgPkLo6M7KitRP8iGw2ZbRYU3FpsMBPLbWCnYcXp2FiIhGMVcat4f8BKhDBaLetcuVWsrP36WUskPdAX34K9tKkvE4vTQkNRgEGu10AZ8BIWAZjCrLhiBQJgH6cAiEDYccJtQKOSbw+12Dw8P9/T0TE9PUxSFWJ7Pt1yW6DNqKSv70uHD/+mBB75y5Mgnd+yACnxs8+a7Gvin0syEQv54HLoARUDOYY8nSVGBWGzU69XnBocSTuaDyaQnFoNhVBiNiOOQDFggLETov1gWZo3GqtPNhMOQ3RRFjfl8sXS6wmCgGGbM7w8kEkqptNJkgtl0z8xEksnZaHTI6623WuG7WBz2M5V7flCZwVBtMqF4EFAUFfZcfNPWrYAdqTabYUgQa5hlNJ0e8nhQFU12OwrGp6RScOUWhwOzE4EAyolNd01PY9NQNGElyIbCVJmxIi1fGKlU6Gj7sNuvlippViQRmxur5FpV2DkbnnQzGToy6YGA2jbX0KlMZMqTjiZkapW9pYZJZUITs5lYAgLq7hrRlVkKD7rms4Xj+iq7ysyPBiVRyGGfWPOt3H4FljoYYJCoASTa9Hq0I5oGzYeWQsNBUtFGwtGSyPXfYXqrw4HjBLWhzXXw4cC+xbvS+OdVB4OJjg7+tqnGRrFGA7/ECvnBrXBu4PVykONUivH7+Q4sjYZNpfinClKURKeDWbKJBOPzcZkM/8CgREJWXi6MtIoMtN+PPz+p2SyCjPINpsAEGoP3VwKBQNjw4HQ7Fovl7cHn83g8Y2Nj8IfJyclUrtcAGfJZl8mii6UpqnNy8p/ff//uhoYjzc02nQ7flgiUTO4Rvb7c+FNHmpr+4OjRf3fffb935Aiy7a6uvn/z5jqbTYgICJ2IEQgiiOxSiUQsEmFaKZNhJUtJy1IgvNbbbPAEhJhkJuMMBkd9PofBIMpm+ecMxmLY9/Lcc+X6XS6EZuQc9nqhHLZcgMbGfPE4XlattiFXPJiDTqWCRaSXPwTBUiB8TQSDoUTCpFZ/fu/e//Tgg6icLx482FpVdU9T0/2bNpUbjUJOWBCiKgrDmxUKk5MZWMQKzGoecXcgPhuwNleLJfnTQLQZhCEZiilN2m2fP3boP33hwB88tvOLDztam2rv2dlw/15DuU3IGXP5E96Q2mrUV/ADSEnlMqVeLVXIObro9uc8ixSzxmJBxJ/w+0PJZDAeH3K7KZaFI6E54A/QKo1C4TAag4nEuN8PJYBEoeFwbMhyYRrHlSsSQQ1AXFGBqBZoGPwBm6ZXH6azWV4bZDJx0XClcAn4Bj+YJstSk5PJzs4SuRyywaXTvD9UVAhdXVmGYYLBEpqWmM2wDt4fZDL+8TIiEbfWV50JBALpwCIQNhbwS6fT+U//9E//3zn+7M/+7Jvf/OaVK1fgXmq1Wlq4LrRGwBRhb3AmvKBKWoXCpNEY1OpAPP5Wb++13K/ejGr1nurq9/r7//rNN//0lVdgD3BQ5dwQ10JfxpbycrNWizVgwde6uqAdMAzohZBnPkukwxcP1tfD8L5z8uRfvPbay9euHWpstOv1nljs2Y6OzulpuE612fzozp3PX7nyN2+++cNz57Y4HNiQIlcYFOzU4CBK21pZCdUzqFSDbvernZ0o4e6aGumNIxrcHJQPNfPAli1wmv994sSfv/IKLApls+h03mj09e5uiC+yoeo+vm3bK52d3zh+/FvvvHPfpk2bHQ7shbCSkwMD0M0mux3VopHLBz2e165fT2Qy1SaTcI16CZaoNN6JRDK1ovnhu8RSydm/e/qt//b/zHaNlLU2WTfVwCkHX28LDk9BpdQ2Y/PH7+p/5cypb/zo/Leeabhvj21zrWTuUUGjJy9LFDJrU5XWapRrlP5BZ/9rZ+lEylBth48KeW7CUgcD/7zw3l44qFwiwVmKUir91rvv/uVrr7UND6PyS3EWkVsctdc7M3NvczPWg2qBoZ4aGHi5sxMHDzQ9l+VD4JLJ9NAQ7XbH29tDL70U/PnP8YpfuIATJ0VLS2poKPr++9GTJ0skEnllpVgup12udH8//9tAsVheVSUtLY2dOhV7+21qakpRX88/ajB3NEJGM2ivhgYJzhZy/aHpkZFUdzc+4/PMseLTPwKBQLjdBIPBX/ziF3l7yPnD3/zN35w+fZqmaYR3mTBQ4NrhikTaRkYG3O4fX7jwH5999rd++MMv//jH/3LmjDMYPDM0hKAAN9AplaV6veAYwo1FJrVahZLk1jAdCrVPTOypqbHpdIgIGZpGeO2anq4ymwuR9BZBiK+zWmEIPzp//i+PH//Hd989tnlztcUSSqVeunbt4vh4PJOxa7UPbdny3sDAN0+cQGRHtNpVVSWM2IXvdmyXYdntFRUos12nc4XDb3R397lcB+rrZTcpzHKCQoqiXrp6tXtmhslmzRpNucGAainT67VKpVGlMmo0cAYh5/mREdjX/ro6xEq9Ujnu871y7RoWbLTbUWwhzwrAblKJNEczxpoyUX64sBI6lel76bSne4RjWLUZrWXVl9u0ZfyN20qjVmXUCs8iBBPnrzMUVbV/CxIVek1wfKbvlTPu7lH+14jzH0e4yJEGrTpQV+cMBP72xIn/9eqr7mj0vpYW1HbXzMzbvb0jPp9EJILU4WD43pkz/7/jx/+f99+HW6IRBWVK03T39PTW8nK0DvIoZLIrTidEEQZSl7u0tiqyWdiFSKmUFA0MT3s8qZ4e2ufLikT8SAVSaeT48ejbb2eGhuTV1VJIS65g2UyGGh2VVVZKzWbeH6RSCAYWLKEomS3f90cgENYKyde//nWcEufnCATCegO3cLvd77333uTkZHSOZDIJ9Tx69OgnPvEJu92ez7pMRkdH3UNDDVqtJXexMZ96I7CBCpMJHqBXqfg76hWKCqPRpNHIJBKLRgNjwKf1VuvB+vrm0lJBs7hsFlIID2uy26EmKrncADeVSptKS7dXVsLJFm4pmk7DzOAoWJtwVa0ACsaLo17vMBprLBasYX99PewNTqNTKGotFhQGW4HzIQ8ytJSV3d3Y+MHVOY7DyhttNuTkr50qlfA87EVzWRn8WCOXz9txNpsNJRLv9PdDobDFfGoR2FyZweAwGOpstn21tTsqKvg9yv3WABvF+mHMyIAqhTRvKis72tIi7BR8luW4cCqF6qqxWoWfzvHjucrl2yoqUB5U0bzCUCx7zTUTrDDoN1XLip4ZhGxSpdxQXWbfXKMy6TCrtui1ZRZdmdVYW1axe1PF7maNxVAiFsk0Sn2lXaFTi6USXZmFf1p2daltU03d0T2GCptYJi3JlnAsmwrHzfXlphqHRC5VGDRyjUqmVJRua7A210hV+SoKjc+K+6b22Rw405jXghKxeNGDAQdMqU4HF+eviKpUMHLUG7yztapqT3U1GhFrRrXwTzQXiXbm7v9HRaEmMQsTRfWi1eYdD2AgGBwMBuGIOp3OYDBgJSiPSC6XV1TgJSsrk5WWCi+Io8RolGi1cEoZDoCaGpnw00KxWKLRSLCsTMbf85+7w1+KbWENhado4w+PprMMg6WQIp77RSGm5TklFe7SikQiDMNs27aturr6pl2QBAKBsA5AGM6ePdvb2yvIA0gkEkql8vDhw5/+9KcrKiry+ZbJ1NSUs7/fIRZX4fy8KHLh+xhRck9t7e6ami3l5ZscDsRBvMMcEO8QHK34si36qkQArbNaETsQxzELf0jRNFa4u7panfMHu8GAr1rEAgQOrFmIR8XQLNs+Pm5UqeAYhb6eAkhBbIIeIPRsdjjubWnBLMKKWqGoMZtRGGyXz6DTYUcabLYD9fWNdvsHMpNOl+r1fAoKI5MhM0rVYLfvr6vT50K/sBUB5I8kk+8PDmL3a63WfOoCYC8If1gJf4tZ7vknWDmEAbuAYJrPIxajbCiPNVdapMAfIqkUqrHF4YA/wH+wC1KJBGXbVV0teIiwrACqpXtmZtYk122tVRrzd1vziEokcpm+wl66pU5t5SVHVCJSaJXWlhprS7VkrgKxMolCZqwuVRp1hduyRBKxxmo0N1RgQWGoLI7l0pE4dMLWUoPVynVqmVqJlVgaK8t3Ncu1+YctUvFU+Ez3XoMFGlB8tAhgx1H/0AP4AyoWDQ1nQDZ4BfwBu4ZZKAEaAm2EwwmOAbUQ6gq7mWYYJEK6BH9AlcJScPzUz7VjMTPxeKfXy5SUaDQa040XDlFUiARUgf/BYO5oRIJYo5GXlYn1+sLFPP7ngVBQLKtU4gWR4B0D/oB2Efwht4NZluUoSlZezj9/UCLhf1GItalU/EAEpaXCXVr4Y0zBCevrt27dWvwkIgKBsCwQ1EQjIyPWpb92CQTCHQbn0ThJHhwcjM8Nu8NHWT7OynHOXFVVJSSugLdPnOg8fvyBsjJo30KluEUgVXyML1ocDif8Og/qiVRMUAwDC4RsQf4W3cx0KPS3J058bteu/fX1MJV86o1gtaCgd4uCwvAyWFQYpCQpSi6VFjwGJaFYFiaK4gkpxeCjUY/nj1944c8ffRT+nU9dAAqD95tUGj5GHpS1uDBIEcZ3EEwdeTCbYRiY6KIXluOZzA8uXxrZV1356UMq0we3/CwF6gf/81tcqmDIwWX5chdlyHIclUhJZDKpMlch2RIqkWQytEKnLr58OnbyivS5tj/YvAsnG0vt9sKDYR657eceWZhP4MHhgRcOD2FBhmWj6TQaGmc7xec5BV4aHn51ZKREKi0vL8fxf0vdRhzH18nSBeNBnhtXBQHlh83KeWdunr8Yy/+UFEfOnGs6nc50Ov3UU08dOnRoze+FJBAIhFWCM+Th4WGfz5efz0Ul+ENlZWVNTU1xLFgWbW1tp198cbdEcldDw6Jf1CsDMQIxERFBN9cjw+QGwYQYIGQvGlwQ4r9z8mSN2fzxHTv4344tRj70YI1L7++iMiP0phXUBbMpiuK7sRbzBxTV6ff/6SuvfOXIkaMtLfnUNQKFSWYyiIyCusAfMIvy8JfBFjMrVMvPL126Uq93PHGvsaYsn7rWoFqpZEosEctUuZqHPyRTdCqTuwzGX4vK5SqJu4Pj33j6q1UtOysql7I47CDeb9JC+BhthMWLM6DO0zSNGhAOQqwklk6juVEtC69+gfbZ2R/19KSyWZvNVl9fvzbdRjn1mucPJSzL4eBBYwnpOALTafyLvz3h6heYnp4OBALHjh174okn8CcpJBIIhOXi8XjWLAgRCIQ1AdHcaDQeOHAAQU7g/vvvv++++3DCvJreq7UCMjHPKTELwYLeCal4V0ilFq228AOBxcm5y03AapfyngK82dxYGKTAg4uvwmmVSrNGs2jv1a2Dzczb63ngMwkvYjfkwSIojNB7BfCZVqGwaDTL/VnEUvDbQxXdpGDIwI8ockMGLKLQafK9V/x8iVyrVlsMC27+/3AWHgzzyG3/BvsE2H00SmFBqUSCBjKoVGt4UsQb5E0LxrNgc7BM/q6rwoKoXWEM+BuVd159EggEwsZBpVLt2LEjbw85oBCHDx+ura1d5XfX7fjiQ5EQIvWq/J07AIHAptNp5q5wrIx86LnpGhbGL8xq5PJidcE0wtNSl9luKygMAmVBXVAk1In1Q83qNgMTUmjV+d4rfr5ErlFprEb+nvFFavtmJcUO3ryF8BEOhnkZkAKPKtgC1gB5MKrVi/Ze3S5Q6oW6Itx1VUjH3qlUeBV6rwgEwhqydicMBAJhLeA4bnp6+he/+MU//MM//N3f/d23vvWtl156yeVysasfBvLD+owIGwbSUgQCgUBYNqFQ6PXXX//Hf/xH+MPf//3f/+xnPxsaGlrNwwcLkLBEWCbkkCEQCLcF0oFFIGwsTp8+DeN86aWX3sgBE33hhRd+8IMfnDx50psbNfwjwk0vjf6bh1TOxiVLOoIJBMKG5OLFi/CH55577vjx44I/wCV+/OMfv/nmmy6Xi3x33S5IxS4OMRkCgXBbIB1YBMJGIZPJnDp16he/+MWJEyf8fr9MJlOr1XifmpqChj799NNtbW2xWCyfewWQPiMCgUAgED5yUBQFQ3jmmWdeeumliYkJqVQKf1AqlaFQ6OTJkz//+c/PnDkTDofzuQlrywaSqw3VlUb69QgEwm2BdGARCBsClmUDgcC//uu/joyM7Nu377d/+7e/8pWv/P7v//7v/d7vfelLX9q9e7fT6XzllVc6OjryCxAIBAKBQPg3D8dx4XD4mWeeuXLlSmNj46//+q8L/oD33/3d3z169Cjs4vXXXz916lR+AcJHFnKdkkAgfPQhHVgEwoYgFotdunTJ5XLV1tZ+9rOffeKJJz71qU898sgjjz766Be+8IUvf/nLmzZtGhkZ6erqgqrml/mVhtxyT/jV5OYDAxMIBMIdJpVKdXZ2Tk5OlpaWQhueeuopmAMmPvnJT8IlvvSlL+3du3dqagqOsZrBNMkXH2GZkEOGQCDcFkgHFoGwIYhGox0dHdDQffv2NTQ0KJVKyRwKhaK1tVV4hFAymWQYJr/MciF9Rr8ykJYiEAgEwi0Bc7h+/TosYu/evdu3b9doNHl7kEikUimMorm5GRPwB4qiVjwSFglLhGVCDhkCgXBbIB1YBMKGgGGYUCjEcVx5eblWq82nzgH1VCgUkFFkAB+FoVjJbSw3g1TOxoUMhEwgEDYULMtGo1FYBPzBZDLNu0sU5lDwhzV4nDFhISQoLA4xGQKBcFsQjYyMWK3W/ByBQFgnpqenhUcNfvazn33yyScdDkf+g9wJczKZ/Id/+Ie33nrrkUce+aM/+iOZTJb/bDm89eabp597bpNCUWE0ru/PoHyx2NOXLh1tbt5cXq6QSvOp6wHFMM5A4KcXLvzm3Xc32u351HUiTdOv9Pe4t5Xb7t6q0KrzqeuE6+qg5FTvYzVNZXr9+vY2tvv9l/1+kUSi1+t1Ot36Hrqzs7M4Ffyd3/mdQ4cOSdf10CUQCASBQCDw9NNPv/rqq/fcc89TTz3V0tKS/yBHOp3+8Y9//Mtf/nLbtm3f/OY38Q2W/2A5tLW1nXjmGVskstnhEIvX8+J3hqZfuHoVgelgQ4NaLs+nrgcMy86Ewz+/dOmRHTtaKyvzqesEquVET89ojd5ydKfWbsqnrhOpYHT2J+98prSmwWJd36NlJBo95XZTJSVarda43urr9XozmcxnPvOZJ554Qr6uhy6B8CuNx+MhHVgEwoYgmUx2dXX9xV/8BYL9r//6rx87dgyxFtMMw7jd7kuXLsFNfT4fwt6Xv/zl/DLL5M033njme98ThUIGlSqftE7EM5lrk5MNNptdr5euq9wwHBdMJK5PT++urrZoNPnUdYJi2X63W6JXOywmhWydO0fc/qArFrc1VSq06nVVvhJRkhMl2SyXZVkW8pdPXSei0WhFRcV/+A//gXRgEQiEDQK+GPv7+//qr/4KkoDT48cee6y0tFS45SoUCl25cuWVV16ZmJi49957/+RP/iS/zDJpa2v7+Q9+4B8YsK/3VQRE7e7paZ1KVW02yyWSfOp6wGaz4WQShWlxOBx6fT51naA5bmB2llbJym0WrXIlfZRrSCpN9U/PmOrLNWb9+h4tJZmsOM5k0VTZbCqVyieuE7FYTKfT/dZv/RbpwCIQVgPpwCIQNgoIrsFg8B/+4R/a29uNRuPhw4dhRBBQiqJGR0choNDQ/fv3/9qv/dqOHTvyyyyTt9588+zzz+83GhtttvVVCnck8i9nzjywZcvOqirVukZxluNmI5E/eeGFP3r44XW/gpqkqNeuX1fIZPe2tBjV69zJeHF07LW0v/yp+3TV9vU9WvwnuwOn+8TZEpPJVFZWtr6Xc10uFwrwxS9+kXRgEQiEDQL8IRqN/vM///OpU6egDXfffXdjY6NMJuM4Dl9ZkAq879y58/Of//xdd92VX2aZtLW1vfXMM7WZzL7aWsm6fgmnaPpnFy44DAYESp1SmU9dD7hs1heL/flrr33xwIHDjY351HUC1XKiuzuaydy3eVOVaZ3vwPLH4v9noNP4+GHz1tr1DdnRnknPqx3ZFK3T6SorK/HXkf9gPcBZdzKZfPDBB0kHFoGwGkgHFoGwgaBpuq+v74UXXrh8+TKCnCgHxJRlWY1G09zc/KlPfero0aMrPm1++803rx0//rGysubS0vXtkpgOhf73iROf3bVrf339+v4EgGLZca/3j55//s8ffXR3TU0+dZ1IZDI/u3jRoFI9tHWrab1vB3t/YODnGW/173/CWFe+viNZzLx80fVau6xE7HA4qqqq1teGJycnM5nMk08+STqwCATCxoFhmMHBwePHj1+4cCEUCuF7UvAHjuNwqtzY2PjJT37yYx/72Mp+Pwja2tpOv/jiLrH4roaG9e3ASlLUP73/frXJ9PEdO/Tr2oHFcNxUIPA/X3759+655+imTfnUdQLV8kx7e4ZhHtm+vcZiyaeuE55o9M+7Lpq//JB9Z6NIvJ59RsGOoYl/fU+UYnCqW19fv74dWDMzM4FA4NixY6QDi0BYDR6PZz2DEIFAKEYmk+3YseNLX/rSwYMHEWt1Op1Go8G73W5Hyu/93u/dd999qzxnhtHyVpt7X98XijIvZb1eqJZ5Kev1AvnC5E4+1vcllAZF4SeKP7jzr7neM74k6w2KgXNCoTwEAoGwQYAbbNmy5Xd+53ceeuihsrIyvV4v+IPZbG5tbf2t3/qtBx54YMW9VwWEr8F539B3/oUv4nkp6/US6mRe4nq9UJh5Kev1ygF/wLv4g9R1eeWqRWimdUcoCYFAWD2kA4tA2EAgwtXU1PzxH//xv/zLv3znO9/5x3/8x3/6p3/6/ve//9/+23+Dm6722hEJnwQCgUAgfBSBP1it1i9/+cvf/e53YQ7f/va3YRHf+973vvGNb+zbt4/c8XEbIXK1oSGtQyB81CAdWATCxkIsFiuVSpPJVFFRUV1dXV5ebjAYFArF+v5yikAgEAgEwkZGJBLJ5XI4g/CDa1iE2WyGUazvL6cIdwxyezCBQPi3ADklJhA2ItBQGKdUKsX7R/PGY/I7LMKvJh/Nv0cCgfBRodgf1vDSF/ni2/iQNiIQCP8WIB1YBMK/GUifEYFAIBAIhOVDBGLjQ9qIQCD8W4B0YBEIhPWA3MZC+NWEDOJOIBAIhA/YMEGBeNVikJBNIHzUIB1YBMK/GVbdZ8RxHMWyNMtyG0DXWI5DSRiO2whuUihMfn6dyGazKAPaCOXJJ60f/BPcGZalaI5l80m3DbaEzd4oqZhFIpu9IR3TXAmHRLznk3KJDKoNn8whZCtekEAgEAirAdqAKLnu/iAUY14Z+NC5mgi+OrmCWW0QmVl3k+G1gWZYiuEQpReAjyAVy7+GtHjrIMTPkwEgJM4zh0UploSFS2GCWASBcPsgHVgEAuHDgTGEk8mu6el3+/rODA2N+3wZhsl/dseBY6Ew16emTvb3Xxwbmw2H19e3gonEFafzvf7+S2Nj7mgU/pf/7M6CanFFIhdHR9/r62sfH/fH4+vYjUUl0sGRaef568NvXZpu7497grwo3gbgiHEuPp4ZT3GpfFJJCZ2lA0zASTknqckgE6SyFBKZLBNmw1PU1AQ14abd6WwacpnJZtyUGzldtCvJJQXdjLCREBNC/tzKCAQCgbAqkhQ16HafHBg4PTiIiUQmk//gzoLoPOL1nhkeRtQu9GHhH1c4DJfomZm5w51r8Id4JtM9M/P+wEDbyMhMOEytzqxWXPqNYDJ0Mh2amB0/2znybrvr6kDCGyrsT5bj0tGE83zXzJWBTDSRT10pCPQQACH0QwkgBkK4hw94aS8S8cIEZoX8C+HNgXZH2ajgDNAMyAZesBGhGyvGxXy0L82lhfwEAmFtkXz9619Xq9X5OQKB8NFldGTEPTTUoNVatNrlDkRNseypwcHvnTkD8zs3PDwbjVabzdblr0cgmk6fHx7e4nBUmEyy5T8dKZxMvtvf/39Pnz43MtIxMYHZBrtdq1CsoDBsNhtKJN7p77+vpcVhNOZTl0P6/2Xvv4PluO48X7AqXXl763rv4T1I0IJGlET5llpU+5mdbvV0z85otNuxb2NiZv6YeBHvxbyIjXjbOxtvJt7r7u1Rv261HKUWRVKiSNGAAAGQMBe43vtb3pusdPs9eeoW6xoAFyCECwHnG8XLzJPH/M7vJOr3qZOZJ1X1Z0NDf3v27LsTE2enpzPFYlddndfhuAO/wMlDS0sOUexraMDfSuqOBfr8h/Pn//HiRZjx/tQUqKo7FHLe6avTZ2Oxa2red3LQ7vfc7uVlQ9MXP7h+6W9/NvZPZ1Y+Gls8P6yW5EB3i+RyVHLcjrJjS9nxZd5i9Xg8Pp+vdpR1i57W0qPF0SvFK61Sq4f30PRlZXm4OBxWwkDMuBqXOMnLexNa4lrx2lJ5iU5jcRYO+ZNa8oP8BzarLapGDavh430oPlYaw19s89bNJ2c6ndY07cCBAx0dHezFoExMTA+JFhcXF0ZHmzmuPRjkbj/UXl5Y+Kv33nvt+vX3p6eno9GAy9UZDN4ZPyiadmF21u9w9Dc22gShknorISDqug50+btz535y5crRjo4Grxcd0XQdUfvly5e/88EHJUU51dPD7/iLXTeMdKHwq/Hx452dXaFQJfV2JKsqyOqvz5x5c3QUgTuey7UFAkGX6w48A7dcMyfg4Bb/7f+su4skA+Vk+Z3wkuNYn6upzsrtqA7DMFavTF7+76+O/OhtYMPKpfFyvth0qJcDIlqtcraw+MHw2f/1u5nVWMO+bmcdidQ7UXE5nroya1V1l8sVCARo1FYNdbw0PloaBRUAEsJqGDBg5+wAg6vFq2AGfFaUFcEi+Hk/Z918PmiGBsYYKg6BHJDBsBgfFT7K6TmUknXZzbtBDrPybMkoeTkv8KNSDOibgV+LPT09+/fvZy8GZWK6Y+XzecbfTEwPjT7BpcVcqfSL4eG1TOa3jx8faGo6PzMDgiwqSuXwPRT6sJJKAbPCmcxn9u8H6r0yNDS6srI7xhgGeOTvPvgA2y/s2yfy/N+dPz+8siLfc2NgyUIi8er16w0ez4sHDwLK//HixTlg2L2/Hcww8vH0zK8+Cl+brt/Teeyff44T+bn3rgJJjbt6RxioEbx4KX8J7BhTY9UbpnSLfr14nbNwx53HH3U9mtfzM/JMQS/MyXNlvXzIeegR1yOdUue0PI1S9P6sTlsn+DWmxBRDyeiZpJYEmArWnf40YmJiYnrgdccAgXj09sTE9ZUVRMkDra1XFxdfv349UyohbFVy/PpFZ6/+j/fe+8mVK5ORCInRhqEbBkDib95///88f/6j+flEPn8vTUJb2VLpr86cWU6lnh4YqHO7f3jpEszIl8ktw3emO7P+fiCZcrawdGF47p0rocHOo3/4opXnZt6+FB2b13H2aHpqduXD//3Ha9emc+GEVv6kViHoX8xfbBAbTrhOHHEeWVKWlspLQIXZ8qybdx9zHjvpOunm3DNlQg70HquqsFvSSygOeAAw6IYe1+LI1ig0NkvNa8paTs9hN6ElQBF2zl4pxsTEdFfFJrCYmJhurZlYLJLNDjY1PdHX9+n9+0Nu92w8DuK5c9q7o0uvUF6WpyIRQOfBtrYn+/sf7+2FBeORCGi4kuMeKifL15eXo9ksoBwA+uyePWVVnY3F7v3zEej+yMoKGP1YZ+czAwPP7dkDMl5MJOTdeJ6RE/jQQMeeLz61/6vPdDx+qGFfdzlXyKxE7+5PAzDoQnkBNNlv7xetlRvWQJMxNZbVsj7BFxJC9UJ9nVCn6MpyeTmlpVy8q0FoCAgB/OWsXFpLq4aKDYAmatAsmmJRrpeuowiKW2+0cMY9/IXDxMTE9JuuuXh8PhZr8fke7+t7Yd++jmBwKZlEEL+X36QI1v/zz372/uSkyPPS+s0vsqr+6NKl165fx7bX/gnmGu4oKBTK5bHV1blYrK++/qn+fvADZ7WCtRL5O39E7o5vmNp1ktE1XSmUrALXfKiv8VCfr61Rk5Vygcxy5sKJqV9ezCxFke2O7trbPDqoM6/nXZzLz/sDfAC7wAnN0Mp62WF1+HhfkA86OIesy1tXEshpuVF5FNk8vIfeo42CsEriJICEalEBEqvKKooDJLbevcXExHRXxP5pMTE9NLrTOSMobi6oBO4MulzAUJfNtppMpovFe/9THsQZz+fRLpiv3uNp8HoFjpuORDKFQiXHPRSMWc1k4NbWQADGtAcCAs8vJBLAwUqOe6WSokSyWZcktfr9Ibe7PRjUdX0plSrf+xvTrFab29l9+uj+rz7TeLBXK6vFWBop3pbQJzgBt5FgEVrF1kH7YIvYUr1byrAYWS0LjnRyTsAl8BGQCqaMqTEcwzZyWi2ENfFXNmRQJgh1UVlMakkUyarZlJqq4+skq1S7ICsTExMT050pkc/nyuVGr7fB42n2+QJOJ1LC6fS9vBjAW62tweBLjzxyrLPTtv6EPme1Nvp8L504cXpwEGxDE+9EdxTbFE1by2YVVW0LBOAcxG6bIMzH459kAuvOdD+QjOi0B/vbvS31M+9cHv7Br1Lza8He1mBXi65oyxdHIqNzvS+ctHnvbIw2j45oFQdtg8vK8rXCtSvFK27OHRJCgIFGsRGoMFwcvly8HFWjTWITEmsvZRX14qqyis+AY8DNu3EIjEFXHggr4RVlxc/7gV4ZLePhPCirG2wddyamX4vYBBYTE9OtpZgPfzkkieM4kI3Vas3KcmmXntqja4u67Hae4/ABHSQLhV251UjTdTJDZLXaBQFOIZ6xWDLFYvmeG6MbRllVeZ4HAWOMRJ7XDCNXKu3K8va8JHhb6/EpJbOjP3k3PrXUeLCn6VC/9a5ejeStPPiyXqyvfdYPsKgaqsiJgqWSCMTUDE3WZYAmsJXCKP4iJz71Qv0hxyFVV4N8MMAHZsuz7VI7jtJlXEGrjD6ZmJiYPokQEPGr3i6KCJEkPnEc4CFXLt/LCSzQyx8++uhXDh9uCwSqa3ghUD47OPg7J08ONDZKO15O626JRm1EaLskwS34EH4olYr3/BHC+4FkeJG3+z2Ah+j43OrVidxaXLBLvCSmlyKz71x2hnwDLz4muRzk3X538iLCj4WYjjpsnC2tpeNanFzcMqe0EPd5C5/VsgktEVfjOT2HxNpbqAASq8rqYnmxS+oCOSAzpQgH5xiwDdg5u4f39Np6o2oUVSFxobwwLU8n1ASaq1TBxMR0l8QmsJiYmG4t+k1BoAH/megABr2zFVgr+gT8QRumxuCDbf4TGnOnQqPwAzZoZz72jLl7L4UWKZTDAvIx3UKcshtuoYpPLV39+19c/+FbdQMdg59/0t0YrLmQ+esSwBEfulUriqH0jKEpNKeLdw3aB7tt3XTeCvCKjSl5aqW8Ml+exwYoluavahddysTExLRbuuMvvkrIxhaNkea3KAlY9/C7FJDQHgw6Nr7VBDaE3G633b5b3+rUM1Q0dn/CqH1nJdHirpNMPppauzJZTKQPfO254//ii81HB2Lj85O/OD/y43cSM8vu+iAy6Koqp7PJmRUlf+dLRiiGElEji+XFAdvAEeeRY85jNs62pCwh4oeVMGDgsOPwUefRLqkrrIbjarw6/ZTSUgvlBdkgy7Qn1EROy6W1NJgBUNFh6+i19fbZ+iSrlNEzds6+qqwul5dXlJVJeTKqkocfmZiY7qLYBBYT0wMiMEcul1taWlpYVzab1WtvwKmg452IYl88n1c0ragoqqbVA/tstnsPfQLHOUQRnQ2n0yVVLSkKttv8fvedvm7vkwjGwAm6YaSKRVnT8uUythu93jt+998dS+B5l80Gb2RKJYxRTpbB6/Uej7hLb7qJTy0O//CtqTcvhgY6jv7RZ0N7OjjhHlkCdizqRVmvPPugWTSJk3y8DxvVd1oDSTkLeboQfwWr4OE9qkVdU9bapXZVVwtGISSE6oQ6MCgglRZhYmJielCFMFosFldWVir0sLCQTqdVdcMCQHcMEAjZiESpQgHwgI+sql67vc7luvf8cF+J8oPVak3k88QzJj80eb0+x528rpfqzsbofiCZUiqXXoqAUtsf3df+6P7QYEchnlm7OhkZnkkvhideO3vhv76MlMTsytjPzmTD8Uqx25dqqBk1I1iERrGxXqhvEpqAByk1FVNiAAOk1Iv1AAB8QBFkfmqdnFGwbJRBFxOlibHSWFgNL5WXlpVlpPMWHjghWSWkuzk3tnN6DgjRLDbLhhxV2AQWE9NdFpvAYmJ6QKQoypUrV773ve99Z12jo6PyXVrCoNXvB4OOrqxcX16+ODsby+U6gsGAy3XnV1DvtKBDkloDAZsgXFlcHFpawgc0vLe5+Q7eG/3JBbzrBe1w3Mjy8tXFxQ/n5hRV7Q2FPJ9kOdg7kstm66qrK8jytaUlWHJxbo7nuM5g0H7PH4uAlEJp/szQ1BsXC/G0zetOzKxgNz6xWAXBX584KxfgA1aLNaNnSnqpZJQSagJw2SQ22ay2rJ7N63nCr1pGMRQP76F3ZgFbQbSKRQFuGhaDs3Bu3g0MLetlzbL5GYp70AsmJiameylVVcfGxn70ox9V6OE737l8+XL+Li3GBH4IulwL8fiQGSUXE4kGr7fF7/8ktxrdX7qjoGATxa5QyOdwjK+tgWc+nJ8vlMsgipDbXclx+7ozh94PJMNJAi8KciYfHp6Jjs0l51ZBia6m4MCLjx39Z5/vf/HxjscOik6bI+CtH+yyuW+L9zaMDoK+xElFvYiPbuiqRQUqCFbBzts1Q0MiWf7SXNYdmZGOjZyWw19QQb+tf69jb7vU3iK2eHlvQAj4eT+AATkJRWiZtJ4OCkEX7yL3d3Mu5OEMjlbFxMR0F8UmsJiYHhApijI0NJRMJl0uV8CUzby4VzkMfQJYbAkEjnZ0pIrF7168+PPhYSDX0fZ2r91+7/HTJgggrdODg7Fc7uVLlz5aWNjX0nKgtdV9z+eMILso9tTXPzUwMBeP/+jSpUsLC490d+9vbb33d2A5RHFvS8tgUxM4+PsffnhteflUT09vQ4N4zyewQH7p5cjyh6OZ5ahWVqMjs5f+fz8b+oc3Vi5PWPRf19QPb+XBi9jAX1Bmp60zq2WvFa9dKVwBm9KrqSBOcORIceR68fqMPAP09PE+ip6KoSS0BPIAN8msloWLqbGwGsau3cpeg83ExPSAi14AW1lZkSSJ8oPD4eDv0g28IY/nZFeXwPM/uXr1tWvXsIHwVO92k6cI763QHr++jmclyRQsEcwlNSv7t6s76ghgpquu7rMHDuRk+adXr56bnj7Q0nKkoyNwz6/G3Q8k4wr5mo8OeJrrJl49d+lvX40Mzzbu7+597sS+r5x+9M+/+vi/+fqJP/mSM+QP9rb2f+ZRV0OgUmxH2jA6okWsF+qDYnBWnh0qDuFTNIotUkub2OYX/IvKIsjhavHqYnmxTqgLCsGUlpqWp5Na0sE5um3d++z78Bm0DzYJTSjSLDbTVThlXUaRer6+jq+jr4sBVKwoK7pFB0jQppmYmO6W+G9961vO3bhzgYmJ6e6qWCz+8pe/PH369Oc+97nHH3/80UcfbWpqEmrmL6anptYmJnrd7jq3+3avfIoc1xIIhNxuG8/3NTZ+7uDB452dm5aT2LkypdL7U1P7mptbA4E7eMYNUAUb6j0er8NxsLX1S4cP3/EKrJphJPP5N0ZHnx0cbPb7K6m3I9gP8vPY7T6HA+j50okTd2xMWdOGlpYcotjX0IC/ldQdC25pDwTcdjvw90RX19eOH+8IBkHqlcO3qdlY7Jqa950ctPs9t0vnSq7ECVzDvp6WY4N1fW3BntbQQHtooMPbWn8Hl9yzY0vZ8WXeYvV4PD6fb2sNnJVzcs4WscXG2bBrtVh9vA9/y0bZsBidtk587JydMqViKJpFo0tf0bcIoQi9xNoqtYJQJasE4qRPIIJWA0KAviqbij5Wc+DAgY6ODrpoCBMTE9Nvukql0k9/+tOjR49+8YtffOqpp8APbW1tUk2IX1xcnB8dbTZXkrrdiSfkbvB6G30+myB0h0Kf3r//mYEBhO/K4duUomkXZmf9Dkd/YyMqrKTuWLzVisiIYA0DPo4m5hNzh9raEM133jvdMNKFwq/Gx4FDXaFQJfV2BH7ob2gAkgEh9re2fu3YsQMtLfY7Iiu45dryMpAGBHIHN6TfRZKBcrL8TnjJcazP1VRn3dlSWoJNcjcGA13Nostu87haj+/p/+yp5sMDvCiQmUXy4bHdcnSgYV+35NrpyVNcjqeuzFpVnV7ZRdQGMAAV6vg6BT4z3zXcLrUj1vsFv5fzAg9UQ8Vfj+Dpt/UjUTZkYIObcwMzKDBQAQz8vN/JVxJBEQk10WHrAH6IHFkSvqgXUVVICAEtwBXIk8lkAOo9PT379++/W7PDTEwPofL5vHVqaip0R1+7TExM948Mw4jH43/xF38xODiIII3Q2N3dffLkSX/NpMwvXn/9yiuvvNDUBOy7gyufaAJspKhqhSU+wa/3pWTyP7/2GljtkZ6eO7vER41RNQ00IhAiue3uUJU1bToc/h9++MP/9KUvHevsrKTepmCMquuarlO33LExYL7vnDsXcDo/c+DAnV2DBU/DJ/j7CS2B3hob+/tSuOPPv+jvar7dCSw4xND1TatxkDV77+icWX753PI/XRAtXEtLS3t7O7pVObAuACh97q+yb0onziAWgFar0Ils9LXWNLGaTte2sFltdK4KUFvQC6jQztlrZ6+g+fl5WZa/8Y1vPPHEE7Wzw0xMTEy/uUokEt/+9re7urroda+Ojo7jx4/X19dXDlssZ8+effdHPzrK84/19iLmVlJ3LHwXI0QiPFnNe51IdKocuW0VyuX/8tZbncHgi4cOeW//zmsEBhIiYUdNXKOJSEF6JWkHQtyfj8X+409+8qdPP/3M4GAl9TZ1t2AGbvn78+cVTfvcwYOddXWV1NvR3SIZaC2T+U9D54J/8tmGw/1WfqdnCwnZuqGpqq5ovCRwAr+JGXACIW6Tc2fHtiUuTMz+zZvWooKTuaenpzptRLEBPGCeB1bKD9VEbFchASlmCeDChkZpejURFFEySnarnd6QBQLJa+QJXHCFxFUod2lpCaD+/PPPv/TSS7Wzw0xMTLelcDh820GIiYnpPpSu66VSyev1+nw+u91eLBZff/31q1evFgqFSg7I/D1/x0KUB105EHUFAXBTSd0lUWPsoijx/CfBrLsiGCPyPIzB3901Bq1jdHbdEjiEgwE4TWo+dzZ7tRNV6bNWSOGtPD610IltpIAvcbQ2HSkOzlGdq8KGm3c7eWc1hYmJielBlaZp4Ad6i6vT6ZRl+a233rp48WIqlarkMPVJAALftjRk20x+2MUwicgIS8isRY1o4m3NXt0t3V2Y+URjtNskAwOsgAWbJLkcvCRuZQbCEjyHfJX9TyCKDQj9vAU1VhqqJtZCAv7SD81T1aZEFKF3edNdFCcrafLu6uwVExPTXdQu/wplYmK6KzIMA9TxwgsvfOUrX/nd3/3dr33tayCB0dHRTQB6H2k38IiJ6UbahKfbAisVvbGLiYmJ6YER+OG555778pe//I1vfOPrX/+6w+EYHh5eW1urHGa6ue6boPCAcNVd7sY9Gp2dUwQTE9MnFJvAYmJ6EMRxnNfrfeqpp5qamux2ezAYHBgYyOVyxWKxkgNic0ZMTExMTExMNbJarW63+5lnnuns7HQ4HH6/v6+vr1QqZTKZSg6mm4vB1X0tNjpMTA+a2AQWE9ODoHK5vLi4+OMf/zgcDtPHASKRiMvlsu94hQjdMNLFYiyXy8tk+eqtQoZiuRzJZJL5fFnTaKKqaYl8fjWdRil6kUvTdWznZBn5zYQ7kaJpqUIhms1Wq90kJBbKZVgLm9EiTUQpFFnLZEqKQlNgXrZUQk66e2eixqAtVLu9MYaB/iJDplikvUaKrChwSziTKa4bg3oypdKN3LsTyaoaz+Xg8LKqVpI2Cq6AQ+AE9JreKAR7YPZyKoVEGECzoTgsQW109w5k6IZSKOUiyWIio5UrHdwkXVVL6XwukkDOyl1LhkUpytm1eDGZQQ1miqGWyqV0jqxt8QlkKIqez+ulkmX9ZNgkQ9P0QgF5kHM9yUB+LZNBeuX6OaxEPYUCMps5mJiYmB58qaq6srLyve99b25uDtuyLEejUYfDAYSo5LiV8AVKg2A19GwSkhBxkAHxqxp6VF1PFgorqVQa37o0YOk64nWqJqzfgRD3EbIJq+A7f1tjDAOtICbCnlpjUKoWZlAWnSK721WyQ8EYBGUYgxZvVA/ICpG9FmYQoyMmzOTX6YXCDD5090a6iaH3D8mUc0XE/coOWtF0MEA+kkR6JWmjdE2Xs4VcOFFMZSuoYFgAHiAQJKpypSpd0ZANvHEzL2wSTrhicWvEN8pl/UYdhFMURctmUbDKG4aqarkcPmT1TyogB2r+BJTFxMR0E7G3EDIxPQhCFM7lcu+8804WTBaLDQ8PLywsPPbYYz09PdWlIm/yFkKgydjq6pnJyfG1tflEAkeDLlftIgjgqsVkEhmGV1bG1tZAUX6n0y6KlxcXh5aW5uJxAKjP4UBKolC4srgocJzXbudusOwReQvh5OSN3kIIePpobu7i3NxEOIyanZLksdlqqwLbLSYSb4+NjayuzsRi2A04nQLPw5KrS0tT4XBZ09w2m00QFhKJmWhUEgSPw7HtNbhbvoUQWHl5YeGDmRkYg20HjLHba6uCZ2ZjsTNTU/DMZCQCCIYfZE1DkelodCISAe3BPNgwHg7DHmwgQ6XwRt38LYSg7Quzsx/Nz1P/wxL0sXLMFEDz2vIy2kUGWMvzPBpCzncnJqgf4EO/w8FzHEwFkqIjN3mP5E3eQgiaTM6szL13JTI6FxufLyUzdp9bdG6YKgWPrl6dXDh7LT65mFmOCTbJ5nVpsjL9yw+Ts8uZ5ahgE20eJ6qKjs4VExlHwMOL26+JfvO3EAI9tWRSnppSwmEtHscu53RaN55UeqmkrKyU8dssGgVi4ijncGiZTHlhQY3HlViMwwkmSWDW8vKyIcs4ar3BAu3pdBoNsrcQMjExPTACP+Tz+XfffTeRSKRSqbGxsdnZ2WPHju3bt8+xHq0WFxcXbvAWwpKizMfjv0KxtTWEbPzADzqdmxbKjGWz52ZmEEzBGLFcjoR1ux3blxYWUBZ0AaJAPEoj+uNrWdOwe6NX6CKk3uQthHlZvgB+mJ9HwEX9OVkG8CDsVg6b82iIj+9NTo6agTKcToNVnDYbtkEdc7EYgiaQAxbCGIRUcnu7w7HtmlD6rd5CiBquLi6enZ4GGywnkzZRJFxUUxU8j1gMYxD6YUBJ0+AWuA4kM7y8PBWJwBjEcfDAXCIxG40iFoPNKoU3Cm6BtTAJbtn6FsJ7STIQ3H6jtxCmlyIAA8RxV30Au+VcMXx9ZuHctejYXHohrKuqu7Gu9pYpXdEiI7MoEh2fj47Nq0XZ4Xejzrn3rsanFlOzq1pZcfgJPyQX1hKTi4LDLnk+fr/k1rcQ0nQiXVei0fLMDO/1ggEqiXBFOl2enwdSC1vWwjcUBcxQmp5W4aJYzKIonInToAtCICY8oyr8BVegHquJFpXC7C2ETEx3SQhYjL+ZmB4EiaLY3Nz81FNPxePxkZERYNjjjz+OGLlhevoGV/+QuppK/dPVq6DPcDYL8vvHixeT61dEqUqq+v7UFFAmUyotJJNvjIyAcrD97uQkaEZRVUDnbDwONATZnJ+ZAXpWAeK2BPwaWV19EwAdjaYKBZAosBgN1Zoez+d/NjQEKAQHg1B/cvXqUjKZLRbPz84up1IJlJqdnQGXaNro6up8InHHS87DAx/OzaGzALtINgurzk1Plzbez1Usl3927RogFcbAJ/9w4QIIfi2dRim4JZHLXZqfB6HKioIN1GO/o1fXwZKzU1Nvj4+jZnT21evXL87ObroPK5rL/WJ4GA5J5vPXlpZevnQJw4rfBq8MDQkcBxvAr+Bp/NiAo1DPjX4e3FJqSZ599/LCB9dL6VxmJTbx+vm1oalNt1BFhmenfnkRxClnCmDTufeuFBOZbCQx8dpZOVtITC8vnB1SimU5m18bmlTLys5fVLRJ+OFVHBkBPmIDMFq8fh3UWL0uSqWsrZXGxtRUSstkZIzg+Lghy8BNZWUFOVWcKqBVWdayWRzFL4Rf33rzTExMTPebwA+NjY2f/exnZVkeHR2dmZk5duzY0aNHa99iDG0LEEgMZzIvX74MBohms1eXln5w6RLCJb2FhwpblxcX3xkfR5BCjH5zdPTM1FS2VEJ8R7hHBoRObCCY4uhbo6MIWBsmGnYsTdNmYrGfXr0KfkD9c7HYdy9exLayfosNIimMBO1cnJtDoETU/vnwMMxAImL9lcXFoqpeWliYNOdrVtJpGAbj7wxmIBT/5cgIgjIY5tzMzHsTE7CqcsxUUVEQoMEVkUwGjf7gww8nw2HQF8I9bAMCARvGV1dhzMjKynQ0attyZWuTth+j+4FkDIsmK4mZlbF/OnP9+28l58i4w7LY+PzE6+fiE4vACUDFyD+9V0hmkG6WISrni1NvXFi9OlHOFVKzKyM/eTc2sZiPpsdeOQOoKKWySx+OkvuwSuXo8CxqE2y3cBGVoWkUGIrXrhnVlx3hBEqlimNj+UuXysvLlcQagS7k8fHy7CwQAuRQHB3VkkkdWDU9rRcK5OjMDLk5q1xWlpdRLWMJJqZfk9g/LSamB0EALIfD8dxzz/3Zn/3Zn/zJn3z729/+/Oc/HwqFdgJeqqaBnAAu//yJJ/7VM898as+eM5OT87FY9TlBKF0sXl9efm7v3j9+8sl/+/zzLpvt2tISuDBfKnUGg4/39oo8v5pKAU/n43Ge4+o9nltMG93AMFlVP5qfB6XBmD89ffpzBw8OLS2BovT1KQlN15eSSUDn10+c+NOnn37pxInlZHJsbQ3GAMj2NDU90ddXkGXkAfwBQD02W9DlujP8hDHvTE6ia3/+zDPwTLPff215GbBeOWwaE8/nfzU2Bjv/5enTf/Lkk3DL6MrKUiKBFo92dMAYwB+KLKVSsWzWY7eHPJ5K4R0L9AnMfWN0tMnng0++9fzz4PvLCwuJPHlJM5Wq6/D8aibzjZMnkeePn3rqysLCRDgM4oT9j3R1HevoABanS6WZaBQw6nM47uAF5FRKsRwdm+8+fezEH3/xsX/926LbER6eLReKVejUygqY0tD0R/7lb5385pfbT+2PjS8kZpbSC6uCXWo9vqeutzU6Pq/J5fRiWCmUPI1BwXZHb+oxDCBjaWLCceSI+7HHnIcPY1eJRIwaNDdUVVlaMhTF8/jj7ieeEEIhcuNVMqnlcpzLZevqklpbQaJ6Pk9mvjSN9/utN/2RgOGobDExMTE9ELLb7adOnQI/fPOb3/w3/+bffOlLX2pqatoJP+An/2ws9uq1a3946hSC4OcPHkTomYpEqk+cQXTWo7u+/k+feurfPPdcayBwcXZ2LhbLFAqtfj+iZFddHeJXLJ9fiMcRVdsCAemOrq+UVBXV2nj+nz3++J+fPv2vnn22WC6Ph8NVY3TDWMtkZmKxrx0//i+ffhqfnvp6hHV8AAxo98m+PoRXQEXWjJUCz4c23o2+vbYLCmVV/XBuTjMMuOWbTz99qqcHloBJqhEEhxKFwvc//PDxvj7CD089he4Pr6zAFWCPvc3N8AyMmYVncrlwOu2QpGavl5a9kbY19H4gGV1VMyvR4R+9PfHzc6mFNV0jRKfKytKFkVIqd+JPvnjq//rbvc+fUEtyam6VHqUq54rIP/i5x0/88Zce/7/9TjGRiY7NpRZWDU1r2Nfd9sh+IEQhnkHl2bWY6LQ7g5tv08bwVP5fFYAymy2NjJD5pny+MiLAiXy+ODpaGh0ld1dtXUlA18l1r7U118mTrlOnnEePWiVJicVIZsOQmpul9nYtmTQKBT2X0wsFAAZ3p5TFxMR0c7EJLCamB0ccx0mS5HCAc6RtLmDeAMLW0unZaDTkdjd6vS6bDUC5t6VldG0N5FfJYbFMh8P4C7xzSpLXbu8OhTKlEoAPoKBoWqFcBg9gG9AzGQ5/9dixrTf271CRTCaSzTZ5vbDHIYpo0edwgJnU9QksYOV8LAY7gbxuu73O7R5obASPpswLm0BGGANLIOAXuATstfUpxZ0ISDcZieRlucnna/B43DZbX329YLWO17yYKV0sXllchBnNPh8y1Hs8Rzo6VjOZnLmIRklR8uUyNuCit0ZHW4PBR7q7bwXC2wh9B9SCQcGdfqcT/h9sakLX8LOhksNiwVjAsDqXC6ZijPC3r7ERrAyHICfwHR80XSqXf3Llyp7m5kNtbZWSty8rZxVsgq6p5XxJKcqAe/Jma0KApHNoLrsSK8bTrnq/pzkk2CV/e5PktidnV5EPR9VSWS0rnIgatPmz1+r6O9xNm2/U36H0UklNJHDSC4EAuVff7Rbq67VYjCxrtS4Vv4hyOd7joTQpBIPYAIMSW3XdwADhtw3Hadks2NRx4AB348cimJiYmB5UgRlEUQQ/2Gw2fsf3UMdzOUQiBKb2YBChELEb8QUBK1PzAhlQAYABaOFxODx2OyKpTRSXkkkcUk1+QJxCHEG28XD490+dusmz7TeXwPMHWlv/4LHHELV59MdqRbhE5dULYOhUeyDwZ6dP729pQSvIg3CpaYj2BGAqMGMY2J6LxT6an3+6v9+58VH97bXFV4h0iL/xfB5UADywCwLadUvSdCRSnU3JlUrXl5fhija/3+twBF0uxGXwTzSbxVEKM8QYi+XywgK6Bn7YhutupfuEZEALC+ev85Jw8OvPtxwZoImJmZViKuttreclMR9JthwdeOovfr/5cD8n1DAbZ8VRDdSQL6ngDYHnePIxzGWwQCBmJmPu3Ss4g7tOH9tuDm/L6GhaaXzcirN9715+fU7Q0HVlddWiKM4DB2zd3TSxVno+r2ezBDN8PmwDFdyPPWbv6wNXoAEDrAVm5jjiqOVl3ucTGhpuRN1MTEyfUGwCi4npYVcJeGcYABdKrCLP20VxJZUCrFRymDe604UYsI1ckiBkZRm4A2ZN5PPnZ2dBpSgYy+UavV6f04niqWIRDEeL71xlTbOZaytQUINJ5ColuGG9KqCoouuwFjbAWgAo+G/NXMaiJRCYj8cBnW2BANh0OZ1GNhRbhTE1Mxo7FAqC+dCvgMtlOsYCw+CrsAmXVDCGciFdYgPZAH9oCzQPUryytHRpYaHO7UanZFVtgTGGAWqnULhzITPoP2BOXcEOtIKBKCgKvF3JYZIl3IK26IOBAHdYC/yFbUg8PzeHHwbwxnIqhQytgQDsWU2nAaa0+G1JsEvB3rapX1wY+u4bZ//ye4V4umFft+R2VilRKZWRxxHw4gcEdnlRoKurBntaHX7P2tBULpJsO7E3PDxj5azOOi9qyK7Fq0ux3obws0TTCICavYZnrIKgmjfw0+MQmBKJ3Pq6IWRxK8PQCwXe70dxeXFRSyTE1lYtn7dKEufx6JmMls0CcGl+JiYmJqYbSTanfxBzBfPrHn/BD0upVG1wQchzrS+6hC9phGwELMQ18ANC29np6XSxiFCFiBZ0ubCxkkzG83lUWym/Y0k8D0t66utBDtFc7szkJGrura93rs+IITKG3O79LS2I1Kqmja+tzUSjyH+ora0rFMqVSudnZrwOB9hmOhZr8noBEuF0mqyoQMvfjuABuAKBG41iVxQExOgIgkv1DixdL8gywIBO2CGb02aL53KI3S1+/1Q0CpiBMTAYpRp9PmRYTCQ2Le+wSVsPIOV+IBmbxzn42ceP/MFn6/d0cVLlHudSOlvOlxKzyx/9zStn/9//+MH/94eTPz+vFEuI0TQDJLkcnubQ6E/PgDfe/V/+Drv1e7tAIL72xvjk0urVSRwtpfNKUfY01XECn16KkMXgbwqfwADHwYOOI0eEurrqU37YsHV1OU+cEJubt10E0wAqy7Kez+evXMm9/37uvfeKQ0N6scgHApzbrUSjaiQitbUhBdnAEoYsa5lM7f3gTExMd0tsAouJ6WEXhSFym5IJN/gPnATSqo3/2CbTW2YGCP/TDQOo+sK+fU/19/c2NDzW25sx36Gzp6np3NTUm6OjH5rrStwQIm6EF+bFT57OfJgghb/k8unG/LC2YoppLfBL4PmnBwaOd3YebW8/2d2dLRazpRJo+Nz09JtjYxdmZwHEN8G+bYU+whJ86C6MQQ2gXroLYRd5NrlOM4w6l+u3jh3rDoWOtbcf7ehYS6dbAwE4533TM1cXF2HebRkDD9RaglaIJRv5Hin0JwQVzdPq9//+qVPNPt+Jzk5g+ujqKuwBqr47MfHW2BjwvXD7dCVn86Vk1uZ1uer97sYgkLGYyKhFucrOpGscMbeyb9oETzmCnkO/+wLos/2R/XV97XPvXvF3NOdj6ZlffTT9y4uxiUXy/qDbF7izemaSgdhytpCR23ThGr5qbLT19QnBIP6KdXVGLif4/WS1rMlJeXpaSyRuNIf1cVtMTExMD41u8sUnrd+xRb5rzVuZqtecIBJJzXS6S/+HnMCG04ODHcHgUwMD5IqLLPc1NFycnUVsQuBeSaVqK9mJUCfCMRpC2XfHx385MvLs4CD4hMTodSGMSoIgK8rwygoaQrB+pKsr5PHAmE/v3z/Q2Phod3dZURYTiWOdnR/NzYEfPpiZiWQyt2sM4iAs+ZgfzL+bojblh2pMwRb4wSaKz+/de6it7XBb26meHhSBXJJ0fmYG/ADPAGZuZEyloo0i/t9tkoEj7H63M+gla1StW1nOFbMrMa2s9jx7/OgfvuhuCMy/fzU8PFN9hBCVl1JZOVtwoGzIB94gryxMZQWHdOh3Xmg80INP8+H++NSSqz5g97nnz1yZfvPi6tBUMf3xAgvbCGej00nutq45MYhfbDbyEhhBoH7YJDKBlcvppZJYX+86eVLq6FAiEWVxEYfs+/aJzc1iZ6fU1qZGo2QVAk0DSMgTE+XlZfJ+ZCYmpruqjUzPxMT0AOsGnCGYZFNd8QqZQEt2QahCFYQ8oJkqM4EqaKkGjweMBeBzSBK9S6ioKD+6dAk5h5aWLszN7RBuqiI3XhlAlMr0GYrDiCpXQZQI6fVbKlhLHnjguEaPB8T5SE8PUpKFgt/hmI5ExlZXS4pyaWHh7NTUJna8pdAuqqpyHoyBefQSJRV2kUcxH9PDLv6Dl4DyAFBAObAYxsDuYrnc4veDPq8vLSHnOfNNQMhJK9mJ0Ch8gg/dJTxqtdauEgK3YETQwY/dYvIoxqW3vh4DBBqGH9A6DPvV2Bg8kyoU3jFfUEiN37nik0uFePrA157d9+WnT/yLLzTs7w5fn86uxoz1GSwORG5YtPVl3Un9VgtvEzhBqOtrazu5N9jbmlkhzz86/J6l88OarGB39u1LlYVddy6cFRz38YurTRH6rJ2uMrc/no0yO4s8nM0mNjaCQcWmJrL6lenMwuXLQE/slufnjZpHYJiYmJgecm0bJ2hEJs+qm7v4S/kBiWYCEYmk5g1HdBd5aFgPulwHW1tP9fR01dXFczm33Y7I/jfvv48AOhkOX5idlW//HmEEvmgm88bIyFvj44/29HzpyBGyCGYNzCAeISKPrK5+54MPcqXS5w4d6m1oQPQkxpgTRnZRTBaL5H5nq/XM1BQyX1ta+uXICPpYqWJnggfQVpU6aK9tNfyA+uEEoFc1hIEKkILI3uT1HgfMgKxEEZ4Jud3ja2tXFxdx6Mri4uWFBfkGxmw7RsT/9wfJbJLkdtj9bvBA6/E9AImGA728JK5emdLXTdUVFXSB8H3wpef3fvHJU//qa656/9q16XK24GtvaDm+p+XYIHn0r1jyNAXjk4uL54bRT0BFdGQWwEoruVsCNljtdt7rtfX2CqGQ2NzMORzllRVDUQS/X2pvl1payIpaisLZ7eXFRS2X04tFZX5eNd9UwMTEdBfFJrCYmB52AdcAUkuJBBAHu+AtYAqA0lYzP+KUpGShUH0oACRX53LRd0sLPA/4G1paAnq2BYOArWZzWVZkmI/FqnNem7XdBS4IeAcyq94kD+RF/Q1eL7+enza3mEigOeyifljVUVfnMV9dTOEP0FlS1cHm5myp1NfQ8ERvb5PPN7a2VgXonQjtoc50sVhdKx11wg/twSDdhUSO89jtS6kUyA+7sBktAj3dNhs8A0CkuIk8DkGAwf2NjU/296NUOJOh3t6J8DXtczji+XxqfUqlUC6T1UZ8ProL0Y5HslnaR1gCa2EJ/AlL8BfDenVpaV9LC9yFPPtbWwHH6UIB43W7lKcUSjavyxnyiU675HY6gz6lKMvkpv1KBtFhA1AWE2k6paUrmiBJvtYGjKGV40CoxWRm/JUzPc+dgJcFm9h2cl/n4weLiUw+QlZFuQ3hNxLHkWVTKc2j74rC+/21r8TmJAlAqa8PIpnJgg0YRHPyC0iKlNL4uBAIoBIUtHV329ra9FKp9jnEWtEzk4mJiYkJwYXnuLlYTDMjMoJLUVHIU3s1r8JABMyXSpn1+1AQgxyi2ODx0OsuqCGay83EYh3BYMZ8bA1RsrOubnXjOgY7VF6WX71+/fLi4hcOHfrasWO+9Sf4qgJgXF9e/s+vvx50Ol86eXKwqYnOtSETjEHUvrq4mCkWj3d1raVSLX7/Y729bYHA9ZWVmxmzXVBAH+GKKj8AElB5q99fnU1Dc0AFwEzBJCvCD7KMqE1n3EhMF4QrS0trmQx4DE7rCYWeHhiAl6r8s1Ubumrq/iGZrZJcDlAED0oReMIGIs8Jgl4zN6drOtDCEfA5Al7kJOBR55NzBVUmS53yogBfLl0c8TSHRJeznCsGe1u6njzC8Vx2lSysXqll+2m92xfPAyesPF+5RQunDSCZdp9Yw6PF4rVrAgjE5UK61NpK1tLieTWVMsszMTHdNbEJLCamh0YbMa6qkNvd19AApgHVzcfjIysr4Ji9zc2aYUxGIiupFJC0MxQCjV1bWgJTInEyGgVj1a1f2Ixks2AjcBVozyaKqq6DZcFAXM0TbTtUndsNrkKjo6urq+k0TJIVBcwHEBxC6+k0QKorFAJRnZ+ZWUgkJsPhuXgc9sMeFIepSAGhdgaDKCXwPOxQDQOMBVikTexQMB4M3ej1LqdSMANtwSSQbn9DQ06Wx9fW4rmcy2bb39KCxJHVVTDl8MrKRDjcGgh41xcCxy64E/SJfoHPYIlq3juGymmGnYg2Wu/xzMdi05HIVCQytrYGP8M8oC12U4WC124faGoCdMJIGHxteXklmYQl9vVfESgIIO4OhfywzXzoEpbApDsYI1d9oJjKRMfm89EUMDG9GLb7Pc6gFxuxiQU5k3c1BLytDflIavXyRC6cjIzMqooS6GmlZ4ucLaTm1hx1vlB/m8PvxnlJThdFJZfyb3eMJEkMBkGT9MWCaiymJhJCKMQ5nVo6rcbjhjmfBaCka7RriYQaDhvlstjYSNvSSyVlZQW4yZvLwONEwXlLb9ei1jIxMTEx3Uh+p7MHX7kcd3FuDvwwtrqKWLm/tdUpSbOxGJ1qQagKeb3T0egcQlg0inCJr9f2QIBOLSF+IWo3+3wkYEkSgjhdVZ1Eydv8Ei6Uy+dnZ8EGxzs7EezSpVIkk0FYzJVKiM4wplguo63vnDu3p6npsd5eGBnL5UAv9A50fPcvJ5OpYrEtEADPIMgiHhBTzEfwaBPba4udCB8NXi8gBAZcXlgIZzLoNVzRU1+P4AtjELuBMYPNzR67HdAFXyGsT6ytwQ8oSCuZiUbhHFjSZMIM4QfzRuzbitrIfJ+QzFYFelp8bQ2Z5SggIbsSi08tKcVS64l95WwxPrkIwOB43tNcl10jhwrxdGYpklmJukJ+yVUxLL0Q0ctasKfV3eDnBF5XdY3cR0Ysq5nMu72zaJP0XE5ZWyOrtjud4AQwgzw7q+VygA29UJDa28l8Fk4eVVUiEaso8nV1nNuNM4DghEkUtws2TExMtxT/rW99y+l0VvaYmJgeXE1PTa1NTPS63QRBangL1ELv0LmyuEinjR7v6zvV3Q3mA5KCloA+DhMrh5aWQJ8XZ2d9DsdT/f1NPvK6YqACSgEBH+nubvB4iooCJMqVy9g42NbWUVe3dSIgUyq9PzW1r7kZhCTW3OcFwRgwJUgLIAUUnovHn+zv39fSAox7c3TULoowxm2zOUTxo4UFMB9gtL+x8Ym+PmA0GgIg/mp8HNvHOjvrXK5INruSSq2l0wA1mAcQ3MRbmmEk8/k3RkefHRxs9vsrqaZgNGxDxwG4VxcXYQ/qf7y3d7CpCZ39YGbGab6sBxlQI4AP9HltefloR8eTfX30CirA5Y2REVgLY5ACcAQpwiTkP9LejrKbrgyDoeFhdK2voQF/K6kmCoN0kbKUTA6vrl5ZWAg4nU/19QHQx8NhIC8oE2MK9EdfhpeXYQnqOdXTc7Kry0Xfj2MYb46Noft7mpuRGYMIf8ItsOFga6sPrqs09bHg22tq3ndy0O73bKJz0SGV88XVK5OJ6eWl89c1Re16+khooH3l8nhydtXh97jq/aLdlo+nVy9NxKeX8tFk+yP7G/Z38+bSrYDRtaEp8iBhdysniomZpUIsFZtc9LU1Nh3qQ3HaSlXZsaXs+DJvsXo8Hp95ylUOQNjB+SOKytKSlkhosZgQCtm6uzmHQ1le1lIpDk6GBwTBKBaVlRV1dRVAae/ullpaCODiBEinS2Nj9v5+oa4OblKjUYuqklmwQEBoaCArWWxUOp3G8QMHDnR0dHxCdmdiYmL6TdHi4uL86Ggzx7UjjG7iB1F0SdJH8/NTkQjC3PHOTiCEYE5pIdY3eb2IldjFUaDC5fl5fHOeHhhAmMMG+GEhHr8wO4uUVr8fERwRDTSCQIlQ21tfv/XKE/Igv9/hQOgHulRSTSHCvjsxgWCdLBRGVlYQpi/Nz9MAenZqSjcMsAGOonimWFxMJmEztsOZTMjtxiFkuLK0VFIUdAGkgYhM2CaXS5s3ZMFgdLbSkinkTxcKQA7k7wqFKqnrguUgFph0aWEBMTeazQJC9re0AKV+MTICyxu8XvgNNDUWDoOarq+sDDQ2gqzQNOWHdycnkfmxvr5Gj2ctk0HIjpoIcaKrC+y0yTNwCwgESINK0JdK6m6QDATieie85DjW52qqs26cbSul85nFSKCrOdDdIog4deylVHb1ysTq1alSKtdydKDrqcP5SHJ1aJIXyeyV5HIUIqm1a1PxqaW5M1clt7PnmWO+9gYyK2QYSxdHRIet5ciAI+BBqfRyJB9LoSBYwt0YhPHF5XjqyqxV1V0uVyAQ2BC10bF8HgwgIZrXeIys1J5OgyIk82XNoILy8jJnswEnrJJk0XVywSwWI7xhrqFJ1tKCl4pFeXpabGoSGxuRWU2l9FxOTSZBEVJrK+8hYJPJ4Lwr9vT07N+/n9+IvkxMTDtXPp+3Tk1NhbZ87TIxMT14+sXrr1955ZUXmpqAfZuAA5CUKhYBWNiQzEf2vHY7fZQPmEXmhkwiiWQysrk4a8DprHe7AYW0LIAGzAe8AyflZRmsBlQC1nTV1XnsdtpErZaSyf/82mtfO3bskZ4e5/rrgaoCNcayWcR5NCTwfIvfD8grqSpa9zocMAysUJDl1XQamIuOAD1hDyVL8nTAykqdy0Wu7nJcMp+HMTlzNXf0Goi2ibPQ1nQ4/D/88If/6UtfApxVUmuECsFqKfMlROgL2oLB6Gw8n4clQDrkyZZK4WyW3HtvtQI0fU4nJUsA5dDSEmwD2sJOUPJ8PA43wjb8BgD0bzIGh75z7hzyf+bAAfytpK4LjWKA0JZuseAo+ogaQM9FRYElLpsNAwEexQcbsKTF54O70C4sJ2i7tNQWCDSAwKxWuG4uFkNidygEVqbjuElvjY39fSnc8edf9Hc1o7ZKqilDN0rpHGBRx7mga5LL6W4KAiIBjnpZtfvdotOuldVCIl1MZi0GeUjQ3RAQ3Q40DWTMx9LppUhooF1yOnRdTy+GU/NroGxyEbUxyIubjVl++dzyP10QLVxLS0t7e/vmaSPDILhpvjcQREtWZoXrOE7HkGkatq08jw3s4oPMBEMB5fSsMwwtl1PCYcKv5pOGWioF7gRxCnV1vMtFJ7lqNT8/L8vyN77xjSeeeELYzm9MTExMD57Onj377o9+dJTnH+vt3TR1goiDuI+wgg2EbIR+n8NhGAZCJ76SwQ/Ij/iFCJ4rl5HuttsRiehFGs0wEBkRj451dCCiFctl4MRyMolSPaEQYY8tkyOFcvm/vPVWZzD44qFDhAdqhHiN2tI1K4sjAsIeRGpERgAAgjjQAnyC8EczoH4cpXNJIIqZaBSJQBeERcTWiXAYFIHuAG+QbZMxyD8fi/3Hn/zkT59++pnBwUpqjcqqinbpkgjoHXqNSgA2K6kULMEH5qGVtfU3AsNUdJle1UPlw8vLKNVvTpyhntlYDFWFTJgBh2wyBm75+/Pn0a/PHTzYWVdXSV3XvSQZaC2T+U9D54J/8tmGw/3W6utcTClFuRjPSB6H3efGrqaoxUQGH+CEYJdcIZ/d7ynni3ImL7ocdq/L0PVCLAOcwAbyOAIeV32ArARvseiqFptYkFwOX3ujlbMWEpnk7Eopnfe1N/jaGsAkyJO4MDH7N2/Cy/X19T09PRumjTAqsqwVCjy4qOZiFVmsPZ9H9KezTnqpZJRKVgwWTjbYAAbL5VAU/ie8AU4wBwJ5lEiEBzmY8KZls+QecF3nfT7B76d3aS0tLcXj8eeff/6ll16StqAvExPTDhUOh9kEFhPTw6JfvPbalZ/9bNsJLCpKfNscqBHYC2G7Ng9KkQcGzat8NAXgBQbCLliWpmzSzSewqFAhEGFbO6uCMZsyoAhgC7RXvVIKggQig8Oq5tXqlhNYVDvxDAWayo4pHaymqrCkivtoDogvmUvO05Ra3XwCiwqtEOKu7G2vrW5BCtyC4aguJQacRVVg9Bt5+CYTWFUZOrpMfgFU9rcTybPxAix5JANjJFZe9IMMqlyGGZwkbHun/S0msKoyPVPZ3rl0ncx8VeGVnEAKyJXc2LVdbWwCi4mJ6SHU2bNn3/nRj45tN4FVFQLlzb+Ct41fCAhghuq9VIhWpXKZ8sO2se4mE1ifULCfPFlvLrVJU7CrmOsPbMsPt5zAqmprUN6krZ6BMeAHpFWbRhDHB/ywLVnRCSwwxue3m8CiujckA91kAmt7EctuEcENXQcmbLDeMDS4CEyw7hCtrIIuBFGwCpWUm01gfRJt5Q04DicP6l9PJ0tzwplIWfcSm8BiYrorCofDO/haYWJiejiEqHszfDAFCNuUB7vAqVq8A+U4JGlbxvpYNyUVCIdvDnzQ1gywTtr4/iPsOkRxW/rcudDMLUwxm65srQtGAMprWR/AB2NuxHw7EVq5pSVb3YIUWFKdvYKwaxfFW3r45iIzU7eqYdPsFQScJc8SrhdEBtFh4+3SJ10n4s76wqH5mucEyQkkVZZovYHILw0mJiYmpo265VfwtvELAbE6ewUhKjltNnHje5DvjdAenTir7JtssyN+uFVQuGWo3eoZ7IJeapvGtvNWZHXzZnD0FnaYllS21vXrIJnNIpbdwjRCCJuykHXcxersFcRLAnCiOnu1rl9DyN5qLRy3kRywS+jiLnqJiYlpXezfFRPTQ6Nb8QETExMTExMTE9NtiMHVfS02OkxMD5rYBBYTExMTExMTExMTE9NvsNjtwUxMTA+D2AQWExPTbog9h8X0m6l7/2ALExMT066LffHd/2JjxMTE9DCITWAxMT00YnNGTExMTExMTLcvBhD3v9gYMTExPQxiE1hMTEy7IXYbC9Nvptgi7kxMTExMH+u+CQqMq7YTC9lMTA+a2AQWE9NDIfzq1vGfYWj4mG+t3sUPDIBJsETFZ8vRe/yBGRVjthy6xx/YAFPgmk3pu/IhZwtOG00nH3VXP/rH9Am7qGlV3ftdaga1h4mJiemBF/3qI+Hp/uAHGih33RJ8CD9YrfdP1CZuuR9ghthC+EHXtA3R/N5/tI+DNQ3iN4rsVL/uXZhBd6lJTExMdybr1NRUKBSq7DExMT2gikQiP/nxj4fOnOl2u+tcrt1dxydTLJ6dmtrT3Nzq94s178++9wJfJfP5X46MnN6zp9nnq6TuksqqOrS0ZBfF3vp6hyRVUndJc7HYNTXvPT7gCLh397JuZmwxO77MWawej8fr9e7uqZtOp4Ghn/rUp1588UWETrYeFhMT0wOvWCz2xhtvvP/GG01Wa1swyO3q956iaRdnZ30OR19Dgw38sHvGIBaki8W3x8ePdnR07fYvKbjl2tKSbhj9jY1wTiV1l5Qrld6NLNuP9rqa6nY3ShaX46krMxZVdzqdgUBgd43JZrPFYvHQoUN/8Ad/0NLSwvN85QATE9PtKBwOswksJqaHQtevX//+978/NDSE6L37v7rNG8EAwcSO3TbGMK+McVzFnN0VLMFf8vPgfnCLxbBy98FdusQUcrnyfhggCGYcP378pZde6unpYQDKxMT0wGt8fPyf/umfzp49i6/g+4EfdMOoWHIfGFOBmfsgPN0//EDdQvhh171iWEB4+P/9MEAQcKa1tfWP//iPDxw4IO32dUompt9QsQksJqaHRRMTEz/+8Y8vXLjAcZwoipXUXZKmadls1uVy7bolEJgvmUx6PJ5dhwmQjSzLsMdut2OYKqm7JFiiKArGaNexD2aUy2Urx/OiS7Tt8h1YqiobauHk8UMvvfRSR0fHrg8TExMT069bMzMzr7/++rvvvotvY4SnSuouCYEyl8sBHnbdEgjxOp1OO51Om81WSdo9IVBCcIuwqze2Q3BLPp+HW3b9Gg9oEzBjsVo5wSHZ/fh/5cBuSFPLajnf2hz80z/908HBwfsBgJmYfhPFJrCYmB4WRaNRAOgbb7wBuPF6vZXUXVKxWBwfH8fv/12/oxsqFAqXL1/et28fjKkk7ZJAWisrK6DzpqamXZ9Ni0QiyWSyq6tr17k8kUjAEl6wu0ODvob94NDKgd1QJrGsZKeff/rwF7/4xWAweJ9c1GViYmL69Skej7/33nuvvfYaYnd9ff3ufu8hUOKXi8fjQaDc9UsIpVJpaGgIgbKhoaGStEvSdX1tbQ0DBLe4XK5K6i4JbpmZmWlvb8cwVZJ2SblcDvRrsYpOf2eg5RjH7yZZ5VKr+cTUvr7Av/gX/wLDxO7gZmK6M7EJLCamh0igz5/85Cf41b3rAJpKpd56661Dhw51dHTs7kwNUDgWi73yyiuf+cxn2traKqm7JFmWP/zwQ6fTOTg4iL+V1F0SQsPc3NyxY8dwwlSSdknz8/MLCwu8zdfU80LT4Iu7C6CLkx+oyfO/91uPP/HEE7t+lZuJiYnp3ujs2bPf//73ETG7urp2d9qoXC6fOXMmEAjs3bt3d2/C0nU9kUi8/vrrp06d6uvrq6TukuCWS5cuYYDuh6tx2WwWJ8yBAwdaWlp2lzaj0ejk5KTBO+taH20/9BIv7ObqYCuzl1LL73368faXXnqJPT/IxHTHCofD7PEHJiamh1cGexfMfS82RkxMTExMTExMTLaUaXUAAKNYSURBVExMEJvAYmJienjFHgFjun2xc4aJiYmJiYmJiYlpF8QmsJiYmB5esbt77n9VJxnvm6Fi5wwTExMTExMTExPTLohNYDExMT28Yndg/QaJDRUTExMTExMTExPTwyw2gcXExMTExMTExMTExMTExMTEdF+LTWAxMTE9vGKPEN7/YmPExMTExMTExMTExASxCSwmJiaLbuhlo6xbdLprWAzFUEpGCYnYpombpFk0mgFlaQpyYregF/C3mqIZ2k0quZFUQ8WnsmMKNSAFLcKw2tpUi1rSTTPWjccGUop6ETlpCvJju7pbq508Qoh2N5WlFcqGXGtk1cLa/sI5si7DHriLptCym3p3E5Fq0ceNrobQTaSg8mrNW4VWYCSaq9qDzBggYo9RKYV6dm4PNX7rKKC2yijUWFgrai0KoqGPjTE0DBO6UDt2pJL13VtKwyhoGXyMLUVU2KPn9O36ZRi6ohdQSjVk0iczDSlFLSVrOVoV/qqwTcvo25w27FlGJiamh1r4GscXOOJL7af2650Gixt9mdOvehSpRiLkRwqJCIZcGyOwe6OwsknIhhZRQ204o2Zssm2TEBaRYZMxKIVYWRvpcLR29+ZCB1EhelStsyrUgEM3NMbscm0cpPlr+4UUxbI90mzVpt6RsqZDqp9tjYSqllRNhUkUrjZYcgO42lYoCAxAtVtPDNiJerYda9pftLvBGKNiTNV4akzt6N9cgASEeHCCsQWiNHhGy2rrKLtVIISyngc2UHtUYB7hh+x6VfjXcYsamJiYPonYBBYT08MuBGCA2mp5FSiAbWABNtaUtQV5YVVZzev5ragBSoir8UV5caW8ktbSlBgKWmGtvDYvz4eVMDKgKqQntERCSWyLRzcSMsfUWEJNUDKAqElhNYzKI0oE1EIPgWaIGeXF5fJylrCChnRsYHe+PI8a6OQO8sOMpJqsVljVLe/uQUdiWgytVPZNhoMx8AzarRqDDzYiagQWwid5reK0rE6MWSgvEPOoMUYJtcHhW43ZKuSRdTmqRDEWS+UluJpWgp5mtAwagg3oF4yk+asiBQ0ZHqODCIPhQ5RKqSmMGpyDqqiFsCSuxXNajha8iSgvYnDRKP5iuGkN5GTQKqNQPRlqhWzoPk6wOXmu6jHUltJSpJSyTE885MTJhlFDBlqQ6gaLuBugz4Q8PZc7M5d9L11eMmejKtJgkjy1kr9c1FKbyun4WaLFcGgu+36sOCGbHVfQr+LwXPbd5fzFkpYxDF3Vy9HS+GphqKSlacEa3XrgmJiYmB5g0S9wxBd8q9MPthFfqrEeASiqRhG/6G6tkAcRB/EC3//4wkccR2IZX7lKFPUgnc5TIJSk9FRMiW0NcFuFOkm0VUi0RbvVuExhBg1VQs+WiE9aUVMIr9QYGr+QE/lhDEyirSOKJbUkCcE7gBnkQU7Uib7AS7SDVBRmYGdtIhXtMlpBQXwQNKvGIHoiaoMcaArKwua0mqZx8yaC8egU5QeKCvjApQCV6sDhEKytrYpaAvKBT9A04jJ6hESYhBR4GFVRP6AvgKuMmqEFbyIUxykBtEMNBBXUDZ7EUfQIR1FhJWldOAQPEAoqL6AgJVK4ETajKnww7hRFUBYuQgYUoWVvJMOiy1rWDPrvLeUuZJTV2pkmQEJSnl/KX8yUV7deGzNlgBxWC1dipXFk1g0tLk+CKBZz5wsAV0ODeahhtXC1qCZIa0xMTHdb/Le+9S2n01nZY2JienA1NTU1Pj7ucDhcLlftnUdAzEl58lzhXLPY7ObcGT1zIX/hSuEKuGdWngU0tEqtNs5mrbnxZEqeOps7u6qszivz+Gvn7QE+MFIamSnPqBYVRZyck1SlZS4XLgeEgJt381a+UhhAVirNzs42Njb6fD6e/zgdAnmgwguFCyWj1Ca10UYBKNeL18/kzuT0HJoAgTWIDahwRp45nzuP/BPyBIjKy3vtnB0pQECQFijWy3mdvBPQA0qrE+ucVuemW66As4VCYWJioq+vz+v1VlJrNFee+6jwUcEodEldNCWv5a8Vr10qXAIWo1qgZKPYCDIbL40TC7UcnFnQCyEhJHHS2fzZqBYFacFyOMTBOWDtirISFIIwtdalkKZpKysroiiGQiH8JSmGNi6Pw9VgRHR2TV3z8T4P7wkr4Q8LH44UR2ADarNZbXBybW2kYHH8Yv4iikyUJmAzug+/ncuf0yzaWnkNkIeqYAPMhusCYgC2VQqbSiQSqVSqubkZJwxNQReuFq9eLFzEiYGOo4aQGJKsEhmF/Hk0hLMF9sDhft5Pi1CBKeHDUXkUgwKbOQuH7uM8+Xn65zAGR3EGoohgFWZKM2gFR0Ur6T5V2hQn2D2BXneo38qRE0Yz1MX8B79a+R+vJ743nXlrIXe2wbHPLTRareSqTEKevhD9bzPZXzU69nmk5lrPJMpzQ4l/fHvtf5pK/zxcGhI4e719ICZPnl37X9eKQ+PpV11CnVdqlfX0xcj/rluUOnufjf/4xMgklvTS8sG97R0dHRzHrgAxMTE9FFpcXBwZGUHE9Pv9CKNFozhaGn0v9x4CDUIePqACkRMRmhEUkH+4NIxv+3qxHoGP1lAVIggiAoBhpbyypCwhIqAUNpCiWBQEF3z/ezgPwu5QYcjFuxDZER0qhc1AubCwgMBUX18vCJX0sBpGbLpeuI5oOy1P4zsfIRhRBjCDsBVRIjAPwQWBElGPFoF0iw4bELjROpk2UpbQrlfwojsohUaXlWXkRxcQPQEzIBnEX86MMhC8USwWQVZtbW3BYJAmQqjqXO4czEB0Rg3IXy/U00PgqyvFK/AMiGJTzNUNfbG8iHAPrMJGVIn6BT+6D8tJENfzwAB4BoGbTgPBGHyq0Q1uWV1dhUlwSzVqLyqkQtiADRThOR6jA+fDLaAmdBN/YSR62iK1VKuCJRiFs1lSEL1Iq2n4DU3DAxg7hOyUliKMx7vpNUWf4HNxLlqWqlwu44RpaGjweDwUukBKaAuuRr9gCYABdaJ3tFHwHqwCQgBFMNxmHRWphjpcHAbMoPs4QwpaIcgHrZz17ezbKAVLwIfwCXCLXK5TVzHutbwKwAPMWDjR6W3zNe7nOIIWila4FPvrs+G/HEm+PJX5ZaQ4gkDvEZtokWR5/lLsb68lvueT2kL2PmsNu1JphrKQff+DyP+noCbanMdlPffO6v+8nL84nX1LsNq9tjaM+LX4d5PluTp7v0MIVO/azqZWS9mF3nbf/v37N6EvExPTzpXP5xl/MzE91AIczJXnwAfkmpR50ztwBBj3pOfJZzzPnHSdRMqMPFN7WYxcdy0vtIqtyPC853lQyExpZk1ZAx36eX+/rb9OqANg5Q1yN42sy0EhWEufNxHaAsGAVOg1WJoIq1aVVeDO056nn/I8tde+N6yEyayHQebdOm2dSP+U91NAmQVlAenYaBQb+2x9ABp6bxEMNqxGgA9UufOWMsy70q4Vr13OXwbg0sueEIyJauQq8WOux9D9QcfgWGkM3UR/QYGPuB55wvPEE+4nwJpwCL0O3CA0dNu64Rz6SapJgCBorwpYNxGcAFcM2AeedD/5nOc5uBFkDKxHoyj+jPcZfMDTYNOslq2UMY2HAfj9cMB5AM6BPRji1fIq7ASYdkqdffY+9AigTz9wlJfbZvKuVvglAHzEuJ9ynUKdR5xHgLaoMKNlgIxtYttp92k4BOA4VZoC61eKmQUxXjAJZuBzwnUCo4lhwgeH2qX2FrEFNcNRsARwD6av/YGxrVBbUU18GP0/eKv9kfp/dajud2Qtu5K/VNKSOIsLavxa4rsLuffLWk7f+GgAuHM5d3Ei/Xqj/eCx0D/XdW0y/XpCnokVR3mrNOh70S+1L+c+yinhtcKQrGdancedQqhSmImJiYnJlMPq2G/f/9XAV78e/PoX/V9ERPDxvnaxHdENAfd8/vy1wjUSebfc8aRZtDllDmH6tOf0s95nQ0JoSp5COEiraZfV1WvrbbO1IZgizKE44gJwAhGqUvjGWiwvaoYGbkF46pK6EGWiSnStvIaYddR1FIESMRTV4gNyqJQxI+xMeaZBbMBRGINgPVueRUFgg9PqROT1cJ6kloS1CPEwxs1tuBS3rRATUSeyPet5FlG7UWgEIKGDaAtGXshfGCuOgS7oTUO1QiuXCpeaxCYE06fcTyE/wn1MicEYQBSQBgAAEEI6Ii/ye3nvzSkCgRItoizA6Rn3M17BC76CYY+6H/1a4GtfD5CBG7QPNovN8Fi1KgI/RgEj2GPvgSXwTESNgEPgAeAcMoMfkBmJwAyMEazC0NOyNxEYcrI0OWgbxBjhg1ZQJ1yKQwAGuAgjBZ8AUWj+qtBKWA0fch6CT17wvEDuPVdXqD8BD4ArVAKyQjqMQe9qJ/W2FTAgrSyOpV5xCIHHm7494P9stDS6XLgAcoBVJS01knx5OvtGWcsg59a7pzSjnJTnPor9Ff6qelGz4MwYL6mpbs/pevtguHi9oEQjxZG0stzg2GtOit2a9JiYmG5XbAKLienhFXBhWVkGCvgFv4f3IOrjg+1jzmOdUme9WB/gyWU3AER1BgfKallARqPYSD9BPkjv3Ebst1qtAAjOwtE7a6JadK9jr4Nz3JwnqgJ/oFRQDIJZUQlNBJ2AILHbLXXXC/XAO8kqERItr+AQUmBDm9QWEAJ5LU/ncTgrx3M8GgXRIidAp8fWg47QCmu1Fa+pkE7m4PQ8KgdhV1LN268AlKi/VWoFmMIYO2eHDyNKBEXapXbYA8JzcS50BObBBljOW3gcVS0qqLpoFGHtDmf0IHgVTcCHLt6FUhiIhJLI6BmMF+qBATCPPHyhRisFzFvqwkoYOZuEJtgPU8GXCS2BpjEOxDlWHtWCGoGzTs4JCkRKpfANhC5goI+7jnfZulCbjbPBt/hgLADWgGCcNqgKlaNaVF4pZhZslpoPOA6gFbgFHcG5gYI496hzUATbSJyRZzBG+AlRHXqqrWNU1nKR0misNOG3tTc693e7n36i8dvAR5FzgSOvJb8XLY0Zhr7pbjsor0RwSNVLPd7T/b7P1Dv2ZJW1teI11ZDNU9dmtQi6RS2q8dXC1UbHgYC9W7DaKoWZmJiYmEzhexsxCN/qCDH4kkcAOuI8gm3EnSXyQLdKv/AruWuUUlNJNemwOlrFVsQvfOEjcU1ZQwggscnC44OIkNbSETXSa+/d4cUeMAkCB2IQakZ4Qg0l8/YcRBxYglbQltPqjCrR2qtxGS0DZgDq4CgCeoPYgKiNpkltZqBEXEC0QsqEPNFr673l5AiU03KIyAiXLVILKgwKQXgDkICGQAWI5qCRrQEXeXAUyAFTURBBEwVRBPCDeFoxBkijk9UD0noaBtt2EJvQEcRouAX8gPAKt8C94DpQAWoAUaDOAfsA2qr2CxEcPFPQC4RwpCYY4+f99K52ZIEZqAHZ4BbwDGwD8GwLV1uFIhgajAgGApWAiFAcFobVMPgEXAE7N7kXZwWGDBtoBcME5sEQpNU0gSurlbqFZDM0Ov/VIXVQ824is1FVMxS30BiQuvxSB2flNV3VLRrQYiL92lpxiKyeud31TqTHS1OX4//dXJ0AploBKGAGHOKtEgcPG2pZzy8XPrLz/gbHPmHjTXZMTEx3S2wCi4npIRWiOEhoubwscVK/vZ8iCICmjq/bY9+DXXAM+I88fSbUATtoKSqUpdMQ+FBSRIrdagfi0PWV3FZ3Vs0ahgFIBZnhgwyVwjcWuYHL3t9n6wMZV5JMnALieDiPyImAGxiGT0yNgYNBQsBBJIJcgbllowyggak4CjNQEOgGY5CCTuEobK5Uuq6tcxxUSA8Job32vV22LgBTJdW8RwxsCtKCo9AW6ocNaA5MDPbCLowBUcHCrJ5FCjbiWhzwCvPgDdiMFPSFdqpS6Y2FVkJiaFaevV68fiF/AdAGq+BM0SKSS8EWMldIp4Twk6BSxkThnJ7zcl6MLDIIFgFdABkTmy3cirIC1MM27IFzvLwX3t7WObVCv1BJt9QN+3HOgObhBBSEb8HB2MCPjcuFy2iXYnGlmFkQw4ofNnDdlDw1VBxCQa/gRSIctaauoaCP8wGXyWnDu1Ehcc6Wq9O1Ug05U15W9VJKXvgo+lfnI/9bpDTKWQXdUJYLlyZSr9Xb94EdSeMbJWtZWcuInMMvdTuEID6KXoiXpr1iG7hzLvteXg03Og4k5FngaZv7EdFqRwbCshu0/TnDxMTE9LAJQQ0BBSGp19aLcGyz2jqkjoOOg61SKwJiJVONECsRFBAy8P2PeIQvfAQyoAjCJaIAqgor4RAfKmgFBLImoQmxYCf80CCSibDL+csIMagkyAcRARHHEWcpqJDpEitZxQnxhRaBZF1GRHNYHcQYM6DT6IOoCjvn5DmYhE6l1TRyIorBChhTKXwjWQkg6dZKu6itbCnTDvbYegAVMBUdr2ReF+Iv2nJZyTUeHMWHOMQoIB3wgOCITmEb8TqhJnAUYRS7N/cM/Iy2wAZDhaGL+YsYqWahGfUjHUfhipnSDGhk0wwU6gT1oSF0HA3BMy7ehciOhuAfxGtYggpQD2UwDCWcdku3oGy71D4jz1wrXLtSvALjGwTytCmlUNQDVqw1gwrDB7fgKHLCbBgDqwCc+AvMII8LlJdwCH6Gi5ANbgHM3JwfeDCY2NTheixZnrue/P5k5g2X0FDv2GPj3NHS2ET6db/Y0eI8bt3mB7KRU8JzuXcXsu8PeF80nw20ADwCUrdd8C7nP0zJcyH7QKq8kJRnGxx7XUI9uUVr4yU9JiamuyI2gcXE9JAKwDErz+Jvl9gFVKKJQARgAYAA2+DIsdJYi9TSJrbRFCpysc5qnS5NozhwZF6ez2k5FOy394PPkBMgC5IA/4FIAElXC1dBPLXUeCOBfcEfQJPaeSUa+3lz5SOIshfMBo+COKsgiHRQC4wn14GFRp/VBzPoJb46oS6qRi8VLtU+DEi19e4eKtQGn8AYCUxrtkiFJgDBAleZoMEhGECRF2hVzYkNEJVgEY46j8IJgOkB+wA4EokgcnjjevE6QHAnWANuhg/BZMA4OlGItjho/fIg2kIicJDuQiSPoQs8ubhKU2AkmnZz7uPO406rs16o77Z1AxzJ7BXnWZAXwJRx8x46mn9boTb0UdZksCwAF3/LOnntINLhVaTk9Tz+Ytw3zc2hdfgZ6ThP0AtkQ34w8VPup/ycHw7psnVNy9PwNoyZKk0NF4cBo5XCaHf9ZKgaZxBwBxeWZT0btPfZhcD1xA8nUq+GC9dHkj9yCHW9vuf9UicxeaN0C35OqABTICzMxoaOE0kvNjj2HAn9Ybv7sZP13xzwfzZSHHGDrTn3dOatsdRP4/L0xkcRbz1qTExMTA+8EDJiagyocNBxEBGTxgiEFXzIZMTmL2AixC+aje5im8YvBMp+Wz/IAbGpTWpDCKjn60t66UrhykRpAoGD5r+REFNIcDHyiJWINQj9Ei8h0iHMoTgoZbI0CTtJDK0J+iSYgiLWgykJVebXO2w45DzEW/geiSAN+GGPfQ/qHy4Nz8lzmyhik/y838bZluQltDhbnkXTdMFyOARuoV6qZN0oErU5cmGM7mKDhtdOWyfsQbW9Uq+H94AfmsVmuH2oMDRTnkHNNP+2ApwgUqPX8EkRQRg9NhvHRkJLLCqLqNxh3XCXEB0Ocr1wPfLCEmr/Pvs+0BQ+GCn4Cq4GDa4oKxijJWWJVH5joVoAA2BGNsh7mSnMwJPoAhLhZ4BfJetGwZhNcAW3IPMp1ymQFT5wTlgN48wJCaHl8vK14jU45ybGoAbeahM5Z1FNJuW5DHn4tAwYkLXsVPoXuqF1e58J2QcquWukGcpq4fJM9p0W1wnksZmLu1mtwMTWE/Xf7PaePlz3+3sCXwCHWC28V2pdzJ0HPwAntlwDY2Ji+qRiE1hMTA+pEOPXlDUwSsEoxJQY4CypJvEXVIHYv6qsXi9eB28ddh528huQC6AwaB+08baR0ghYClgDtEIGN+cGgwImGsQG0BK5x8dqvJ9/H/yxbL4b6ObYdyPRpilWVoVE8FNlZ12ESyw8jGmX2rvsXV7OW9DItbuUlgLToIL5Mllyvhb4amfKdiI0QexZt4VaBUuQWLWQZFj/6xeIMWBEICB84uAdoElALf27VF4yS9xQUSUKtjviPHLIceiU+1ST0AT7kVI5bArtVqxaF7aJc2ocRvJYydQk0LNTIjQMKAdB+njfXHkObsH2tDx9c+yDUDPQvFvqPuo8ir7MyrNZPYtE1Iahf9T1aJetK6EmyAOVtc2Ta5482trj2APoxCEgLxgU5wk8g4IYERAtfIV0lE1qSRhT+1AkVbWHZn953io1Og7s9X/paN0fAMiXCh+NZ16LFsd9YltRiefUiKxlwsXrefIAwvrQWDFSOG2wS7sJ13G8VZA4V5vrRL/vhXb3Y/HSZFFLeKSmseQ/zWbfmcy8MZz8QaI0ZeZnYmJiYqoIwIDwaufsLVJLdebl5qKhalOAQMBCJc1iM2JTm9SGcEASrdyFwgXkjKgRxCmauK0QExEZEWKedD150HFwr30vDFsrk2XCj7mOIaCMyWNpLd0oNoIHaoM+NaYqEijNYOriXBRmgkKwrJeRgvD0UeEjNLSirkyXp29yQQ4dGbAPtNpaJ+QJhEiURdjdiitbhTwwANREd4kxxFZyLa1NbOuSyM3geT2PQ7Iugx9kQ16QF2bkmfKWFxpSxdU44ini9THnsUfdj6IGmoKa0RHQBbxBbNs4cGgRHFU7zUctgXnwcIfYAbfAJHAjiqO2eXkeEXzOfH3kjWbTwBWgC3wwHIAH/K0X6hfLi0PFIVAoas4b+ZSaymlkkVDQEVqslDTdUtlaF7UwJIQ6bB34AEEBVx7eA2aYLJFX6MAnWyGkKkUvAAzmcu8h6J9q+FfH6/+4rBcQ60dSLy8XLjn4oKxls8qqYhTj8lSmvEyeETSVLi/O5t4rqcmgrRtIIOvZnLq2WryC3jU5DvZ6P9XpeSIjL2eUJb/Utla4Op5+dSrz5rXEPy7mP6A1MDEx3S3tKN4wMTE9eFINFXEXrIBgv1BeAN6BJACjQIGl8tLVwlUAwaB9EJQAVkB+0AAFApRyc+4+qW+fY1+/vR+EB44BWgGDgG4ejjyPBmQE64A4UT/YC+lgl9q7hHYutA5eyWt5el8PKoEBAZ682RD1oy1qGDZsVpuNswF3QFfkrns9LVtkL++lZQE6qCehJVCc1nwHAioJVgHwh0rQKKpFuzAGTcNvtINIBMbBewInwHgYY7fa4WHY5uN8cAi80SQ2gYDX1DVa7Y0EqkN3GoVGUGaT0OQVvCiOpsGvaI52HOMoWAS6CjtNwUCgraxOXsJNjDTX5seQSVYJxsNvMAmoJ3IismW0DMxrJe/dk8lyGzXYWiv0COcGfkVgAy6tF+udVmdSJ68Vxy8HUDWqxc+DIE/W+yBGwjemMfAJoBmsDCPhKOTBRlYlDkTXMEwg4/nyfIPYAB9ipHyCD/2FVbUPRW4SZ5VcfIizChLvcgkhr9TGWfmylgVrKkYpXLw2lPheuHAtp4QnUq/FShOaoah6SSfXkO0i51QNOaeGwaz4CJwjYO+2WkWJ8ziFEGfhR5I/9ogtLqEBjOsQggGpM1GaSZXnK20zMTExMZnKaTl8+QMSENQQXiup24mGA2zgex7RgV4qw4de1gItIBwgHiFOIX7NlGeQQkMJ+AGMkVJTJWP7CSxUgkMIxAhMCKyIlbAHgQwRBIfqhfq99r177Hu6pC6EP+RBEKdNoyy2EYgRH2kKohVSEB9hA8Ilgjh6h0iK8ASDsU2nwJbLy9TsbYV6HFZHh9ix37F/wD4QEslL8QIbXxNcK9o0ui9xElopgynMFGygHmKMuVCAi3fBCQjcIBlEf6thRdSGhXSVz0pdGwWDEa+pQxBV4UZ0FvQC56AqhPsWsQXdrBpWtQRjhF5X4Moglrit5B3KvPk4IUwCzmHo0SkMEDzWJrXhLxJVczWorcKIFzXy6CgGCMY0CA0gFkR5eqt10ShOl6YBEqiBLtBe5QcUoXBFa0YKPA8DMJSUH0AvAFdildUJk5COTmFA0Tuz5W2kGeWMspJVVvxSZ7PzaJvzJPofl6ejpXFZyyTkyeHkD5dyF2UtPZd9d7VwRTVKJj8ospbNKzFZzcxlz1xLfi+rrEaLY8OJl8Ee4AqXUMdbpYnM6w4+GLQPJOV5YIlf6siUV1BJpW0mJqa7JDaBxcT0kApYc9hxGGzXbetulprdvLterAeGggbO5c4BRwB8wCNZl8ExwCDQBvhANxekmCvPIR1kCRws6SVgTZCvLAKK9KgSJSkCeas0pUBABkrdaHLk5oJJoBMQKgwDx4BK0SLQrVlsxtGElgClpczV38k82vobu5GYUBPgG3p3GAjSw3nQKXQEDETzQLdrEioEWOeNPJqDN9A63NIqtlI0DCthWAhjQHVwL8ALRdAcKA28CNrDB7ugUhgjWARwIa32RoLfgNQZPYMuA21LWgl1gsjRHbSCDpJuagl4G4QNA5AIdIPPkUfRFeoc/IW1AT4A/9BqYQzMRkoVjunPBjiHZtgqjDuI8HLhclgNE5TX8vhLFhmxWKfl6dnyLE0EHCMF4wUkpcaARAGmY/IYzMCJhAw4E5AB7dJq4RwYCQKGW6xWK4zBCQMvoTu06a1jJHGuescel9gQK05MZ9+aSL8KJA3aevb6v/Rk0//9YPAbA74XA7Yuh+BvdZ3wSM3Ax+vJ7yfkKadQ57d16YY2m313PvdetDTmEIItzuO8+WrtspZZyl+Iy5Pt7kdcYr1mUZDfLTbpFk2pWfeXiYmJiQlCpMOXfEgI0eh/EyE6IOjgy98reB28A9sIKCiO2IRERHMEIGSj/IB4hwCKuIaQTa+4IFIglNCqtgohDwEFMQixEjVgAxEEURKRZbg0jKhNV2YEPNC4jNhEIxFiDdJjaoziDUIqWkSIp91BwEIKMjSKjWgdh+iMCQI37KFNbxWqnVfmAQMtYguCLAIxUgAJtIObhHrQBPyAbeAB/sIhiInoSFyLo+8AGDMjcSBiKLqJqmAdneyDZ8g00w0whs4qZvUssAQ+KWgF7CIRxdN6Gh6A2+nlSYhagmzob51Yh/7GlTjypHQCVz7BB9ijOcnYqUnUA+qDPdiAG2EPQvaNLEG7yACYQdeoMfiLFEDmIceh/Y79XbYu8Kdf8ANd0GVUhZygPkKSIoEr2EDwT0uidVhC4QpC75CCMxBQgV1qDKyq8sNWWS28nfeKnDNaGl/KXVjMf4D47hJC3e7Tpxr+9ZG6PxrwfS7kGBA5F3mRi60rUhwdSvzDUv5DwMCRut9/rOnf7vF/sdvzjIMP+KS2DvdjdKV2VLJWuBorjbe5T4bsfbpRtvM+FMEhWcuYLTMxMd01sQksJqaHVECfNoncl44PSMvDeQABSJ+Wp8mUhDz7Tu6dn6Z++tP0Ty8VLgH4yHJXyjxoCRgHxBkpjbydffvd7Ltgr26pu/qYIXIulBfapXZgBGgPGDFVmgLMAQrBImbLtye0Bcyq4+vO5M68l3sPPBoUgqAc1A/L5+Q5pL+ZeROVt0gtBM5MLZfJS3/axDZAHhLBpuOlcSAR0KdKbBC5Q/92hL6DZZuF5vP58/DPaGm0x9YTEkMNYgNM+jD/IYw5lz8HMkMKLEcRzdAWy4sg0QahgeIvUGyiNFE0ishDq72RQNuAuSuFK+/m3n0j80ZYDcOxMKBP6gMTIxFDAJREx9Ev9HG0OAr6x0AABHttvdeL1zFAZ3Nnge8oBeNptZPyJAgP9tBJPYAy7AFno5IbOQTuRWYw4vu591HnB/kPkNJn60Ov0TUMMYx5M/vmsrIMC3EirZXXUGdMicEJYF/YhrEjI5h9D07AiUedg9NjpbwCS3B6kN8SFmFVWcVIwSp0gTa9VbxV9Epth+t+r6SnP4z+1aXYf/dLXYDOft+n9/u/cij4dXzq7ANOIdTledovta8ULl9LfC8uT4mco931aJf7qeX8R5dif6vqxT7vp/y2Lo6cEkZOjYylftrsPFJv3+Pkgy6hfrnw4QxOLYvoMl+Vta7bO2eYmJiYHkiBB3RDp1eJKkk30KKyCK4oGAWb1dYpdeKrHrHgV9lfRdQIebOtUJkzyuiZ4eIwoiq+/xEpED1nSjOgEQdH3i1Iq9okFETOVqkVUQYVIi5fK15DLEMriLYWw3Iudw4x60L+QofUQVeFR4iZK88V9aLD6gBFgE8Q197Ovb2irCB+AY2oMUAIBGsUAUWgQsTc2fLsmrJGgrvlhu8RRmhDu6vq6luZt9BuUksiFlc7uEmoE9YCY+BJRNgDjgOIofDMmewZxGiAGZ2XgZBe0kv08T18snp2Sp5CLxA9q5F9k+gtz/Py/DvZd36Z+eWsMotd5IclqAotkpnH9YgPAAAwIP7CPwjHh52HZ8ozNGpjLGBJFa4wHAjccCZsw6Cgg/BnRIkAzG7EeJyVw1G0frlwGT7BGIE64PkOW0eVQunUFYUBYCStE2WRGOSD8BKMQS9wJtSL9ZQfIJCexJErdvAeMUYlxsCrqIRm2CqRczY6DuzxfylVnrsQ/d+uxr/rk9r7vC/0ej+11/8Fyg+NjoM2zt3qPB6yD0ZKI1cT/wAYcPD+Hs/pg4GvIcMe/xdACAFbT7/3Bcl822ZJS09lfhm09aByp1AH/IjJEzOZt3RDCUg9tGkmJqa7Jf5b3/qW01lZv5mJiekB1tTU1Pj4uMPhcLnIc1uVVFMCJyDe04uTYKN2WztwkLCOOS8DpAC94RD+AlnoY3Ee3oNdABCAr1mqvMUG6EMvfAFKJKtEbr/iyN00AYG8trnKhaVSaXZ2trGx0efz8fwG4kEGMlfCe9Coe/2V1agHbSGRAhnAFGYA75CBkmWdWAfkrWINkLpklJy8k153BdagaZiBDM1iM3arKKnrerFYnJiY6Ovr83orFxhrheJot1FoxF+agp4CRtEuOoXa0C7MQKJH8CAPYAtuhIXYoDCnWTR6jRoUiNromwHRI9iG4rXoqWnaysqKKIqhUAh/kYL8qBzVYnTQHLzaKraCI9E19BofJIIjUQ8S0SlUDtvQQTSNo/ASIUKxoc/WhxqoPXBOXidvlsQHKSgociLGFJXA52iROieRSKRSqebmZpww2CWVWyX4H/agqpAYAknDn2gLrcBCOAQdxMmAD35OID+MRDrqx4cMH0f8Az+gIMyuOMfQFIuCMUURpOAcQ0E7b28T22AejEGetClOsLsCvZ5QP3nTOgFiwSu1mrC4v9392IDvxRbXYQknjJWjH4cQbHYebnDsRSL4EhgKrLQLfjvvC9p76h2DLc7jfb5PtbtPgUrRqG5oANCynuv3fdpn6wDjusUGtOIWm7o8T6Mq0bzKmkks6aWlg3vbOzo6OI5dAWJiYnootLi4ODIyYhiG3++v8gPiVzWU0JSqABWIF0EhSGMcjdeIAvhWR0RAEMEujuKrHiEDKchDbrzVFUQExAgSmMzbrwAV+IvYh/CBSpANgXJhYQGBqb6+XhBIjOCsZN0AGhMR8pqkJoRFGnCxi+KIOIgyvXayCDpMRc3IiXRkIDDDbYiw9M0t9C5gbKAgwhxyOjgHGqIxl16xgzfADyCrtra2YJDcck6MMW9qph1EvCN11ryQkQQ4zg6sQgylAQ5/4QdEQGzQQIkgjoLkpiShnnoPxhT1IvIAG2A/LKRl4WFkI2RltcItq6urMAluoVEbOWl0RrUwG12Dq2EVbIA9lO5qBw5tIRvMQ6KP86EseoE8vVIv0mmL4IeCUUA6mcUDXFltKIUKAQOovwpX5XIZJ0xDQ4PH44FtSEQ29AvGYETQX1jSIrXQiG82bkGn0B0cJf63kju2YDY1Bjbjg0bhtB6pB8ZQs8EPID2Uoil2qx39wolHYYa6rlAoAGYsnOj0tvka93NkcXqOvInY1gkqqLfv6XQ/3u//bIvrCNigyg92wdfkPNTsPAKQkDhnna2/xXnEIzZawadmBvMqWnur67jP1s5ZeQyQrGdkLd3pfrLO3itYHXbiMZtTDKF+fGzm/WvZ1Gopu9Db7tu/f/8m9GViYtq58vm8Fd+8+LFUSWBiYnpw9dprr/3kJz8BZoFvqgBaFQIwJQls0JRa4RBNr9IGdkGW2KWfaiKYr6yXgT40UbWoOS0HTAGOUPqEUqnUW2+9dejQoY6ODkna5k3bm9qiQqJm0XhzSaxK0g3MQApswCFwJE2RDZku6F4FLCowXywWe+WVVz7zmc+AQSupG7WtMWgC6ehRbTq1kCbWGlPSS2ApilPIAxJVDRVkVoVaKlmWP/zwQ6fTOTg4WHtdATXQPtY2h3roZ1NidRvCLgpuMhIpBb2ApmnryAN7MGqAYGohFULD3NzcsWPHqlxOhfwwHnUC5WvbJYnmSyG3NYZaAtwE8iKxmk5m93QZpwflUWKbRp7+oL9eaJ75+Xn8XOFtvqaeF5oGX+T4j51mWDTd0KxotOYtRVSoBH/MRHrqVrbpQZQyyPun6GwdScSurGWLasIrtfDk8QRD05WcugaTnHydbX36cnHyAzV5/vd+6/EnnniC/nZiYmJieuB19uzZ73//+4iYXV1dtXP3td/zm7TpUO0utulnU8hAJEK49PAemogAkdWyiBoOK1mAiWYrl8tnzpwJBAJ79+612z9+dR2tEN/YtZBAE/HZ1BD+1u6iFDa2GoO4BmygidhG6ERgQniiKbquJxKJ119//dSpU319fWa5iratsyocrW0If2t3qym1iXALsI3cU2bugnBKRglBvGoM3HLp0iUM0L59++AcsxwRMm/bO/yt7lIhsTYFu9VstQXhBDpbRHdhGPgKu7Vwlc1mccIcOHCgpaWlljaRf+duqc2AUvjQUtV0pIAfYEwVpQAzZaOMIcMw0WzRaHRyctLgnXWtj7YfeokXKkyIFgxDUw2Fs/AcBxLYcDkKreOPWQM+1A8ft0sFZqgmIkNZzxfVuEuoF82XeuuGmlcjKozhyWUzsx7Lyuyl1PJ7n368/aWXXtoWfZmYmHaicDjMLiAzMTERVWMzNrZ+quk0D4RtYOImCsE2SIJe4qMpgoVcAgVPICdN2YlQvLZaKqSgtk3p2N1qBnZBddXZK8hmJauoVlHvtoQiW0uhiU1TaRB2YeFWY2rnhnCIXiuuItcthRpQ7abmsL3VhtptCLtbjUQpt7mgO93FUdjj4321s1c3EfIjJ5CxttpK4o2NwTaOotFNzkEiWq/+MiG2mXec7dgY8i7C9XmoDUKKiaQkvXbblBVFULA2EdugzICt25y9Igk8J/mkjoDUVZ29YmJiYmKq1dbv3qo2Hardxfa28QsxAsGxmogM5BYqhIX1GHET0To3QQJN3NrQpl1k2NYYhKdqomDeIVWdz7q5tq2zqtpEbG/ahcH4bEpEu3TOiO7aOBui9k6MQYZte7e14KYU7G5rictcCaG6CxswRjuEK+TZuVsqW6ZgxrZwhdZrUQq7cAtStq1/o6xWqyByDgT6TbNXEIrX4AHZ3lphbSI2bJzbL3XS2SsIjOERW8APdrKK2S2NYWJiuj1t/kfLxMTE9PDoRmuOMt0/YmPExMTExMTExMTExASxCSwmJqaHV1sfpWRiupXYOcPExMTExMTExMS0C2ITWExMD7HMNcy1TKbyyecNRdFl+eMU86MXCoZOli3YKhzSSyW6jTx6LqfGYvhLFg2AdN0olcjuDYrfSIaqopSWSqF4JWmTDMOAnem0DpvXK0cpFFGTSaNcpikWTau1cKt2cnePgUpgTDr9cbWbZBjEjTCmUKh0HPUqippIaDBGls1MFuLbmxqzvVBVqYR+bTJgd6xCDXCyeVbAgEoikpGYzcLIbeqBGbAfR6tnVDZLhhXnhqLAEtKF9arIuJsnId2lqk4ybh4qDHw2riWWjHyCLKxRkWHRVT29pscWDJm8m3wbaTi74joKFjPrntGNbFyPzOqpNYtuGqNrRi6hJ5aNcpHsbtCtzxkmJiamB180DOFrvBr0IfqdT0PPjUI/DRmII9X4BX7I59V4HInrX8tmlEe8UFUzx86EILKlXRJZstkbGUOCIAITItG6MYgtWqGgRqMboqcsY/dGLHQjkTBHYQaVV120UaSbAK18vmohDFYBM4lENaSSLhQKsIru3q5QtjY6E6vMkL0rVqH4Bm6Bt/N5wg/FrdHWFGgBMIPTDHhAacGEGZJSw3sEiopFQhc36NFmoZJSTk+uWBR0xyyilgkJpFa11Cr+ggEs6gYaIQItKCUtvkBoQascNQoZPTpPqqIpqLmYwa5RypvHmZiY7rLYWwiZmB4WbX0LIWigPD9fXlhQwmElEgGIcDwPjCtNTdEU8olGLeUy73ZbzffifSzDAJaV5+YsisL7/UjQ4vHy8jKFDM7l4kRRl2VldRWIwzmd1ppXrtzkLYQQsElZW1OWl5VYDPzE2WycJJFVCNZFMCWTkefmYBugBwc4h8PKcbBZXV2FAbCNs9vRIvoC2EKnkKFSeKOAGYVC4SZvIQRpEWOWlgDWMAydsto2vsxb19V0Gj5UIxEVTVutMBhYD1eosRhaJykwD8YkEoA/bNzIGG3LWwhJ5fDq4iIGAhuAM6vdDm/cA6s2vYUQIm7P5+X5efgZpUCNGGUUJMasrOBD5i7z+U1VYfRxDpDBgsHmGYWyZIAcDnlxkRTJZEgRu93CcTiEISNjV3OyVd9C6An0utffQghMVJdGlNF3tNmP9PiiheOtDo/Vyhv5lDrzoTJ2Rpu/YuTTVlfAKjk3nDylnLY2oVx/S52/oueTnM1hdXj1QkoZeVtbGNLC01Z30GpzWcpFZeocCJXzhKz2yovMIfMthMvsLYRMTEwPlba+hdBQFHzt05hCIoKmkW9+XQcJ4AuffLdns5VYvPGrkoABYgG+/2lQEwTk0bJZwg/xOAkBiE0I+qh/dRXxhQSamjdmIFBuegthVYhKCDQIcLzXi7BSSVQUGANWEUKh2nqIzMs8sISUMo2h0QcUgfBKp1RoCnqHztI+VrtDpim2vIWwVgiI6EIZkTqZJD0VRRKIa+IRcRcwDJHaNLviLquVANjqKkkBPqFFQdABMwjl+Nnm+jge1Qpu2fQWwoq2oBpID/0lA5dIYPvXYVV541sIK6mmMNBwOJqjRciQRaMK2opGycXOrR0EzCQS8CGyYRxRF4xBccJFKJJKGUgBYXIcMSYWs6A7ZgZaeutbCGk6kSqrsx+pE2e5QDMwALbo6TVl/D11+qK2PKKtjBrFjMkDHyOEoZb15LIyeVYZfU+PzFh0jfPUGZqqjL2nzn2krU1ZwCF2N3Krc1f08BSH4g5P9a5t9hZCJqa7onw+zyawmJgeFm2ewDIM0ElxaEhZXgZmgRqtwBSPh8wNTU0B3QjDLS+XZ2aAj2JTE0GcqsBK6XRxeLh4+TJAU+roMFS1NDysRiIgCXAeyIb3eIAdxatXpbY2AqA1CHuzCSzDAFcVr11D/agT1AK+Eerqamc0QDmFoaHS9DS2wbtAMbGuzsLzpevXQWPksmEqBavQKDBay2SArQRottMtJ7DgCtIvGFMqwRikEGNqbIZ5hY8+gs2EksNhbCADSfzwQ97tBsHDGLgCBhRHR2Ge2NCwwZM12jqBhfyFy5cBagTOwKALCxaOE4LB8uzsr9uqrRNYyIZGiyMjBIgzGZwYQiAAJwM9cRaRa6qyDAuRTWpqqv5OwCCqS0ugZ5wMGFPyg2dlBaVgRvadd2AD+oVTDuaha/LkJPKTvtT8zKhOYLmrE1i6pmcixZ/+5/K1X4IRlZF3tOgs37rPKtrKw28Vf/b/0havaWuT6uQHnNPLhTqt0sc0r81dKb39V+Xz39cjs4BXQyvzbQe0xWH53b81Sjll+C2LIPH1XUY6LL/73zlfPd/UR+az1sUmsJiYmB5CbZ7A0nU1Gs1fuEAmHbAdi8mICIgysoxEkAN+smuJhBKJkDBhXp+oVGSxIGYhZJC7ewoFRAT8FZqayCzS3BzncJTX1iyKIvj9Wi4HEhAbG8n1s5rotv0ElmGgHtRcME2SOjspM5ArKCsrCKOlyUn74OAmEjA0TZ6eRlBDcEQpgi4cx3u9iPv4oDvK6ios530+hNr8lStCfT1i1g4nsEjlk5NFYAngymqFT9AKHwxyNTCDAF24ckWencUhcrFqaQmtW0SxNDRkUVU4E3ET+YlJMzOI2jAALqoU3qjtJ7C2oBoGC64oIe6bAwe6gJ1gjtqY+8mt2n4Cixpz/To+cCmoA2nwMDkZEgkcpXOaIEZizHopXZYLV68SCkLmtTUlGkVZ1Jk9cwbQAgtRFpagdzAYxcXm5tpLnjeYwDIsZVldHCq9+d+UKz8T9pzm/c0WQ1enLxZ//l/UiTPgB31lHAMstAxy7iBZzt6UHluQz/2j/PP/oqfX1LlL2uo439hryPnS639p5BLqzEVDU4RQl0VT5A++ZyiyACxhE1hMTHdb+Xye8TcT08MrACLv93uefTbw1a8Gf/u3sQHss+/fH/ja14Jf/7rvs5917Ntn6+tzHjkCgqyUMUVmpkZGKJCRffMyJqAHcGbr7RUaGsA0ajqtATW8XvBrLRvdXICV8vw8mvM8/bT39GnX8eOgZHKJr3oTu6aBUQCXnscfRx7Xo4/ChvLKCrIZug52sfX3E04CHOOTzRJ63mh8rUB7la2tMjsFuuVcLt/zz3ueew6VkzuhzOuNVGR2Jpksz825jh3zPvOM55ln0C4gGInostjeDu8BpAgZg4PLZUD5Jk/eXCBy1ON+7DH30097PvUpqb2deCMaLU1N3WOriNtjMYCv65FH4HZ8MNA62DGdBlkKzc2e06dhjPP4cc7pxCDCe7QgENN+8KD/K1/BGeX/0pfsAwOOgQFbVxe5V0sQgKpia6uWzaIqGIOhrPzaqdE2Y6SpRiFtEST703/k+PK/4zsPqxPva2sTWni6fP4HYEXHZ/618+v/o3TkRZwShlxAHbScUcwq0xfUmY/Ewy86vvj/4AIt6vhZfWlEi8xYXX7p2OdBq9rKmJ6JgEStdpfQd4rz1NGyTExMTExUiDKIIGJ9PQkH5pe/leeVpaXy0pKWTJKUZ55xnTqFbPL8fO0jZoiqCPFWjvM+9xw+UkcHuftpbQ0RgfP5pJ4eW0cHYg15wA384HKR6xnSrd/YixhXmpgojY5q+TyJPjRqaFp5YaE0NkbvyzYzbhA1xtbZ6XnqKc/zz0tdXWAJJRzWSyXe50OgBCChm/igF8QYn692Ku1mMgxyT9nqqhAMel94AREcNIUQjJ5WLUFUBSkVr11z7N0L+oLHEAERBwnMGIbY0gIDrKJISiUS8A9MggG07A61GdXQqKJgG5HXC3548kkgH7mluubZvV+TVTgT4A0yFVVjDPU/NkhDzz7rPHmSDwTgbXqUCG401xlwnTjhfuop74svIoXcFxaP4xQC/GDIYDDqUTFq+Tz4gdzAVZ0yu5GUUvmjnxRf/0tt4RpwgqYZuqbFFy1yTjzyovPzf+H40v/T9sTvcYHW6uyVoZA7tpRrb/DNg67f+Z8cL36bbzugpyPa2hTMFA88L3Qd1aNzej6pzH5koJ7ek5y/kS2aycT06xCbwGJielhlGIj3oBCgCbAP8AdqQSL4jFy65DgKkY5Dh8jFt403m4BFQC32wUHAGWEFq9UqCMhD1ykw8nnUQB4Hy2Qc+/fTC6E7FECEPDLgdpN7wiWJ83hQM+qpLjwB9MGu1W6HAZzNhmzYoM8v0EkZcikP9gCmYzELzwuNjdXrpVv18bXBrQKSpFKoltyp5HKhLTRE4CkarWQwjYGXyGN9brcVxrhcYigEp4GbLbquZzLEGECfeZ0TdA7eIu7asVCtfe/eyoMPqMdc/UFNp1H/Pbaq6nYLfpDMzZFJq4YGqbUV44WTAbWR3wmjo6jf1t1NpsNqKiRnFOzXddV8hBDEiV8FpCpdR52wBwNN6BbGOBx83Q4mjASRq++0v/Dn4t7TFjlvkQtcXbvV5tZTq3o2ZvU16pmonlzm2/aL+5/jfR8TpJ6N6ollq2gXuo/xrfv4xh5LKastj1htTqNcAobquQTnrjMyES08JfQ9yqHsOrzW6DZGkImJienBE77VxYYG+7595PoQIqymkasFiBSqanU6SehB+MbHbkds0msmsMh3viwjA2I34pdg3juDYI0Kyd3TySQJNA4HQrmaStn6+jZdz7iREKFQG6KPvbeX2GMGIEQ5Q1HInEt3N4lBW4SwCLMJSzgcsJagDjpSLFJjdMBMqQSKINdpFhbIxM0N7n7aVmgaf2lP0ToJeeblN5hVzaDE48RRXi+BGYcDsZ6YVCrBenKjtHlfEsoq4TA4Smxq2kRit9RmVMPASZK9vx8p6COMgZ95czEBmh/6dVmF06NcRlXEmPUoD8fiZCBVra2VxsaQwd7TUzUVAvOoiQQZGnMVC5iKMQK4mscMGK+DWpHZvHOfnJPt7bXscSMZqqJMX7D6m7nmfou4foLhVMhEQAJGLqFFZoxM2CqIVunjpxGNUkaPzVuUkjXQpK1OoFFx79Ni3ynCCRaOTF2lw5zDZxTT6uI1LtTJNfTi3wkty8TEdHd1e1+FTExMD4wIboLVSiU1FpPn54sjI5W7yk26Ar0pq6tgBdDJ1hkoAeQ6MFCZWDEFyhQCAZQE06BmzuXSCgXQHtBNBZLmckikOW8h4C/HEdSjsAUwAoMWi9QqIpgN4jRXX0IeklkQyKpboggD9GIRdMUHAgQ6Mxne4wFpaalULUDXCnVXtrYTQSsTwSvGoLMqWWWcHoXgQMLi1RU6YI+5QBXs5/1+gBc+AC9AJJkIw4aukwm+HS8ySrwaDFptNhQnl0DTacAo2rr3VpHMGAVFKS8ukscqx8ZK4+PkpwhGtlhUI5HS9DS5AE4v9tJlVmtlGGomg3MM3SGPG5jzjwSLUUOhINbXUyYG65PfMHRl2XVVJxk/Ns7KWSWH0LzHomvK6Lva2gTf2Mt56w1FNpSSJRtXxt4tn/tH+eLL2soYSVmXmaFoESWyspVos4gOpGipFb6xh/c36dFZi0TuujLZ1MK3DIJEtfiiUSQruVSqINrR2DExMTE9sOJ5zusl4cl8vF2em0NoFurq8N1Or2Mh6OODwERiU01EwHc7YjfAgMQvfMwghSKcz4c6yWxXsQjqQEwnYc7lIvyQySAA0eI3Epq2DQyQJwdtNhIyzG9sNGTr6ZG6u8ks23oc2SDwhiThQ41BftIQ/u/3IxEx18Jx6JGaSgE5CNWYIW+H4RvghCb1bBaBG2EOG8QbteuUm3M6ZLIPiIXWIVEkGXgeDAMPaPE4QR27HQVJFyzkqUziz50ZAG1FNTSEjnAOB+qXZ2bUtTUyxVbLeL8eq1CJ1NFhHxysfVwR1ZKzJZ2GJSAK8ANOpA1jDUTDCQPaqcKMIOiKgvMHI44TjAyNz0fqQaLHA4cDb0ARt3CRaBOPfM5++p+TR/z4dc/gLC2XLLygx+aV62/KZ79bvvKanomClSsZlLJRyhnloh5fKn/0U/nsPyjX3tBzcT7UKbTu0dNraJLvOUFuyMrG+aZ+YJOWWDTy5MJwpQYmJqa7JDaBxcT0kMrQNACo4/Bhz7PP+l580Xn0KHANHzL7YBjAFFCX2NKyeXVwU+A8YMSGO5usVltfH1CJDwbte/YAVsAQUlOTsrZWHB4uA0oK62/zuZWAKBxFW3OH/K0taBhWfNYvsRJhQ9cBmrb+fvCr2NEBZqVgxHu98uxsAQYsLJDLoVsMQFuVrRuIHN6UZ1MlhrFhLSQzM+jKeewYAEvq6oJJ4DMAsUUUQWnF69fJHN8OX6uE2jgOmQGIhcuX0WupvZ0AN9LvsVXmU5lqLMZ7POTJzRMnQLFkZat4HD8wOElyP/aY91OfAkGWzAXUNtlD5shSqfL8vL2/H+gMe/CrwP3kk+QRgE7AXyuwlfwWkqTSxERxZATVbjVmY4eJZyy6ZrU7ra6AlljRU2FLuUiWx0pHxJ6T4sFPG6k15dIrWmzhY2NAovgQb5gfsqGjCN/QYzv9z6VjX3B89l+LJoBygWaLXChfebV84UfqwtXt3kXIxMTE9BDLDCt6oYAv9uKlS7beXqmlRQiFkIigT5aRmplBdKBEYRYwZW5vjryGITY1Ofbs4UMh8INYX69ns2JdHaIMYhO5Pbz6asIbybyURS9rVVIgNCOKmxNrhUBZ2TK1ng1RCbESgGTv6yMXwxIJ2+CgGo2SGZaZGTKbc3NjIHORcs7tVqJR4o3ZWXlhAVi1oSC2zUhdNY64BXgjCHCC1NpKYAYGAG9Aay4X/Fy4dg1/yQWeWxpgahtUg6xWRGSMCw6R3pmXkSqHoF+TVagFlojk7v5KCpoqlch8k6I4Dx/2vvACX1dH3yAE8yo5TG09W4AcrkcfBaDig8FSIhHe7QaclMzlQUkNG99lvElWwSbtf5av67AIIvYqqYbON/ZIB1+wnf6/2J76Q6unXrn2hrZ0HYRQzWBgWylZCknpxJeEpgF18nz5+ptWm9P27B9LJ3/L8dw3pcEntJVRq82FROX6W+ULLyvTF/RCplIDExPTXdLGLzUmJqaHRiAAR1+fY3AQgZ/cyR8Mch6PZl5dBNkoi4vAL3p9tVLgVgKdiA0NoFhgBJCIczjAebl338UuuclrenpHszZAK3BCFXmBTWCX2lUnYI85p/MxKplohYKc3Q66As2QBcWLRcKOy8tqJAKGU5aW5ImJTVR0S6HvcMaGUmi9eiWTGLt+zbZqjK5TZOScTqm7W2pvB0ghA5lKGxtTVletdjsImFza3Zkx6AvQMPPmm2T66ehRcil1N6xCWYwj7/cDYVEKJ4bY3Azfogne5wPRkrUnvF78gEFOMv20EWTJ5Je5mu/Hl4IxXg6HhIINDVoyCfNQT3luDr9bgMX4xUKMuZFQuSobxSzX0GP/zLccL/5bPbWsXH1Nz8atgsS37xf2Pi09+tt8Ux95ECAXRwFazsoJFnzQRx3OIVNX5A5/m9vCi3xjvzj4NN80UL72C1TO+ZtL731Hnb2szn5Yfv8fCMUyMTExMVUFUshmC9eulcbGHEePOg8fRnwhq2KdPm0VRXLRqFyWmpsBGLVzFjSab56hEEXEBUQHW08PKEKJRpGiK0ru3Dlyf00+X56eJvf47FybpjxuJARKRJPaQAlTESvNG7pt/f1Wh8PI59EvMFL+/HlUi+hWGh4mkzW3Enrk2LfPsWePnkohtCHekZel1K7nZbZVG6lhDEohGpLM7e2AGRLqcznEVmVhoby8jCiMv5tvU7otoUaUtVrFujrn8ePOY8eMUkmen//YCffQKjgWlYAlxKYmVELPlvLS0gYOAfBgt2oeHItTyLwzDiRDYKZUAjOgHhQsz85aJYnAzPJybZFtZOU2XxOzu6QTX3Z8/i+k41+STvyWuOcpLb2mp9Y+Plc53sqLFqdf6D0lHvqMeOxzcJS2PGJRFT7YJvY/zrftV8bfN3IJsIcydkYZfkudu1Q++w/q9TcqNTAxMd0lsQksJqaHVLosg1qUlRVKKvhLrsiZd5Jjm0CJeRc9zUwymFMetUywmQ6AjOZVO7KuQTYrmK+9A/+RSYpAgDxFWPMcwY0ETCQ1ILOiAGKAJmiF3ChktRJkVFVCUTZb5ZqhpiERG+SpNPrqZbAXjJ+bI3zW1AQC5uvqbJ2dnMdDlsTaCM0QulXZ2iqrldwer6p6JkOa1nU0BIwTQ6GKN0x3AZuIMbDTvPEe27AWaIXiBIV1XVldBZORxwB1HYAO+AP0gMVv1vS6DIzR9DR+Htj7+qqzV7tiFZqgHqaNkmpxMkgSOUlsNtiDFGIAhhhN4CzC0JgjSIvjfNBSKamrC/XQFCIy02Y1zAv4GCMLSsGYxkacMKicLNplaqtJRrmgLg4Xf/6X6ti7Ri5pKDJZ1l3XrJ46q81lFDN6Lm5ko+RpQUECdBrZOJnJKmasDg95oxCKLw3ryWUjHUaK0HmYUCncgl9VqbXy5Vf4jkNWb72RjQlt+0ClulLU0+FK20xMTExM+LLPZIrXrum5nOPIEXrbNRL1YhGxyXnkiOf0advAACICjc4EMMyboHmnk5RNp8muppE4bn7tk29gxAMEC0SE2VmUQjYEF4QDqbkZuELy71w3Ca80UJrGICZigyzwhHBmrqhAgprXSwwxYYasElUsim1tyGO126W2NoDNtjcIbyPztmWwh/upp9xPPokeIfwh2qKbCKMkUvO84PHAFRoirxkxSaT2+VAEpUmk1jQQGvoOjCGeDAYRqRFzife2wMxNVOsLAn5TU/AwaqAzQQbsMS8Z3mOrIJwYnMNBzg1KoTBD1wF4+EvGCLscB1ABmdC73pCI04P3eAiaYpBgvKKUl5bIpVbUoyhATQIzHEeuxd6m9HxKGX6rfPlnOlkAK2Lkk5zdbbV7jEJSC0/rmahVcnK+BjSqATAyMbAHTLKK5mIOZDrMCmYoD/2cb9nLt+whxevaxf7HDAB1eKrSBhMT010Sm8BiYnpYBVpIJktAmYUFZXVVWVoCuIh1dfgLmACiEUow57NIXl1XolEtHrfUcNvGy1cVATWUtTXgDj4EMsAcsqybE08mnd5CoBA+GNSz2bI5uQY0AfOhKjKVs7BAnk0zF2LgnE55dra8vIyPUSwSRKarq8JO81E4AA0xAHymqmQeh87NbTHgZiZZrQBZ+k4c2Vy2nK6MDn5FhQTgcjnCo6BShwPeI5/5eWAWEKr63CVcQaCqro6sGWE6FtYS6Km9p+zGQoulcfIuZ7QLgCY3lMVivLmU1T22CkMJ8q66nTaE3xUAehijxGLK4iIGS4lE6N18YFl1dbU6CQXoxIkhNjVh+GgKFcaFrBcrimQEXS4C0+Z4kR8PtVNdm2XFGanND8kffF8+//3ypZ9a7V6h66jQcVDoOGRkosrl1+Qzf6+n1oT2A5w3pEx9IL/912SxdndQaN1rdfrV0Xflj34KKuXqu5HHYq6CoecSyvCbOCFQFeeptwiiIReMYhqeIfdtfaxbn8ZMTExMD7AQkRGjEQ7ILUWGgbCL738EaN18GyB2yfpEiQS+z/G1j8BB1l6MRIxyma6cZZh3FpP4FYnQ738aixEpEOg5t1vw+8lEhtmQLsuICFvD981048wwCRFQi8WIMR4POEGNRsnNO2b8QkxE3KfFETfBSMhDoqckIYkYUy5bzNkTWtvNZBgq3DI3R5cB1RIJEhzr6xH1EEPJ6uMcxyMKI4ACwBBAFxYQJYEcsIFWQKCLvlnPXPuSBkfEbnjsdnyxIWJhG8NE4jgQa20NI4Waxd2wCkINaAt+hpcIV0QiIATRfDkMeTFlNmvlOIAKyISQzOoqzMYh2Fa9tkrOMU0jcOJ2E5jRNMIP6ObN+OEGMnR1ZUz+4B/lc/9YOvN/qrOXhPZDXEO3Nnel9OZ/UyfOWCQ737qXq+vQF4eRrXz1dYvkAC1YRPNELWWVibMWpST0HOPrOqy8QNbcLKQtumYVbv0aTSYmptsSm8BiYnpIBZYS29rAcPmLF3Nnz5YmJ21dXaArMneAo4IAbvt4RkPTVPp66epdVFargZwOB6XMqsg8SySCmsETpAZJKk1PA93IhccdIAVaJBfQJKkwNJQ7f57cm9PbSy7BgWunpshdVJoGfHEcOiTPzMDy0ugo2hIbGiivGPTNeiDO5mbObseGlsmgIEhI6uggELxRxk1vg0Kd9oEBi91euHQp/8EHYCO4CCxOeGt+XkunkQe79n375Pn5/IULhatX7Xv3io2NFXgy381nBbPW1ZErjW43jClNTYHU+Z09m0lIEaw5P587cybzi1+kf/GL/EcfgR1t994qQG0g4Dh8WJ6by58/X7x6FehJrrv6fLbubnIWffhh7r338OtF6u5GohqPy4uL1BgqMgUGEt1YP4zX4nERg+V2g4/J75xoFOPFO534kUPzVCcZq0NllRx8y6B4+DNkruraG3py1Xbiy9KB5/nmQenx3+W7jqlL15Wxdzhfk3TsCwQ3MxFtdQIoacVp3XNSOvEVsKY6fobzN0nHv8R5G8jlU5wKubg686Gw9xmuvtPq8vNN/dryiDr1Aeep4+vaK20T3eycYWJiYnrgpZVKZBoolSpcv5791a8yP/955pe/RKwHEiAiFy5fzp07h29yCVBhRmc1Eimbt+0gBCCR83oRy3IffKCXSghP5LYs83se0U2enUXQR+wmUxLm42CI6Tx27Tt4HSGihSRZ199wQoU0ThRJE2b0QbRCBCyvrenlMtKlnh40imAKg/VcztbTQ6700AmsQgGHyASc+fI7sl7kwgICltTWRq6H3VKCIDQ1oZXc++8jECPO0uXkEfXQKTWRIHcbOZ3OkycR6AEzcBpCudTaWpmdMQxleZl0qL2dwIx5I5I8OQmfA3h2QlMVbUQ19A4VonLAAz5wBVnWqrkZ7HRvrMIJgILUgfgLfhACgTz8f+aMFouhLdRD6gQ/JJPIgybElhYCHhcu5M+dA8mQM2odTQEM4ENywRL84PEQUJychHlVfriZYIrDY/XW0wkmq9MvDjzJeRuVsXeVq69aeFE68WW+eUDPJ7WVcfMubKvQfsj22O9wvgYCHtE5sfcR8dCnrZITxQlUzF8Rek7wjX0Wu5ur7zZSq+r0eavNJbQdNNtjYmK6a7JOTU2FzDUXmZiYHmy99tprP/nJT4LBYP361U6AFGDOMO+lBxAA+6pzHOAAsludwMLP+3KZkGDtfUxmcQsKrl8NA/qQK4109XeU1TQQYTkSAX3W3gGUSqXeeuutQ4cOdXR0SNWyVZltkQ9duYm+41nXDVkGHlELYTm5KquqZLrNZiPv0KE9UlVyEdVcWAGHUIkaiwGRiQEAmmp31qVpQKbYK6+88pnPfKatra2SWivzETwdLoIxEnkvOKnEvK+eWELdpaowBibBBjBi1UVIUdfWrC6X4PMhxTDXK9WLRXLrk8ez1RhZlj/88EOg4+DgIP4ihTQND9fMssEVBENR26/ZKoSGubm5Y8eO4YShKWRcqNvNOivtok4d5Gs+34GzCANknjZkF9mq42U+f0os3ziBhd4BUjFY9AY6mIHxQiuER9dXTpmfn19YWOBtvqaeF5oGX+R4esIYFrmgFzMWtWwR8IsFP3XwE4gs6w6ONGRzrVzJyTm85EaqUo68XcjuskoOc0CL5L4qTbXYnJzdQy+fWjRFTyyrC0Ni/ymruw4eN7Jxde6yRZP55j1cQzd5zNBiWZz8QE2e/73fevyJJ57AzxNSkImJielB19mzZ7///e8jYnZ1dXH4ZqZf+xvvyEZQQKCht+SQcIDwTUMPvk7NQEa2URaAgfiOUEKmBAQSF2jcQYQBP8RiIp0hQrjJ58vhMGfeYkxihBnCyuXymTNnAoHA3r177ZtmtRCkEGvoY2hm5kqi+QAjmQIzWyfGkEkOgUBCLQXBfhhMgxSMyecBMOS6C4yBzZmMkkhQY5ATWeCDRCLx+uuvnzp1qq+vj5TaKBJ/aRA3nVOJ1DAA/qHBEUaaUZV4cmukNtcCI+hiRnwSqbNZzudDCg2stYJbLl26hAHat28fnFNJpdqIahWrTDwgLdJG76pV2WwWJ8yBAwdagILVgaAyQaXKBsSxJu8RmEEi2hIEYmFNHjKmyEONoZNf68Zo8TiK8IAZ7FJjCgVydxgI0DypotHo5OSkwTvrWh9tP/QSL5i36lOhyzJhA6vTR1YbQAJwopQxZPLGIavNabF7raKN4ARSJLvVRl65aKiypQjGKJAF4O1ughAwBudcOqwtDPFt+zlfk4Xj9XwKu0Ypzdd3c0395ElDi2Vl9lJq+b1PP97+0ksvbYO+TExMO1MYcaGyycTE9PCJzIY4HLzHQ2YQ3O4qfBBKMB8uq+xCYBCABZ2wqIrOLtWGYRR0u8WmpkpZ1O/xSO3tQii0IdvNZbaFeipW0arMS4gVcDHRk97qD+Mr0yimkFmsr0ejdO4DjQr19WJrK7/d7NWOhHbtdp4aA4Be7xe5xlt1l7k+FHHj+tIMNBkcLDQ0kFkhMwVFiDFtbSRlZ8agNtK0WTP9cE4nKbsrVlXdTi2p/kLAr5nqWbR+2mCkUHP1jMIusZP+MKgRZ3Iw+V1Bd+12sbFRammpzl7dWFaLzcX5m7i6dvy1AiI581VTvGB1BbhACxds5Tx15juG0Ee31Ysz0CRX4joXF2jm6to4T6gye0XSBau/Wdx72uquI2u1cjznDYkDj4t7n+EauujsFRMTExMTUfVrf/2DsIvATb5gzWWkSDhA+EbINoVEetTcIXMiJE81oq0LEQTxuhI41vmB3gNVCTc3F4KUJJGAUpsZiQhA63dgkV0KMxQSaikIjFGNO1YruRG4rq5iDGz2esWWFoRLUnZnQuXgloo3qpEaBlRhBoIBTif1Ial53XISqUMh3lwAlOyaT/GT96VsN3t1C21EtYpVPh9ZjaE6RvfMKhNUPs5MTwbqf/CDmU4s3MQP1Bivd5MxQDtCC3TXNEYC763PXt1C6LKd3IFFZ69IgiABALhgG7jC6glZTTwgrxT01hPGQLvkXLJjlwsBPJrJFTJqDExx1wn9j5HZK958p5DLL/SeIPzQPEBnr5iYmO6ibv4LgYmJ6SGQGZUr259QiO7g13VmJaK3iwNEbreJnVi1NQPBC/O12esi6ANavQHNGDd9hPBj3VVjdoRWO9FuWbVtozsxZqtMYz4uiF38zgGh1sxe3XSM0Chybu0jZ6bfRLRgjYglNnIlllv3g5WzOjxWh9daueeLiYmJiWln2kk42JQHX8Lm/NfH6UiouePm1yjUv7UJCjO1xpj3B1V2d65tK9+krRngDYG8+6+yiwTzbrU7MWBbmd6ubN9I99Kqm7sIR7daaxpTiy7Etk+KWCYbbMsVtSJ5NmYQJNACXU+TCLbZXIQfhPWLZExMTHdPt/ryYmJiYnpwBcaobDEx7VTsnGFiYmJiYmJiYmLaBbEJLCYmpodXO70Di2n3VJ1kvG+Gip0zTExMTExMTExMTLsgNoHFxMT08IrdgfUbJDZUTExMTExMTExMTA+z2AQWExMTExMTExMTExMTExMTE9N9LTaBxcTE9PCKPUJ4/4uNERMTExMTExMTExMTxCawmJiYHl6xRwiZbl/snGFiYmJiYmJiYmLaBVmnpqZCoVBlj4mJ6cHVq6+++nd/93eGYfh8vkrSLqlQKAwPDzc3Nzc2NoqiWEndDWmalkqlhoaGDh8+HAwGK6m7JFVV8YUsSVJra6vNtsuvXg6b6uzs3PWzJZfL5fN5CyeJnl53/VEr90nekP1JFV2d8AqRb/6zLz/xxBPC3XqdORMTE9P9rbNnz37nO99ZW1traGjY3Qs/CJTj4+N2u72trW13A6Wu6+l0GjDT398PmKmk7pLglpmZGZgEt7jd7krqLqlUKmGMWlpa8ANzd88WWJLJZAyryDuaPU2PcfxuAmc8MmMtzn3tC6deeuklkF4llYmJ6TaFnydsAouJ6WHR2NjYD37wg8XFRVEUdx1AgRRATzAoz+/mfARoT5blbDbr8/l2fc7IMAy4heM4p9O5u26BgH3FYhGWALN292yBTyBeED2+RoenyWrdzRuHS8XMQHfjN176SkdHB0aqksrExMT0QAvk8Oqrr168eBFRe3cjAqI2QjZscLlcuxsoEbIpP3g8HrilkrpLovyADUTt3b0uCGmaBmPgk10/WwqFQiqVslg5tyfo8rdbrbt5wsilbGOd6xtf/+L+/ft3nfGYmH5zxSawmJgeIgEpxsbGVldXK/tMTL8Jwg+npaUlm83W1taGaLXr00YwY8+ePZUdJiYmpodD+CoeHx+v7DAx/SYoHo9PT0/zPN/U1NTc3Lzr/ACGOXLkSGWHiYnpjsQmsJiYmJiY7mslk8l0Og3u9Hg8fr9/dy/nMjExMTExMf1GKJ/Px+NxbDidzmAwyO6bZmJ6AMQmsJiYmJiY7mvVvoWQzV4xMTExMTEx7USMH5iYHjyFw2E2Fc3ExMTEdP8K0FlVJYmJiYmJiYmJ6aaqoIOpShITE9NvvtgEFhMTExMTExMTExMTExMTExPTfS02gcXExMTExMTExMTExMTExMTEdF+LrYHFxMR0e8pms6Io7u5Low3DKBaLpVKJ53m3273r79LO5/OKothsNofDset3qquqWigUYIwkSbtljKZpsiyXy2W6KwgCThj8pbtMTExMTA+hcrkc4jUCZWV/N4SQDXgAQiA+ulwuBMrKgV0S4jXCJbDK6XTu+irjiN2wB8bALbtljK7rcAhEd2EGThiYRHeZmJgecrFF3JmYmG5DoIqVlZXLly/39fXt3bu3knrPBe6cnZ3Fd5eiKCCbxsbGgwcPut3uXZmsUVUVllBjAFi9vb1dXV27SOewZ3Fx8fz58ydPnuzo6Ngt5otGo9evX5+bm6O7zc3Nhw8fbmpqYutQMDExMT2EAj9EIpErV640NDQcO3asknrPVS6XFxYWJiYmSqWSYRjBYPDAgQN1dXW7MllD4/X4+DidMwI89PT0uFyuyuF7Lk3TVldXwQ8AvO7u7t0imUwmA34AVsEe7AYCgSNHjrS3t+/upUomJqb7ROFwmP/Wt77ldDorCUxMTEw3kCzLIK1f/OIXb731VnNzc39/f+XAvRUgeGlp6eWXXwZmAfii0ejQ0FAoFAKG3vvJGhiTTCZ/8IMfJBIJkNb8/DxItLOz0+/379ZMDb7W33777VdeeQUDhGHarQmsycnJd955B97AaZNKpQRBaG1tBYayCSwmJiamh02qqiJkIza98cYbLpfr4MGDlQP3VoZhgBleffXV6elpRKVcLjc8PGyz2RobG+/9fVjgh3Q6/cMf/hBIg92VlZWxsbGmpqa6urrdCpSw5/333//pT38KeGhra9utG+1xqvzqV7+6fv16sVgEPwCuWlpagHm7fnsaExPT/aB8Ps++C5iYmG4teu/Vz3/+83feeWdtbY1eFtsVlctlWDI/P//SSy/9wR/8wde//nUwFkAnmUxWctxDwZhwOAxjPve5z/3+7//+V7/61XPnzgFGAeuVHPdWiqKMj4/DBlEUQeqV1N1QIpHweDwYo//wH/7Df/yP//GP/uiPuru72ewVExMT00OoVCp15syZN998E/ERcaqSes8FkolGowjZn//858EPf/iHf9je3o6gGYvF7n3EBCfQW9JOnz4Nfvjt3/7tkZGR2dnZ3fIPnLOwsPDBBx9gA97YRYTI5XKSJH35y1/+9//+34Mf/uzP/mz//v1sCQImJqaq2AQWExPTrVUulycmJhwOBxirq6urkrob4nm+p6fnm9/8ZkdHh81mw67L5SqVSrsyZwQD+vr6vv3tbwOCAZ0wYxeXnQJuTk9PA8337t3b0tKyuzfbJxKJbDbLcRx+rsTjcXimcoCJiYmJ6SHT5OQkosDnP//5gYGBXbySgaabm5t/7/d+r7+/326308WVAA+7MmckimJ3d/e/+3f/7sCBAwjf8A9SdusmIxiQSqWGh4c7OzvBM7s7W5TL5WAMBgv8EIlEisXiLs6mMTEx3YdiE1hMTEy3liRJjz322Be+8AWQzW49lUYFrmpoaNi3b5/NZgPWAIuj0ejg4GAgEKjkuIcCYMEzbW1t+Xz+vffe+973vgdLGhsb7/3kEfAuHo9fv37d5/OdPHlyd+kTvwfA4qurq+fOnfvBD37wV3/1V6+++mosFqscZmJiYmJ6mHTo0CHwQ39/PwJ3JWk3xHFcMBhEmHa5XIhTs7Ozi4uLHR0doVDo3k+roUV4o7OzExsffvghYmVzc3NLS8u9D9/gB9DUhQsXYMnRo0d3cRFPSNd18EMkEoE9L7/88l//9V/DMxgmpFdyMDExPfRiE1hMTEy3FrDP6/X6/X6g1b3nvFqhddggSZIsy6Ojo1euXAGM7tu3b7fWPYU9PM9rmiaKYiAQyGazAK/q2/fumUCf8MbKygpoGJYAzZECF+3KdUu03tbW9txzz33lK1/5nd/5nQMHDkxNTV2/fp0BKBMTE9NDKARoxMddvEO5KsRrm82mKAqi0tmzZ30+3+HDh4E3lcP3XDRewypYgqgdDocLhULl2L1SqVSanp6+ePFie3u70+mkl6CgXQnZaBSnytNPP/3lL3/5d3/3dz/zmc+sra1du3bt3mMVExPTfSs2gcXExPQbJsO82X58fPyVV15xu90vvPBCfX39rtx4D0s0TQMKh0Ih8BZgy+PxDA8PJxKJSo57pUgkQpeuiEajk5OTyWRyfn4eKLwrT0bgV8qJEyeef/753t7ejo6OgYEBu92+tLS0K7NpTExMTExMVJQfpqamfvjDH2az2Weffbazs3NXnrin/ABjXC7XyZMnX3rpJZAM+AGxspLjXikWi7311luwJ5VKTU9PA2DADzADtlVy3ENhLPr7+8EPIIe2tjb8DQQCgBl1l5YWZWJiug/FJrCYmJh+w1QsFoeGhv7yL/+yo6Pj05/+dGNj424tG0HfzHju3Dlwnt1u93q99CYspFdy3CvBA4Ig0Hf3nD17FhtXrlwBo997S6BCoTAzM7OyskIvtsM2bLDbr5iYmJiYdlflcnl8fPy//tf/inj9+c9/vre3d1dmryBFUZaXl9955510Om2z2Twej9/vz+Vy9/4OLMRoURTR9Pvvv//ee++Baq5evTo8PAyYqeS4h4JbYMDS0hJlBsoP7OoXExNTrdgEFhMT02+SZFkeGRn57ne/e/jw4YMHD4JsEolEJpPZratz+Xz+9ddfHxsbi8ViQK65ubnW1tZ7/zxCY2PjN77xjT/7sz/70z/909/6rd8ClD/33HNHjx51Op2VHPdQmqYBf99+++3Z2VmMDv5idAYHB3f94REmJiYmpodWuq4jRr/88svd3d3Hjx93uVypVCqdTu/KrcpQsVh89dVXr1y5EolE6OuVm5ub6+vrK4fvldDiV7/61T//8z8HP3z9619HsH722WefeOKJwG4sLWoYBpjhV7/61dTUFEYHPsEAYbwkSarkYGJieujFf+tb39qVXzhMTEy/cQL8ZTKZxcVFwARUSb23ymazV69epQsiwJKhoSHsgm9CoZDb7a5kulei1y0TicT/v737gI+iTNgAvj2bbHbTeydAIBAIvSMgvQmiYAGVQzi7YNc7P/HurHciFjx7Q8SGoAhHL0LogRBKID0hvfdstn7P7owxBggJWSDq8/+N65R3Zt6Z3ez77MvsbHJyclpaGiqD9Dl8+HB/f38sEgtdFQqFQqvVIm6CVCotKCiIiYkJCwu7JplPLpcL/4h6+vRppM/c3Nzo6OjY2Nhre2tYIiK6hmpqarKzs9E+duvWTZx1daFhOnny5LFjx1CT/Px8jCckJBQXF3t6eup0uqv8TyzYHfKDXq9PSUlJT09HZdB8Dxs2DA33Vb6PO5psxCchP2DXhYWFne2uycdDZCdEzZycHOQHpAiEPaTN/v37X/0niIg6ptraWmlqaio++IkziIguzmr/qZrS0lIkCTc3N3Hu1YUAWlZWVl5e3nhJOTINshfex9RqtTDnakLSqqioKCkpQcWQApGDEQGRSsXF1wICsfAcaTSaq9yP1kioQ3V1tdDH5+XlpdVqmT6JiP6c0GQ3NDSgXUBLjRZBnHt1ob1GeEAdzGazOMt+g3nkh2vSWYP6oJVEfkCLifzg7u6O/HBtf6jRYDDg/OBsIFZdqy9Xog6IeZWVlcgPeNng2UHgvFaVIaKOprCwkB1YRETthYwFUjtxFv1yWq5VJxoREVHHZ7FYmB/Oh9PC/EBEzRQWFvJ9gYiovZA7EbOYPpsRTos4QUREROdhfrgg5gciuiC+NRARERERERERUYfGDiwiIiIiIiIiIurQ2IFFREREREREREQdGjuwiIiIiIiIiIioQ2MHFhERERERERERdWjS1NRUb29vcYqI6M/BbDaXlpbW1NRYLBZxVhM6nc7Dw0OpVIrTV571F3K5XJzVBOYbDIaSkpKioiK9Xq9Wq/G+7ePj4+TkJPx0UV1dXUFBgUql8vT0dHZ25u8ZERERXSFlZWWVlZUIEuJ0ExqNBvkBzbQ4feUJ4QEu+GuGmG80GlHh4uLi2tpaBBshPzRGhfr6euQHjHt5eaHy/O0/IurICgsL2YFFRH9GdXV169evP3nyZENDgzirif79+48ZM+aqvTeaTKaSkpLk5GR/f/+wsDAnJydxgZ3FYkHuPHToUEJCQnZ2NrImcmdAQAAqOXToUCRO5E68k3/xxRe+vr7jxo3r1KnTBXvBiIiIqP02bdp0+PDh6upqcbqJbt26XX/99WjKxekrDAmhrKwM+UGn06H1d3FxERfYWa1WLD1y5AjyQ1ZWVlVVFQIG8kOPHj2GDx8eFBQkk8kyMjJWrVqF7UyfPj06OlqlUokrExF1PIWFhexlJ6I/KalUKvxLY2Vl5dGjR5HwkO0aZ15N+fn5Gzdu/OKLL1JSUoxGozjXzmw2l5SUrF27duXKlQcPHlQqlaGhoQaD4cCBA0ice/bsqampQUKtqKjA0uPHj2MEk+LKRERE5GiICoCR6urqxMTEffv24TMVJi94DdQVVV5evn37duSBkydP1tfXi3PtEAYQbzZv3oz8sGvXLixFfkD1kHZWr169bt06rGuxWHAImIMIUVRUdMFryoiIOhT5Qw891Ky3nojoDw8Zzs3NLTIyslu3bu7u7ikpKcidN91004gRI2JiYrp06eLp6alQKBD4ysrKkOqQ8wwGg1wuF75XqNfrS0tL8YjJvLy82tpaFAaj0YgUi1WEbyYiOzYuwiSiIeYUFBTgEclSrVajGtjsqVOnEDHT0tI6d+7s5+fn6ura2IlWV1e3f//+77//vqamZujQodOmTRswYAAyKHaN8th7165dUf/8/Pxt27bpdLp+/foFBARgxaqqKqEm2BcmUYHGbWIRjqikpAQjzRbheIUvKmItHAu2z4u5iIiImtJoNOHh4cgPHh4emZmZ1dXV48ePnzx5MvJDVFSUr6+vSqVqaGhozA9oW9HOoklFoy/cwQCNOybRdldUVKCdRUNsMpmKi4vRBCMVoBgaaLT72JdwSRRCBSaRN1Ae405OTtggRtLT0zdt2pSUlBQSEoL8gBgg5A3AjhISEtasWYM6xMbGIj8gRURERGD7GRkZ2H7Pnj29vb2x0+3bt2PvgwcPRrpAZbAjrIJKIglgF9hgYxLAkaKGWEVY1DQk4HixinC8QjrCIhyIsJSIyCHwwYodWET0Z4Tkh5yHlOnj42M0Go8cOWK1Wm+88Uakz4CAADc3NxRATDx+/Ljw3b2zZ8+eO3cOCc/V1dXZ2Tk3N/fnn3/Ozs7GnJ07dxYUFGAVhDmUPHDgwOnTpzEHgTUxMTEnJwcBF/tCnkNkxFLsKyUlBREQwc7d3R0Bd//+/dgR0iQCH5JicHBw4+0zEATXrVt36tSpLl263HTTTYMGDUKdEUARXpFNUTIyMlLowEIARR369evn6elZWFi4b9+++Ph41CQ1NRWBEu/zqDk2iDofPnwYdcA2sQjVwB5RPQRNjAvHi8fk5GQEZZwZ4V5gzKBEREQCtKcID4CG+NixY2ipJ0yYMGLECOQHodHERyw0sgcPHsTSM2fOZGZmGgwGIT8gG+zYsQPtL1rYPXv2YATz0RCjPBICYgMCBsqg+U5LS0Nbj700NDRkZWWh7UYDjTSCNh11QNOPBCKECjTfaMSxC6QCrVYrVBKTW7duRRgIDQ294YYbrr/+euSHsLAw5AHsOjAwMCoqSujAQn0QYIYMGYKZpaWl2Au2efLkSWQV4faaGo0G20cqwHxUA4sQElANJCXsDseLAHPixAkcb2NeQuZBDVF/5gciciB2YBHRnxdCFSC0IYTt378fMXT06NH+/v7CfCS/3bt3f/rpp0iHyHNInxhBgkQ2jYyMPH78+Pvvv4+Ql52djXhaWVmJ2JeUlPTuu+8ivSHwIdvBzp07EeO6d+8eFBSEbLd69eoff/wRS9PT05ECsU1sqq6uDsUQYZFQa2pqkBFjY2OFAGq1WgsLC3/44Yf8/PxJkyYNGjQI81E3REbUc+jQoYMHD0Z9MAexsrEDC0f07bfffvnll1gLkImxfWw2IiICYfeTTz7BBnEgqDNSZlxcHCqAaiBVYwsrV66Mj4/HHFQbR4f0jLUQebFH4aQRERH9ydljghRtdHFx8eHDh8vKytAiR0VFoa3EfLTCiYmJH3/88c8//4wCubm5aFgRCdBGd+nSBY3vG2+8gUXIACiG5hgJAWU++OADxAy05kgIaJ1RAI8BAQHR0dFICF9//TVadhTLycnB1lAmODhYo9Fs27YNrTxabeSH6upq5Ac02UIlMbllyxYsRbYZPny4kBZQQxRAnBgzZoyfnx+yAWJGYweWWq1ev349ao5aYf6ZM2cav3vo5OS0Zs0aVCMlJQVbzsjI2LdvX0VFRVhYGLaM5IO8hCiFRchUqCEqjxqi/tiFUB8iovarra3lZxIiogswm81IhAhts2fPfvzxx++8885OnTohOx4/flwsYS+D/Dpv3rwZM2YoFIrvv/8eURWh8OGHH77nnnuQ9oQ7xKMMAityJGJujx49lixZ8uCDD8bExCBWYhVPT0+kRuGqq7Fjx06bNs3d3b1x+6X2Lypi3MvLS7iESoCNI7kijIrTv0AGNdghrT5gN2rUKGz5xIkTCKPnzp3DiNFoHDFixH333Xf33XdPmjQpMDAQu0AMRVTF7jp37nzXXXdh6axZs3r27ImTgG2KWyciIqIWodGsr6/39fWdOXMm8gNa/F69epWVlSUmJja2p0J+uPXWWxEhUHLr1q05OTmDBg26//77Ud7f3x/tOAoAPq3t3bv34MGDyAlo0x955BFkhrS0tM8//xwbGTx4cEREhLOzMxr922+/PSQkRNg+oFmvtt9m3sN+GbgwE5AfECfOzw/YF+IBcku/fv0WLVq0ePHiiRMnYkVUOzs7GxECoQXH1b9//4ULF957772IK2FhYcgPIFyrhcm5c+ciAt1yyy19+vTB1pgfiMjh2IFFRHQBarV69OjR06dPDw0NLSoqQnpDiER0E+4bJXB3d7/uuuvGjBmDoFZTU1NaWoqZQ4cORbzr27cvIqaXlxfmIMDl2iGPKhQKBEpsByNYJTU11WQyCfe9ksvlCH+dO3fGru2b/w1sBOFSnLBPIrmKE03IZDLkV6TYESNGIDueO3euuLgYJVFt7Eij0aDOqEZ8fDziMuJmZGSkcNsslUqFnIpEm56e/r///e/48eOYxFF069YNVRW3TkRERC1CoxkbGztjxgy0sGVlZWhVKysrm+UHtLDDhg1DzECKwCRaajTrgwYNQnLAuoMHD/b19RX6mBAthG/kKZXKhoaGCvs9s+rq6lJSUjCOYm5ubthjcHBw9+7dG78/2NT5+QHEiSawO39//5tvvnnChAmIBDk5OYWFhQgSqDb27uzsjB0hSCQmJm7evDk5ORl7REgIDw9HfbBf1CErKwv54eeff8ac3r17oz6os7h1IiIHYQcWEdEFILRlZ2cfPHgQQW3jxo3Hjx+vrq5uFvvUanVgYKBGo0FuQ7wzm80IbUilyHlY5OfnJ3RFIThiKTaIEcRQbHDr1q3IhaGhoZ6engi1MjtkR2yn6Q2nMBOh0MnJCeNIt02zLyYRIlNTU2vsv0IozrUHUwTlEydO7Nq1a8OGDciRBQUFqBjmY+NBQUHIyjExMajPnj17Vq1a9eWXX6IyOFKhu2rAgAFIqCdPnly7di2W/vTTTzhw1FzcOhEREbUIbS6a+CNHjqB5RTMaFxdXXl4uNMRiCfut2f39/ZEfkBMMBgPaWeQHtL+Yg0bfx8cHIyiG9h1LAeuWlJRgg1u2bMnMzAwICMDqwgVWjfkB28S4ffM2rq6uLi4uWFRaWlpRUSHOtfeIISScPn0atWpaJewLiSIpKQnxAPlhx44dyAYmk0kogyoNHTq0d+/e2AUO7Ztvvvniiy+EnizsNzo6euDAgV5eXoglWBeLfvjhh2PHjgnXoRMRORA7sIiImkOMQ7Bbs2YNEhgCIkLbLbfc0rNnT+RLsYQdcqEwByNCakTOE4ImVFVVNXb9CH1SSKXdunWbOHHihAkTpk2bdvPNN0+aNMnb27tp4mwK8xFnhd9DzMnJQXjFZjEfm0V8fPPNNz/77DMEWWGmAHs/derUihUr4uPjO3XqNHPmzOnTpzfmYKVSOWXKlL/85S/Ye/fu3XU6XUFBAeL1rl27sJFevXrdcccdONLBgwf7+fnV1dUhdn/88ccYadpHRkRERBeDRnPnzp3fffcdWu0+ffrceuutSBHNrq1uzA+Ath6TaIXRgpvtXy2sqalp1vWD/BAeHo7wAFOnTkV+uPHGGwMDA1u4xMnV1dXLy0ulUuXn56OtF6KCyWRKSEhASFi+fDnSQtN/oMKilJSUDz74AJVH8EBamDFjhoeHh7AUtR05cuT8+fOx39jYWBQoKyvbvHnz+vXrUeGwsDCEBxzpiBEjQkJCsC+EEESUykrbby4LWyAicgh2YBERNYfshbRXVFSk0+mGDx+OvIgMh5yHHHbBKObs7BwUFKTVahE9Dx8+nJqampWVtWfPnsLCQixFNkXUw6aQRxUKRe/evWNiYpApsQtET439x30AW66trUVsFVKmAAF08ODBPj4+R44cEe75WlpainFsPC0tDSWF67MaISxi10jPkZGR48eP79atGwKxUGdkU6yOSL1//37Mf+KJJ5YuXYoYigLYLza7Y8eOrVu3ouTChQv/8Y9/IKSittXV1U0DLhEREbWgoqIiNzdXrVaj+Z42bVp4eHhjQ3w+tLMBAQHu7u5o0JEfTp06de7cuQMHDmALWEUqlSI8CN/9RyOO8NCnTx8EA+EXALEI4QEjKIl2X7hXgLhd+5ZRPjQ09MSJEzt37hRuc5mYmLh3716Mo7xwfZZY2t7vhl2j0Q8MDJw4cWLfvn0xUwgkeMzPz1+/fj3W9ff3f+ihhxASrrvuOswXcotwuTpCzty5c7Fo/vz5qBs21cKBExFdHv4KIRH9qSF+FRYW7t+/H7Fv1KhRfn5+Qp6rr68Xfvoaka6srAyZ8uzZs0iHCJqjR49GyMMqTk5OAwcOFP4JVOiBKi4uTk1NPXny5NGjR1EY3NzcBg0a1KVLF4yXlJRgxZycnISEhH379qFwcHAwFiH8paSkYEVEUmTBiIgI4ZopQAD18fHR6/VYHfU5cuQI4iOSKDaCTDxp0qRevXqpVKrGXyGMjY3FKqgt6owjSktLQ3LFUtRwyJAhWq129+7dhw4dwurY1/Hjx1HA09Nz+PDhnTt3RkksTUpKQsZFZTCJI0JWHjlyZLNuMiIioj855Ae042hS0eCihe3atauQHwwGQ3p6OppsNO4VFRVoVdGeomFFa4780NDQsGXLFrPZ3L9//9DQ0PPzAxICxtHoo+VFE49WGBkAQSU/Px8FkpOTEQPQrKPt7tmzJ/aFmcgnWIqZYWFhmC9UTyaTCf1iqB7KHD58+MCBA8gPGRkZiDpjxowZMWKEs7Mztiz8CiHyjKurK6qNOZjMzs5GZfBoNBoHDBiAuHLw4MG4uDisjvyAgwJkFayFGmL72AjKYxFyzrFjxxBmYmJirrvuusY8Q0TUfnhvYQcWEf2pITUiYubm5iLnDRo0CMkPARTUajUWIRrW1dVVV1f7+voi8CFohoSExMbGYhWERX9/f+Q2RFLERIVCgS1gBKkUxSIiIiIjIwsKChBAkfywFopptVq87ZaUlGCDKNyvX7+RI0fqdDqshbAo3KIC8xFJUVKoHhbhLTo8PNzNzQ2VwX7xiG1GRUVNmDABiRnRELUVLrxCFO7bt29QUBBWRN61vcXL5T169MCkh4cHqopoi90hjKI8EirycWOKRQHsCIeMuiE6A3Itan7DDTcIB2ivDhEREdmgxUQ7izAgNPRoYdEcY75KpUIkQHjAUrTsmOzUqROa48DAwF69eqE9TU1NRVuPLIEUgfmARl9IAngU/mWrtLQUcQLl0YijgUYBtP5lZWVouNFYo0FH2435KI9iwt2ssCOU9/b2FqohJBlsDcVQBpVpaGhAPuncufP1118/btw4IbQgV2RmZiL8DB48GGEDa5lMJhTGKl27dsWhIWbExMRgXMgPqEBRURFqgs0Kv2ODdYX8gEVIODgh2CxqMn36dAQSHJ39bBEROQDenaR4D8U7nTiDiOjPB4EMQRPZy9XVFaFTnCuRIOoJ6RO5UPg9IJREARRDvMMqmIPQhjiIwoiP8fHxmImwiMJIbAcPHvzqq6/c3Nzuvfde5FRsHxusr69HSZTHfGc7bATbxyIkPwRWrItQ2CzwYV2hKw0FsAWsixyJdZEshQKoGDIo1sJMBEeUqa6uxhzEU0RPrIstYARVRc31ej0WYVOoPArgEdtBNZBWUQ3spbKyEiNoGrCKsEFhL0RERNRICAN4RHPZ2CIDGmXkBzT3aH/RrKtUKoygjUYxtLZooNEoC/kBkyh57NgxFPbz80NhtVqdmJi4evVqNMS33377lClThAyAlh1tNx6FhltonYVoIXQqedlhX2Il7IR10e4jzKAYAgxWF/IDdo0CqDw2K4QE1BAlcURlZWWIGYClyAYoj1phRPi3MeHf2xAShPyAaggxBitiUzgQHIVWq8XSZmGGiKidCgsL2YFFRNQSxDI8XrITB++lL774Yl5eXlRU1KhRo5Db1q9ff+rUqSFDhixYsCAyMlIsd/ENIj5iEeYLmfKCEB9RDGXOX72ZlreGpdjUxbaDFQG5s4WaEBERUQvQkqK1vWQnTkFBweuvv56YmBgcHDxy5MiAgIAdO3YcOnQIceLOO+8cOHCgWO7iGxTa9JZbbXvDbksFF2z3mxESwsXyA7aDkQseF5aaTCaFQsH8QERXQmFhIb9CSETUEoSwVuYwpL2MjIySkpK0tLRTp07hHTY0NHTy5Mk9e/YUrtISXGyDmHmxvNjIFjwvVUbQ8tbas5SIiIguSWhMxYkWoWRWVlZxcTEeT58+nZOTExAQMHbs2CFDhjS9sOtiG2xNq92aMo1aKClsB8Tp38JS/usXEV05/AohEZFjmM3mqqoqRE+oqalBetPpdMHBwREREW5ubmIhIiIioiYsFkt1dXV2djbyA4KE1WrVarVBQUHh4eFeXl5iISIi4lcIiYgcC7lTr9eb7L9jrVQqVSrVxf6VkoiIiEiA/NDQ0GA0GjGuUCiQHy753UMioj8bdmAREREREREREVGHVlhYyEsD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bEDi4iIiIiIiIiIOjR2YBERERERERERUYfGDiwiIiIiIiIiIurQ2IFFREREREREREQdGjuwiIiIiIiIiIioQ2MHFhERERERERERdWjswCIiIiIiIiIiog6NHVhERERERERERNShsQOLiIiIiIiIiIg6NHZgERERERERERFRh8YOLCIiIiIiIiIi6tDYgUVERERERERERB0aO7CIiIiIiIiIiKhDYwcWERERERERERF1aOzAIiIiIiIiIiKiDo0dWERERERERERE1KGxA4uIiIiIiIiIiDo0dmAREREREREREVGHxg4sIiIiIiIiIiLq0NiBRUREREREREREHRo7sIiIiIiIiIiIqENjBxYREREREREREXVo7MAiIiIiIiIiIqIOjR1YRERERERERETUoUl79Oghl8vFKXIonU7n7u4uTlwxFRUVarVaGC8uLrZarcI4EREREREREdHv1Lhx47Zu3SqMm81m6VXoYfnTwrn18vISJ66YsrKyxg6sgoICdmARERERERER0e/djBkz1q1bJ07wK4RERERERERERNTBsQOLiIiIiIiIiIg6NH6F8AriVwiJiIiIiIjOt3r1anHsj+jOO+80GAziBBFdrmZfIWQH1hXEDiwiIiIiIqLzHTp0aOLEieLEH8uuXbsGDhyo1+vFaSK6XOzAunrYgUVERERERHS+vXv39ntsovrGCHG6o3I+WOO6u1qcaIX8/PzExMRhw4axA4uo/RzZgaVQKNRqtUqlwiPGXVxcSktLi4uLxcWOg+17e3tj+zKZzGg0VldXY0dms1lcfFU4yTVatafeUlWrr2plJ1E7O7CkEklrdtOmDiwnJye5XC5OXAo2ZTAYrvJ5vhIUUqkKLx2cUInEaLEaLRaLff4fjVwmVcikcilGLLUGieWKd2VKZXKpTCmRKfBoNRssxlpxARERERFRi+Li4vo/Mdnl5s7idEfltK/SeXu5ONEK+fn5J06cYAcW/SEFBwe7urqKE61z9uzZ9lxkc/kdWN7e3lqt1mw2+/v7h4SEoOqYDAoKwvyAgACNRhMeHr58+fLnn39eXMFBunfvfuutt7q4uNTX15tMJpwvlUq1f//+DRs2VFe3oS+8PZwV2jGBC2MiRkqDig6c3nzmXHxBWdYln4b2dGBJFc7hVkO52VRh68hqSZs6sGJjY3ECpdLfbFNYpdlMwHOdnp6ObYrTl8vZz8Otk2+1taz2dKl7qEtpYqVfd9fC0zXi4iZQB5nMkT8s4CSTxbhrY91c/VUqtVxqsVgrDcaM+oZDFVX5eoO5HX9IHYHUSSFzVkpdlDIXpdRZJdP8Mu6iqt14xlLj+G/dSxVOcpWrDIOTVu7kJle74VGm0kqddPr8YzUZ28VyREREREQtiouLG/jkVNfZXcTpjkqxp0yxpQ2XaBQVFZ08efL33oGFz4ydO3eOiory8fFRKBQNDQ3FxcVJSUmpqakYFwt1JKhnTU1NfX29OE1XxurVq/Pz8ysrK8XpS5k/f363bt3a87fQtg6sadOmhYeHh4WFBQQEuLm5qdVqrNyzZ8+xY8d6enqe3+Xh8A6sQYMGPfvss19//fWePXtyc3ONRqOHh0eXLl3mzJlz+vTpVatWXYX3BSe5ZkzA3d09Ryk1TsMm96qqKyssz94a//WmwyvFEhdx+R1YUrnayXNB16rq3IYvSyUmce6FtakDC++kzZ41TAoXJGEE6zZbmpOTk5mZKU5cruF/u2PchFG7rGvPZMdF+bjq8uqjwxTy/GqVyay0mJVms8o+mGqVTy+tr6lzEldrN1el4o7woHG+Hv4qpcIqkVotEqvVbLHoLdaU2vqtxeVr8ktMDurDCvWxPDylXqkQJyG7RLZqt1N++ZX6oU/NiAiZm1qqUkiVMolKLlXIxa5IPFisluJaHKpYFCxW47lKQ3K7ro5U+/d0DR0qUzhL5U5SBQZnqURm26X9P3N9mbm+VCwKVquhMrv23D6rqSO2cERERER0bcXFxQ16cqpuTpQ43WHtKpZuasO/6JeWlp46deqpp54yGAznzp1LT08XF/x++Pr6vvTSSyUlJah8UVFRfX29Tqfz9vbGx3DM+fDDDztgP1FISIinp+fp06eNRqM4i66A1atXP/30063vIjh27NiQIUOuXgcWXqAqO4VCIXRtLF++vFu3bhe7355jO7DwEly7du0rr7yydevWpi9E1KRTp07//ve/X3zxxfj4ePun9itFJXMe7n97T4+xcpmTQqMaPqm3ML+uofrWF7sL4xdz2R1YZrV7kMrzqclZ7qmWF+KlKdaWvvHW1g4scexCdCpjmK4mr8alVG/rRcKm8vLy2t+BJdGoXj6w7LNvVxhry5R6i7zBpGgwW+tMpnqzxWSWmixWs9nDVXL/PO2D95aWlTumA0urVPy9e+Qwb3dnvGztnSyNg9ViwX/VJss3BaUfnSswOuKrdjFh5s8fqm7a+2cwSXacVL70nUtl3W/6BB3F/bY+Mq2T7dm2HdEvh/bL5NcPLQv08BWL2ipjnPziwuLPD4nTl0XbaYxbt6m27UuEfVkltjNpH5dY54zrcfeMPmJRvIYt1v97Z8uGj54017fhimsiIiIi+pPYu3fvkKem627p6B1Ylh2Flg254kQrVFRUJCYm6nQ6fGj96KOP8KFVXPD7gc/+/v7+er2+tra2oaHBYrHI5XInJydXV1eM4+NnO+/Igu2PGTNm7Nix0dHR+Lw8atSoVl7VhVVeeumlAQMGiNNNoIYxMTGVlZUZGRniLLoCrnkH1iUuD/Hw8NBoNEqlstmFOVfHTTfddPr06e3btzfrRsXn5fT0dMyfOXNm6+/o1LIQ9+6To/56V99/aZ1+7XKSSRW9vCZ09xgjk6nEj+y2/9kGZ5VWLHQFNHh09ddXaF0snoGKoTKj7FLfImw98Rh+GW+cE6ypv7tHyktDD/zfgEMRugphUWOZdqopLPtS/3lVSVl5uTG3oCEju+F0sv7E6fpTZxpOJxlOYDhlio83VTe4Sh30bMql0pvC/AZ5ap1leOU2PXs4HtsRYZZOLpvqpeur0wgL2qm2XmLQSxrqfx0UKp85t952ZvsD+QeaDz99Ol9c7Yq58/1nxv97ocFkxCMGJ6VK5qwUl122Fl+GWo0q2E/XOIQFuLlq8TdyDd43iIiIiOh3wSKxmq3mjj5YzG2CD1BPPvnk448/vnz5chcXF/FQf1dMJlNOTk5JSUl9fb3QV4XjqqurKyoqwsz29F7hhCxcuPDIkSN33XVXfHz8I488MmnSpFb2Xo0YMeLNN9/s3Ln5TdPWrVvn5+eHGmZlZYWFhYlz6Q/qSn2/ySFiY2N/+OGHC14EiPeFTZs2DRs2zFEdWLGut/T2nhLtO/zOPv8MdY+WSW1nJsy19wDvWQqpE3ZnMhvLG85ZbdfuiIOwogNZZQqzSlvj10fu6h9SmelilDh5SLurrC6tupl7a+FY8KYD3s76GK/SW7qmvT7iwIrRu2Z0Sg7TVqnlZqm9DAiFhbXaqciYYa4yvjf//e1Lt3/++MrBXQb37drvrWff2r5qx1tL37YYrWajVS3XPfakVtHkW3iXTdHFp3RwWJXFZDKbcAhStbOkc7R+4OiGQcMM3f0aOkmMXcyWKLNvrGz6QDcPVwe8hFSuPl0nPt10iBhxt7uXu1pWrpaWNRu81E2+atc+N/QZ/Z85jwV5+I7s1v/sqxsXjr5JmB/o4RPqFaCUK/AY6hmgkDnmzwRC/XUqpVwuk3po1UqF3EWtjAz2wGvm+x1nbnj0W2F44N+b7WXZe0VEREREFyaVSi1Wi9FidsQg6Rd+x94pz01Ta8zNF9kGX59JP97w/dmZH+2a+t5O+/B+t546qbhUInO5uc8rZ27d/E2EonGVxsFk75ZqPXz6WLdu3RdffPHjjz+Kh9oK+FQ7cuTIRx99NDg4uK3XjhQUFOxvnbKyMnGdFt1www3btm0T12nijjvuQN3c3d2DgoLaWkmFQoEP7++++25YWNiMGTNuu+22r7/+Ojk5uaKiQixxEVFRUd26dZsyZcrf/va3l19++fzOAVT1zjvvxPbLy8tra2t9fX/9GsrFPPzww2lpaQcOHMBB7d2797777nN2dt60adOJEycGDx7ceGh4EhcuXIgRPDsRERErVqw4dOgQVomPj9+5c+fldUQsXrz48OHD2PX27dtHjx7dbCM4sQMHDkSVRo0aJc6y/6VgErtetGhRs/KYHDJkyNatWw8ePIiKJSQkREdHT548ecOGDQEBAWIhieSFF15YuXKlUtnuCxo6gA7dgeXh4XHmzJmLdfHiNefm5tbWv5yLqavXn05LTis6G+gWNTP6kT6B48J1/a4LWKiQOVus1jpT1bHS9XsKPrLdRumXwbEsSk1DQJ+GwKEKtX9I8j5/pUlVY/vlvACtrIdDr8BqfHx2wNGlgw7PjUru6lFmv7+5NKdGuycvoKDW9oVEnHZH9V6FT/MJlsrNlWar0frq56+imZoybMoNY27YFbdr1oJZKz5aYTFYLCaLSqKS2nrP2kuqkisGhx/s47ctwLnSaJK4e1SNvXX/9U+u7XLf+u5LsiY9qZs1KGiaOmSmInyWaupct5jOLsIPFLaL1SQxljYfLPW2+ecPFofdFupsfmZMcJdBkb3vGT07KS/9q/0bhfkTYobf2G+sztkVjzf2H6txchbmt997T00Y1TfU11OzdOGILqGeE4ZErn1ttlQm7RziOX1kF2EY3Y//9EFEREREl2Cx4kOAqb2DMuaunvPu6Xp9qJMVHyqaL7UPZovZaq3csv+RYevuGmwf5p2MLzTal0qchnZeOD8wUCM1S6zGpmuJg9nUJo2fodr0QXXYsGGLFi0aOHDgCy+8EBMTI85tnYyMjAcffPDrixjSRCuvdZo1axaqMXToUHE1u7vuuuv++++fPn36008/vWrVKpVKJZZuBZyKm2++edq0aW+99dbSpUszMzN1Ot2IESPmzp2LbSpavIRh165dc+bM6d+///Lly7/66ivzLz+RP2nSpPDwcGx57dq1gYGBERERmJmXl9fKe/ikpaWNHDkSxzV8+PB33nlHuKsXPgL/5S9/8ff3F8o0Gj9+PM5kcnLy6NGjscrYsWNxBi6vPwjHPmXKFDzdqPa9994r3OB73rx53t7eUVFRn376KU6Ip6enWNpOq9VOnToVJc//eI6n4+WXX8ZZxclExR566CGNxjFfMOqwOnQHVlVVFV6IF/vLDwkJqampcVQni0Riuy7pUOamtNJjftrIiV3vuSF6iVrhgXfV/LrknfkfHCr+rt5UZbHgZS0OjqR0USg9tKUVXumJbnnJwQVJbmq5TC+VmKXOWnlvqakNbw8twukSzhgONlRb5SQ3S6W2yUqDclNW6Ecno94/EZVd7SIUE9jXa5fY2d6d5GbbTaeMlr6RfeMT4z9f83k1VFYb9UZ9nR4Nl9VkO6NmiyM6sFydrO7OeqXsf728U1zk+uh+e9xH/XBWdzBLuSdNtSa5c4Hbzc7eQWqNSums9PFWBfur5HIH7FdiMbV2sIpvu+2XXZZ/OPPUolE39Qzq8trGT6r1dcL893Z888qGj0pqyvGIoaLOYb/Xue9E3qAegaF+Ojz6e2p6RvrsTThnsVg9tOrIYA9hCPV3E0sTEREREV2ExWo1mk3tHYzFZ0qSEkrSK0xWq8X8y3zfm3s9+Pn1CydbJZg02z5qWK1mjDVZ0T54e81YEuy2KutYsRFBvXH1X4fL7sBqvREjRjzzzDPr1q175JFHkpKS3nzzzf79+4vLWmf48OHPXYRYoi2USmVGRkazAzl79mxgYCCqumXLFl9f3zZ1z82bN2/MmDHvvvvukSNHMDlr1qzXX38dczCemZl5sQtWGj1vt2nTJoPh159Zj4iIWLBggVwuLy8vr6qqEi44Kisr0+l0QoHLkJCQ4OfnN2jQoKYXOnl6ej744IOHDh165513amtrMQd7/PDDDy/vvk54louKisxmc2lpKc6zTCaLjo6+7777/P39cRQvvPDCsmXLmh4mXH/99R4eHunp6c2eETwLTz755ObNmzds2CCs8vPPPx8+fFhY+kd1iQ6sPufBn9PDDz8sTpwHS8U1HQGv70mTJl2sRxZPJApc8uXeSrauGqu1or5we+pnhTWZzgo3H12gl5euoCFtT8En6VUHjRbbC9TxV2ApnVRRI13H3u/Rd7qutkJZUaDLS/KVGjRqhcwslZgkKleZv9zqLZZuL5wuHKbwKM6yc1WahgXm3xaVOjMy09OpwX4ybMTF7bPtsfQwmclQY7CarF+u+/LNT948cerErr277pxz55qP10wcPdFqtNo6diQyi9URPapKucxJKpFKirWqLTG+xbrA1EqXegMaSDzLkvwKaXJ5iFHmJbG/5zopZTqN3AFXYNnua/7by6xaGhzWgVVv0CdknfF3804uzDqScVKcK5Gsvu/fu5/5LNw7CI8YAt0vfSVtKx06lRcR6BYWoMsrqQn0cY3u5LPnaDbm7z+R+9Jn+4Xhg3XHhMJERERERBeEzxoms6nB0NDeofbsprTd+4ty6239YY3zlZGevceFRIcbDZg02vqV3CePfCdh9jcnZ330amRvjVhs5JsjJiemffneuRzb6ubG1X8dDCaj/auBrdXWz1Bjx4597733vvzyyx9//DE3NxcfqL/99tvly5dHR0eLJRxqzZo14ljbFRQUvPjiizt37mzllVyC4cOHL1y48OWXX87MzPTw8HjrrbemTp367rvv4ki/+eabjRs3Xt4neqw7YcIEhUJRX19fUVHh7Gz7xoler2/PF+Xy8vLwLMyfP9/b+9fP30OHDg0ODv78888d+PuGOA/jx4/fvHlzZWXltm3bbrrppuTk5Pz8/F27dgl9ZI3c3NwWLFiwffv2kpIScdYvJk6c6Ovr+/333+NVJ876E7hEf4Htq66/dd999/3nP/8RJ86DpeKajoBXD16UF7yEEi+pG2+8EX9+JpNJnNU+Vlv/hq1bp1ZfW1ZeZb/K1KpWqzw8XMxSvJvZXhN4K8LbUePQTjIXd03sJK+bX3Abs0AZ2F0d2Ek9ZLLZJySovthNJdc4yaVWKfai0Eg9lBI/idUR1wjZ2onG3qsVx3seLvCpNtiu7sLO3FSGzh4VMztnRuiqhAKO6hysKzZ6m02metO8JfMSTydWVVaZDea4A3FzF82dPmf62/9924qTjUEi+e+KWoc8n6i3xdZLZDke4prm7WLG89X43NlGpFbxW5m282Gb6wDYtK1z6uOCuXMT/u+2hOfOH57LWFxp0ji2A0ulUEb5h+MwooMigzz9xLm/3MQ9qyRPuIl7fmWxuKDdkrPLenf2DfZ1O55aFOCtDfPXHU8pxPxZY6J+/M/NwvD24xOEwkREREREF2PFh64GkyMGs9Vky/pWg/mXOUnPrr/d8+2//ruuHpPpmWuu+/x6749u6P7ZjTfsz7hl4D2LfEJVDZGv3/hsj7IfVhw9UNOAiG67e/kvqzcZjG27C5bwSaqVRthvTL5s2bJVq1YJF9HU1dW9++67+CD8t7/9LTAwUCjmQO3ZJj56t/UnCF1cXP7+978/88wz6enprq6u//rXv/Lz8++7774jR46Ul5fjkNt0uprCiXJyEn86H1USrghr/da6d++elZWFypw5c2bixIkyma1jBNuJi4tTKBRTpkxpvAhLrVZjqdCvhJIJCQlYKyUlJTQ0VCjQJmFhYSdPnjx+/PjZs2c//fTThoYGbDk3N7fZVVeNVq5cWVxcvHnz5vMPTfiJAOHLj81EREQcO3YM9RQsWrSoTV/57Mgu0YGFZ6sZPJ1KpVKcOE/L319tq5qamp07d+J5HTdunKenp/AawvPUqVOnRx99FIuOHj162a/4ZrAdvPLVcl1f75kqs3d+SXGtocZilYS495zabXGgrqtcprT1UVhQShzENS+XVSqTuQdL1FqzVSo1Wyxmc311ZWD+KX+V1c1FpXFW2P+GpDJnmYda1kVicewrDke7+5z3f493/W9C18RCrd4gNZsxU2L/RuEFLtFqjzl/C/AxGK0N1ob6BrPBdicsNDBoZmqrayvKKowNRlt7Y8YZlWp1juimM6LdMtoOQSKpkplTXEoCPOpVv7ww/XTWCLdzKkuxrRcJbZxRUl1rL9pOttNm68DaleeZUSnNqpScP+zJc68zCsUc1oEV7Ok/tEvssk2fFVWW/m36IpVC/AeHK3cT93OF1QaTuW+U79EzBVHhXnK5LCO3HPN/2J08++nvheGR5duEwkREREREF2TrccCngAaLYwaT7RNOkzlmU51eX9tgsk9a9caGunp9rW1IS33726Kg2yPCn5jw2j2+yR/s2CbRhkVrPFQymYtzeBe1TvXrRuzrGsSeqVZq/BjV8ucpfLYdOXKkcGPyTz75BCuKC+w/+ffOO+/k5+c/+eSTl3FP95ZlZGSIY20XGhqK2sbExLT+U//NN98s3Pgcxzt79uzs7Oxly5bV19fj0/2cOXNw4Lt27RL6odoKW9uxYwfOlbOzs4eHh/CFPmyq6ZlsQVJSUlhYWEBAQLdu3TZt2tTYK3fmzJnvvvtu0aJFPXv2FOYIXwtVq233iUbJ2NjYu+66y2AwXN7zkpWVhS13797d3d197dq1eH7FBeeRyWSPP/44KrlixYrIyEhXV1c/P7+mP7MoXBF2wZ4pPMt9+vTB0Qnef//9i3WQ/e444htbV4a3t/eSJUv8/f2XLl06adKkJ5544pFHHlm8eDH+jB944IGUlJSPPvqork6840/7WSQWs9Xc1X14sEtstaFwb/bK9UnLqvSlFqs1zCP2tt4vDAudrZI7O/ArhNbasup9X1bs/rQu44S1qrQ+7bhH/IYwS5W3s8rbTaV1VUhl0jK9dUep7IhV6SeT+uFdXlz18uFvr9Ffe6U+Oyjx/t5nunlUW/Gu3iApr1GklGgq9bb3I7GQI7qx0uKqPY0Gi8liMVhsvVdGq+2u7Ub7ON4NhMGMp0DaNUph7/tuF0t1g7Wkzmq2dcLpreb/lSfqPfeN7FHeP8IwuLN+VPc0P8samalIKFxcYcgqaDCZHdGDZe/AqjfaXhluytq5wTsah2l+BzGzAYdpMQrF7Ks4wMCInqdyUree2v/l/g2DImMn9x4pzL9yN3E3mS27j53TaZwSU4s0zsqjSQWYg/m8iTsRERERtY3JKqk3O2Yw2r9q0XDe/POGutqGzNpqZ5lL4tnv/rPnsLbL5DswBHdxlcv8/CbM8uuka7YKKnlZWu7g8PPzW7BgwYcfftj0xuSNampqXn31VTw+99xzjr1G5LbbbhPHLs5oNIaEhDSrf6dOnfLy8o4fP/6Xv/ylqkr8yk7L3N3dBw8eLBwgNhgZGfnll1/ioLCpp59+2sfHB8eIT/qX/ELiYrvrrruuaWcNtvPOO++YTCYPDw+tVpufn4+ZXl5elZWVQoHLtmbNmpMnT77++uvC7oRLmW66Sfy1d4eora1dt26dRqPBqejatatwE3dx2S+USmVxcfH3338/ZcqUG2+8MTg4uF+/fuPGjRMXSySHDh3CScAJFKf/HDpoB5aLi8s999yDV/nzzz+/du3apUuXfvvttwkJCWfOnNmxY8eKFStWrlyJPxuxtCNYJCZ3Vy9vl7ASfeaB4pWnK7aeKtq9NfWDWkOVxWJxVrgPC71lTKe/Whx7E3dDrTn9gH7f51VxnxgTfwqsyw9yVQV5OQf6qLU6ea5e+s5R07unDZ9VWQ9b5a4SafufLeHSKsGYkNwIt2qNyqRSSkoatBuzw9892X3Z0ei0ClcsRUmhsLhmO1w3UeNiMFqMllun3frckueWPrb0ucefGz5wuNVk+90Re++VvUIS64EDRgecWKPZfCTHXN1gwUFYrYX6ym9zt8SZVp3TfpPutLqk7lN3S4JMYrsUCkv3nahNytQ74iitv9ygHVu1eCgq7w1d3zjMCdgpXLYnsZgdexP3uJRjb25bVVxd9s2hTfd++nxSXrow/8rdxB3eWXP0nx/H5RVXv/LZ/uWrDwrdf7yJOxERERG1jdki0ZsdM9g6sKy2Dqxm888b1EZpkEqaXZgXd+TdZza+9tQG+3Bgf5nBlJH4xssHD5Q0W8XkkA9+zVVWVi5fvvynn3662KUxRUVFy5Ytw8fe1lxS9MMPP9x6EWKJtti8efPixYtX/9Ybb7zx2Wefff3116jV/fff35obQkVFRRXY4aNe//79U1NTc3JyXF1dX3nllX379n3wwQdJSUkX/AZcU3fccceZM2dqa2uXLFkyZcoU4bt+8N1336WkpGDL48ePLysry8rKwsyAgACMCwUuW1VV1T//+U+lUilchIUt45CnTp36zDPPXN7FYo08PT1vueUWuVyuUChiY2Pr6urOnTvXeBN3sdAvGhoaPv30U+EG9jhjOAkbN2788MMPxcX2i8VQz3nz5s2aNUvo5Zw5cybOhrD0j6qDdmDNnTsXLxf8SZ89exYvSryG4uPjt27dumnTpt27d6elpTnwDmqCUzXrCvRJ+fVJewo+yKlNtNivkUkq3nM0d4PBbLBYrTKZk79rlAOvwBLhfba60Fx4Vm+uUnlru0e6RXfRBgWqa1SKT8+a9+WaawyWaosl3iopksjbfw2WVCpt7MPCvgtqNVsyg/4vLvaJPb0+Ox22O9c7pUKrN8vtSx3mo1dLZNinybpx88b/fvjfFe+veOe9d/CEWtAYmCW2DizbV/hsJ1Vcod0sGWXmozlWE7aLI7GWGWr2Fp3eXLh/f+GBCFmah0Lo47cWlRrW7Cgvq3LI9VBWiVmPwWpqEAZh8pdBnGkVJi1tuOthy7LLCnLKC80WS0Vd9e4zh8/mi5cEN7uJu7fWXeKAq8xE2QVVh0/nG02WhLMFZ7NKhVdLiL9uVL8wYRgQbfsRECIiIiKii7FlSJP1N11Flz9YxCuwMCLO6fTYjPdOP7HsXpNMoneZ1u/R5b17eRptiwL97xynPP3myTOlNUJJ+2Cwr46PJ41zGgds+Qqora09duxYy79kV1pa+vPPP+Pjmzh9EZGRkd9///1LF4G9NGpl/8uaNWseeuihp5566ukm7r///o8//hiVOXfuXEJCwiVrBcHBwSgsdFENHToUFcBaM2fOzM3NXb9+PT7vf/vtt9hLy5eYCZ0An9n9/e9/P/8e7dOnT//qq69wJnU6nVarLSoSv2rTsi5duhw6dEg4LThLzX67MCsr6/3339doNMLktm3bJk+ePGnSpIMHD6L8m2++ifrjKISlrWcymWbPnn3Ebs6cOa+88kp2djYOULiJu1io1YxG47p16561wwZRsUceeeTkyV9/1+sPSeru7i6OXkh5ue3uNk0tX768W7duEydOFKd/C0uff/55ceJy4fl77rnn5s+fHx8f79ielBZJZbYrnKT2+7X/ulNnpXZilwejvIdLJTKpUhndo7O4QCKZ++YlvieFc+vl5SVOtEJ/H8UjQ2ReGpmpXvL1acnXaYYG+5ezBNKm1WqirKxM+EYuCN3bwvgF9enTB49SqRTFevtUZVc715kURjOO2taENL1MVCiDv//L+Mts5uF/qMcNqV/wV3NFhcWCBsAkQdth+96Z2Wq717qt58rq5S1/+8OhCfGpb7xa07qvLV+Kk1x+Sy9ZTKDtBvX2M4cTM1ytX9m5UivHWbXi5L62uuj11YXGy70quKkuIcqfV4SoVdIbD7+Yq/fu5JK3ut9ScZlEklEXcEu87e/i+wHPBKlLjpzRj1vc3rPqflsfmdbJ9mzjeRJ76kCcxEsCL2ixKJit1Sdz6w7Y/l3ismkjx7hFTbVtH+fTti88fbbOUGHO3TP6PDp3iFjU9tV9ywOv/u/btx4y17f330CIiIiI6I9n7969Pe8YIRnSho9LFxb0ZPpj84JkCqVMajIbzdYDi5bcvVIS/eI9/17cs+qfS+54yWga1GfRRzc9HOli+2xVV5317Ccz3s00IcgKG7CJejht/t056/tfF3fevzQfLZfsLxXHW2fSpEkajSYkJCQ0NLT9n44vqfHDYGu03GXmWIsWLSopKfnhhx/MZvNPP/00d+7cioqK1atXv/3223Fxcffffz9OTl1dXZcuXVrzs4YymWzmzJn//e9/fX1/8wPrKpXKaDTiE0mvXr1wdK3pCVLYiRP2m46ZTCalUmmxWDAizBSuk8Jk4xVwTk5OjZ+XMb+xZJugtsJFZKgwqn1+PyB2IRxR00WYicpgzvmX42FrqLlQMWxTuDkXCgvnRCiDSczEHGGyPfD0jR49unHLUFNTM3v27GPHjnl7e7/xxhujRo1qvEoOcNICAwPb86qbMWPGunXrxAmcipY7sPAiw+upa9eu+PNzcXHBqfn888+jo6PHjx8v3PS+mXZ2YOHv/Pbbb3/wwQfxav7555/Fudea1sl7ctcl4e598a4Y3aOL0dxQVV+688SqH+LfFktcRFs7sFRK2Yu3KaL8ZDuOWj/YY6xpaP5qvqC2dmChAF6+jY+Y2fhytxcRu66Emdig8HXi9rj7UeXCW9UKuaaiVGnVq1RSldJJ7heiLCyV1NTLA0LVepMiJ0+i85bNHr+rpLBVR90qKrlsVCfJwGCp1kkilypkkg+CKye61esN5qwCw/tri1dvLnPE3a9+I3D2PxVaH2NFXv6af4izJBKlR0DAjc9hJO+bv5uqm/8A6uVxnRgld3eWyGVSudQqk9q6q/C04WjwYLHWrD1lqXHYdV4CTfAAbeT1UplSIpNLpAqpTCF0ZIn/Geutpqb3pLM2lKVVp26xmK5eG0lEREREvxdxcXE95g13QAfWldb2DqyzZ88KH5Y/+eSTZcuWCTN/RwIDAz/88MPk5OT9+/enpaXV1NTgU214ePiIESPy8vJee+014Sf5Lgkf7c+dO7dnzx58XFi5cuVdd91lNpu/+uqrBQsWYAv4ZPrYY48dO3bs9ddfP79fpq1QZ0hMTPzD3K389+KBBx5YtGjR008/PWrUKFdX12eeeeb8q6Dao20dWE35+fnpdDq8toKCgiIiIvAKRv38/f09PDx8fX3xJxocHNzODqzFixcPHjz4P//5z5EjR8RZHYNG5T6+88OhXr10PtKEzO1HM7fmlaXgQ7u4+CLa2oEFnYOUod6SPafMxlZ/17pNHVhRUVHOzq29nzeea7xDlZa27f36fCaTacEC26WemzYZsrNtx+XuIZs5y2XbFv25bNMtd7pXV1s3rq0aOsbt5NF6vcPuy28nk0mCddJID4m7c6CzZIlfTVW1KTlbv/NIdVG5scVT9TsgUyulriqZRiXVKOUuKqmzUuqilKkVErWydkOSpcbx790yhVqudpOpdXKVm9zZXe6kk2FQamQqTV3u0ZoM/vggEREREbXKH7gDKy0t7d577zUYDEVFRfg8Jc79XcEH/+7du/fs2ROf9xUKBY4lPz//+PHjZ86cueRdq64J1LOqqsqBP/JGrTdt2rQlS5bEx8e/9tprBQUF4lwHufwOrPM5OTm5ublpNBq8vjHu6emZnp5+Gd/ebNS3b9/y8vLMzMyWe2GuCa2Tt4dLoNFaW1yVbbK06uq7y+jAEq5JbNPRt6kDy9nZ+fyvDV8MNoW3p8u7NrJjkcskCqmTXOoktRpN1oYLXKr5+yeVSpUyqcp+nEq5ubjW2uT7p1eGVCpXypTOUoVaJldbDDWm+vb2dRIRERHRn8QfuwNr2LBhV/PLekTXVkxMTHFxscN7r8CRHVjUssvowLoMberAIiIiIiIiuuYcdg+sK40dWETXTrMOrA76K4REREREREREREQCXoF1BfEKLCIiIiIiovMdOXJk+vTp4sQfy+bNmwcMGMArsIjaj18hvHrYgUVERERERHS+556z/Uj3H9ULL7zwR7iVMNG1xg6sq2fo0CHXjxktTlwxR+Lj/fz8hPGVK1e1/ydIf1+8vLzuvGOuOOFQy15/Qxw7z0MPPaCQy8UJx/no408rKyvFid+accP0Tp0ixIk2SktPd1I5yS9U4dNJScePJ4oTv3VNTiwRERERERGRgB1YV8/UqZPnzL5ZnLhiduzcFRoSIoy/8OLLf7ae/qCgoJdf+pc44VDz7pgvjp3n44/eb/2PObbeo489UVRULE781iNLHu7TJ1acaKOjR49d7Ncn4+L2bdu+Q5z4rWtyYomIiIiIiIgEvIk7ERERERERERH9fkgk/w8pdABdogzjfwAAAABJRU5ErkJggg==" id="776" name="Google Shape;776;p33"/>
          <p:cNvSpPr/>
          <p:nvPr/>
        </p:nvSpPr>
        <p:spPr>
          <a:xfrm>
            <a:off x="428625" y="16827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7" name="Google Shape;777;p33"/>
          <p:cNvSpPr txBox="1"/>
          <p:nvPr/>
        </p:nvSpPr>
        <p:spPr>
          <a:xfrm>
            <a:off x="497305" y="1451810"/>
            <a:ext cx="13074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Kết quả</a:t>
            </a:r>
            <a:endParaRPr b="1" sz="1800">
              <a:solidFill>
                <a:schemeClr val="dk1"/>
              </a:solidFill>
              <a:latin typeface="Arial"/>
              <a:ea typeface="Arial"/>
              <a:cs typeface="Arial"/>
              <a:sym typeface="Arial"/>
            </a:endParaRPr>
          </a:p>
        </p:txBody>
      </p:sp>
      <p:sp>
        <p:nvSpPr>
          <p:cNvPr id="778" name="Google Shape;778;p33"/>
          <p:cNvSpPr/>
          <p:nvPr/>
        </p:nvSpPr>
        <p:spPr>
          <a:xfrm>
            <a:off x="428625" y="2770182"/>
            <a:ext cx="464870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Nhận xét:</a:t>
            </a:r>
            <a:endParaRPr sz="1400">
              <a:solidFill>
                <a:schemeClr val="dk1"/>
              </a:solidFill>
              <a:latin typeface="Arial"/>
              <a:ea typeface="Arial"/>
              <a:cs typeface="Arial"/>
              <a:sym typeface="Arial"/>
            </a:endParaRPr>
          </a:p>
          <a:p>
            <a:pPr indent="-285750" lvl="2" marL="1200036"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Kết quả của lần tranning này đối với tập test cho thấy tỉ lệ nhận dạng đúng 77%</a:t>
            </a:r>
            <a:r>
              <a:rPr b="0" i="0" lang="en-US"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285750" lvl="2" marL="1200036"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Tỉ lệ của hệ thống là 81% </a:t>
            </a:r>
            <a:endParaRPr b="0" i="0" sz="1400" u="none" cap="none" strike="noStrike">
              <a:solidFill>
                <a:schemeClr val="dk1"/>
              </a:solidFill>
              <a:latin typeface="Arial"/>
              <a:ea typeface="Arial"/>
              <a:cs typeface="Arial"/>
              <a:sym typeface="Arial"/>
            </a:endParaRPr>
          </a:p>
        </p:txBody>
      </p:sp>
      <p:pic>
        <p:nvPicPr>
          <p:cNvPr id="779" name="Google Shape;779;p33"/>
          <p:cNvPicPr preferRelativeResize="0"/>
          <p:nvPr/>
        </p:nvPicPr>
        <p:blipFill rotWithShape="1">
          <a:blip r:embed="rId3">
            <a:alphaModFix/>
          </a:blip>
          <a:srcRect b="0" l="0" r="0" t="0"/>
          <a:stretch/>
        </p:blipFill>
        <p:spPr>
          <a:xfrm>
            <a:off x="6633713" y="1451810"/>
            <a:ext cx="4822166" cy="4892137"/>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34"/>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Kết luận</a:t>
            </a:r>
            <a:endParaRPr/>
          </a:p>
        </p:txBody>
      </p:sp>
      <p:sp>
        <p:nvSpPr>
          <p:cNvPr id="785" name="Google Shape;785;p34"/>
          <p:cNvSpPr/>
          <p:nvPr/>
        </p:nvSpPr>
        <p:spPr>
          <a:xfrm>
            <a:off x="794084" y="1495212"/>
            <a:ext cx="10635916"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Các phương pháp nhận dạng cho ra kết quả tương đối tốt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Hoàn thành các yêu cầu đề tài đặt ra, tuy nhiên số lượng ảnh thu thập còn hạn chế và chủ yếu lấy nguồn từ internet.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Đánh giá các phương pháp: </a:t>
            </a:r>
            <a:endParaRPr/>
          </a:p>
          <a:p>
            <a:pPr indent="-285750" lvl="1" marL="74289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Phương pháp so khớp mẫu: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0" lvl="1" marL="457144"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285750" lvl="1" marL="74289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Phương pháp KNN </a:t>
            </a:r>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171450" lvl="1" marL="742894" marR="0" rtl="0" algn="l">
              <a:spcBef>
                <a:spcPts val="0"/>
              </a:spcBef>
              <a:spcAft>
                <a:spcPts val="0"/>
              </a:spcAft>
              <a:buClr>
                <a:schemeClr val="dk1"/>
              </a:buClr>
              <a:buSzPts val="1800"/>
              <a:buFont typeface="Noto Sans Symbols"/>
              <a:buNone/>
            </a:pPr>
            <a:r>
              <a:t/>
            </a:r>
            <a:endParaRPr b="0" i="0" sz="1800" u="none" cap="none" strike="noStrike">
              <a:solidFill>
                <a:schemeClr val="dk1"/>
              </a:solidFill>
              <a:latin typeface="Arial"/>
              <a:ea typeface="Arial"/>
              <a:cs typeface="Arial"/>
              <a:sym typeface="Arial"/>
            </a:endParaRPr>
          </a:p>
          <a:p>
            <a:pPr indent="-285750" lvl="1" marL="742894"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Phương pháp mạng Neural: </a:t>
            </a:r>
            <a:endParaRPr/>
          </a:p>
        </p:txBody>
      </p:sp>
      <p:sp>
        <p:nvSpPr>
          <p:cNvPr id="786" name="Google Shape;786;p34"/>
          <p:cNvSpPr txBox="1"/>
          <p:nvPr/>
        </p:nvSpPr>
        <p:spPr>
          <a:xfrm>
            <a:off x="1620074" y="2954973"/>
            <a:ext cx="8677375"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Ưu điểm: Đơn giản, ít công thức, tỉ lệ nhận dạng trung bình 82%</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Nhược điểm: Kết quả từng loại chưa cao, còn bị nhầm lẫn chữa các loại nhiều,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thời gian test khá lâu </a:t>
            </a:r>
            <a:endParaRPr/>
          </a:p>
        </p:txBody>
      </p:sp>
      <p:sp>
        <p:nvSpPr>
          <p:cNvPr id="787" name="Google Shape;787;p34"/>
          <p:cNvSpPr txBox="1"/>
          <p:nvPr/>
        </p:nvSpPr>
        <p:spPr>
          <a:xfrm>
            <a:off x="1620074" y="5664545"/>
            <a:ext cx="9384632"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Sử dụng tool có sẵn trên matlab (NPRTool)</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Kết quả cho thấy tỉ lệ nhận dạng đúng 81% thời gian Train và Test khá nhanh </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8" name="Google Shape;788;p34"/>
          <p:cNvSpPr txBox="1"/>
          <p:nvPr/>
        </p:nvSpPr>
        <p:spPr>
          <a:xfrm>
            <a:off x="1620074" y="4309759"/>
            <a:ext cx="895629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Ưu điểm: Đơn giản, tỉ lệ nhận dạng trung bình 80%</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 Nhược điểm: Kết quả phụ thuộc vào hệ số K. Hệ số K nhỏ thì nhạy cảm với nhiễu,</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K lớn nhận dạng sai các loại có tương tự hình dáng </a:t>
            </a:r>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5"/>
          <p:cNvSpPr/>
          <p:nvPr/>
        </p:nvSpPr>
        <p:spPr>
          <a:xfrm>
            <a:off x="545431" y="2836312"/>
            <a:ext cx="1068404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Tiếp tục phát triển đề tài, mở rộng phạm vi nghiên cứu rộng hơn.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Tăng độ chính xác của dữ liệu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Hoàn thiện dự án phát triển thành App ứng dụng thực tế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Phát triển nhận dạng mẫu rộng hơn về các lĩnh vực trong đời sống ngày nay và cả sau này </a:t>
            </a:r>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Đưa Machine learning tiếp cận với cuộc sống </a:t>
            </a:r>
            <a:endParaRPr/>
          </a:p>
        </p:txBody>
      </p:sp>
      <p:sp>
        <p:nvSpPr>
          <p:cNvPr id="794" name="Google Shape;794;p35"/>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5400"/>
              <a:buNone/>
            </a:pPr>
            <a:r>
              <a:rPr lang="en-US"/>
              <a:t>Hướng phát triển</a:t>
            </a:r>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grpSp>
        <p:nvGrpSpPr>
          <p:cNvPr id="799" name="Google Shape;799;g10776542a5c_0_0"/>
          <p:cNvGrpSpPr/>
          <p:nvPr/>
        </p:nvGrpSpPr>
        <p:grpSpPr>
          <a:xfrm>
            <a:off x="2310051" y="2453832"/>
            <a:ext cx="7475362" cy="2455056"/>
            <a:chOff x="3952875" y="2284730"/>
            <a:chExt cx="4590900" cy="2816400"/>
          </a:xfrm>
        </p:grpSpPr>
        <p:sp>
          <p:nvSpPr>
            <p:cNvPr id="800" name="Google Shape;800;g10776542a5c_0_0"/>
            <p:cNvSpPr/>
            <p:nvPr/>
          </p:nvSpPr>
          <p:spPr>
            <a:xfrm>
              <a:off x="3952875" y="2284730"/>
              <a:ext cx="4590900" cy="2816400"/>
            </a:xfrm>
            <a:prstGeom prst="rect">
              <a:avLst/>
            </a:prstGeom>
            <a:solidFill>
              <a:schemeClr val="accent3"/>
            </a:solidFill>
            <a:ln>
              <a:noFill/>
            </a:ln>
            <a:effectLst>
              <a:outerShdw blurRad="1016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1" name="Google Shape;801;g10776542a5c_0_0"/>
            <p:cNvSpPr/>
            <p:nvPr/>
          </p:nvSpPr>
          <p:spPr>
            <a:xfrm>
              <a:off x="4121436" y="2563964"/>
              <a:ext cx="4254000" cy="2258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02" name="Google Shape;802;g10776542a5c_0_0"/>
          <p:cNvSpPr txBox="1"/>
          <p:nvPr/>
        </p:nvSpPr>
        <p:spPr>
          <a:xfrm>
            <a:off x="2310050" y="2526975"/>
            <a:ext cx="7618500" cy="23088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rPr>
              <a:t>Phương pháp so khớp mẫu và KNN với một hình ảnh màu nền trơn</a:t>
            </a:r>
            <a:endParaRPr i="1" sz="4800">
              <a:solidFill>
                <a:schemeClr val="lt1"/>
              </a:solidFill>
              <a:latin typeface="Arial"/>
              <a:ea typeface="Arial"/>
              <a:cs typeface="Arial"/>
              <a:sym typeface="Arial"/>
            </a:endParaRPr>
          </a:p>
        </p:txBody>
      </p:sp>
      <p:sp>
        <p:nvSpPr>
          <p:cNvPr id="803" name="Google Shape;803;g10776542a5c_0_0"/>
          <p:cNvSpPr txBox="1"/>
          <p:nvPr/>
        </p:nvSpPr>
        <p:spPr>
          <a:xfrm>
            <a:off x="2103675" y="168275"/>
            <a:ext cx="6479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400">
                <a:solidFill>
                  <a:schemeClr val="lt1"/>
                </a:solidFill>
              </a:rPr>
              <a:t>Demo</a:t>
            </a:r>
            <a:endParaRPr sz="5400">
              <a:solidFill>
                <a:schemeClr val="lt1"/>
              </a:solidFill>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grpSp>
        <p:nvGrpSpPr>
          <p:cNvPr id="808" name="Google Shape;808;p36"/>
          <p:cNvGrpSpPr/>
          <p:nvPr/>
        </p:nvGrpSpPr>
        <p:grpSpPr>
          <a:xfrm>
            <a:off x="2310063" y="2453774"/>
            <a:ext cx="7475621" cy="2455110"/>
            <a:chOff x="3952875" y="2284730"/>
            <a:chExt cx="4591050" cy="2816544"/>
          </a:xfrm>
        </p:grpSpPr>
        <p:sp>
          <p:nvSpPr>
            <p:cNvPr id="809" name="Google Shape;809;p36"/>
            <p:cNvSpPr/>
            <p:nvPr/>
          </p:nvSpPr>
          <p:spPr>
            <a:xfrm>
              <a:off x="3952875" y="2284730"/>
              <a:ext cx="4591050" cy="2816544"/>
            </a:xfrm>
            <a:prstGeom prst="rect">
              <a:avLst/>
            </a:prstGeom>
            <a:solidFill>
              <a:schemeClr val="accent3"/>
            </a:solidFill>
            <a:ln>
              <a:noFill/>
            </a:ln>
            <a:effectLst>
              <a:outerShdw blurRad="101600" sx="102000" rotWithShape="0" algn="ctr" sy="102000">
                <a:schemeClr val="accent6">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0" name="Google Shape;810;p36"/>
            <p:cNvSpPr/>
            <p:nvPr/>
          </p:nvSpPr>
          <p:spPr>
            <a:xfrm>
              <a:off x="4121436" y="2563964"/>
              <a:ext cx="4253929" cy="225807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11" name="Google Shape;811;p36"/>
          <p:cNvSpPr txBox="1"/>
          <p:nvPr/>
        </p:nvSpPr>
        <p:spPr>
          <a:xfrm>
            <a:off x="-48127" y="2769528"/>
            <a:ext cx="12191999" cy="17081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6000">
                <a:solidFill>
                  <a:schemeClr val="lt1"/>
                </a:solidFill>
                <a:latin typeface="Arial"/>
                <a:ea typeface="Arial"/>
                <a:cs typeface="Arial"/>
                <a:sym typeface="Arial"/>
              </a:rPr>
              <a:t>THANK YOU </a:t>
            </a:r>
            <a:endParaRPr/>
          </a:p>
          <a:p>
            <a:pPr indent="0" lvl="0" marL="0" marR="0" rtl="0" algn="ctr">
              <a:spcBef>
                <a:spcPts val="0"/>
              </a:spcBef>
              <a:spcAft>
                <a:spcPts val="0"/>
              </a:spcAft>
              <a:buNone/>
            </a:pPr>
            <a:r>
              <a:rPr i="1" lang="en-US" sz="4500">
                <a:solidFill>
                  <a:schemeClr val="lt1"/>
                </a:solidFill>
                <a:latin typeface="Arial"/>
                <a:ea typeface="Arial"/>
                <a:cs typeface="Arial"/>
                <a:sym typeface="Arial"/>
              </a:rPr>
              <a:t>For Watching</a:t>
            </a:r>
            <a:endParaRPr i="1" sz="4500">
              <a:solidFill>
                <a:schemeClr val="lt1"/>
              </a:solidFill>
              <a:latin typeface="Arial"/>
              <a:ea typeface="Arial"/>
              <a:cs typeface="Arial"/>
              <a:sym typeface="Arial"/>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
          <p:cNvSpPr/>
          <p:nvPr/>
        </p:nvSpPr>
        <p:spPr>
          <a:xfrm rot="-2094635">
            <a:off x="7177291" y="1098565"/>
            <a:ext cx="4481901" cy="4392262"/>
          </a:xfrm>
          <a:custGeom>
            <a:rect b="b" l="l" r="r" t="t"/>
            <a:pathLst>
              <a:path extrusionOk="0" h="466725" w="476250">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8FC4EF">
              <a:alpha val="1764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3" name="Google Shape;313;p4"/>
          <p:cNvSpPr txBox="1"/>
          <p:nvPr/>
        </p:nvSpPr>
        <p:spPr>
          <a:xfrm>
            <a:off x="717554" y="444784"/>
            <a:ext cx="6923766" cy="92333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5400">
                <a:solidFill>
                  <a:srgbClr val="3F3F3F"/>
                </a:solidFill>
                <a:latin typeface="Arial"/>
                <a:ea typeface="Arial"/>
                <a:cs typeface="Arial"/>
                <a:sym typeface="Arial"/>
              </a:rPr>
              <a:t>Nội dung thuyết trình</a:t>
            </a:r>
            <a:endParaRPr sz="5400">
              <a:solidFill>
                <a:srgbClr val="3F3F3F"/>
              </a:solidFill>
              <a:latin typeface="Arial"/>
              <a:ea typeface="Arial"/>
              <a:cs typeface="Arial"/>
              <a:sym typeface="Arial"/>
            </a:endParaRPr>
          </a:p>
        </p:txBody>
      </p:sp>
      <p:grpSp>
        <p:nvGrpSpPr>
          <p:cNvPr id="314" name="Google Shape;314;p4"/>
          <p:cNvGrpSpPr/>
          <p:nvPr/>
        </p:nvGrpSpPr>
        <p:grpSpPr>
          <a:xfrm>
            <a:off x="1680768" y="1706975"/>
            <a:ext cx="5365516" cy="769441"/>
            <a:chOff x="1848112" y="1575921"/>
            <a:chExt cx="5365516" cy="769441"/>
          </a:xfrm>
        </p:grpSpPr>
        <p:sp>
          <p:nvSpPr>
            <p:cNvPr id="315" name="Google Shape;315;p4"/>
            <p:cNvSpPr txBox="1"/>
            <p:nvPr/>
          </p:nvSpPr>
          <p:spPr>
            <a:xfrm>
              <a:off x="2705936" y="1789403"/>
              <a:ext cx="4507692"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rgbClr val="3F3F3F"/>
                  </a:solidFill>
                  <a:latin typeface="Arial"/>
                  <a:ea typeface="Arial"/>
                  <a:cs typeface="Arial"/>
                  <a:sym typeface="Arial"/>
                </a:rPr>
                <a:t>Đối tượng cần nhận dạng</a:t>
              </a:r>
              <a:endParaRPr b="1" sz="2700">
                <a:solidFill>
                  <a:srgbClr val="3F3F3F"/>
                </a:solidFill>
                <a:latin typeface="Arial"/>
                <a:ea typeface="Arial"/>
                <a:cs typeface="Arial"/>
                <a:sym typeface="Arial"/>
              </a:endParaRPr>
            </a:p>
          </p:txBody>
        </p:sp>
        <p:sp>
          <p:nvSpPr>
            <p:cNvPr id="316" name="Google Shape;316;p4"/>
            <p:cNvSpPr txBox="1"/>
            <p:nvPr/>
          </p:nvSpPr>
          <p:spPr>
            <a:xfrm>
              <a:off x="1848112" y="1575921"/>
              <a:ext cx="958096" cy="769441"/>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01</a:t>
              </a:r>
              <a:endParaRPr b="1" sz="4400">
                <a:solidFill>
                  <a:srgbClr val="3F3F3F"/>
                </a:solidFill>
                <a:latin typeface="Arial"/>
                <a:ea typeface="Arial"/>
                <a:cs typeface="Arial"/>
                <a:sym typeface="Arial"/>
              </a:endParaRPr>
            </a:p>
          </p:txBody>
        </p:sp>
      </p:grpSp>
      <p:grpSp>
        <p:nvGrpSpPr>
          <p:cNvPr id="317" name="Google Shape;317;p4"/>
          <p:cNvGrpSpPr/>
          <p:nvPr/>
        </p:nvGrpSpPr>
        <p:grpSpPr>
          <a:xfrm>
            <a:off x="1680768" y="3195067"/>
            <a:ext cx="5365516" cy="1136812"/>
            <a:chOff x="1848112" y="1575921"/>
            <a:chExt cx="5365516" cy="1136812"/>
          </a:xfrm>
        </p:grpSpPr>
        <p:sp>
          <p:nvSpPr>
            <p:cNvPr id="318" name="Google Shape;318;p4"/>
            <p:cNvSpPr txBox="1"/>
            <p:nvPr/>
          </p:nvSpPr>
          <p:spPr>
            <a:xfrm>
              <a:off x="2705936" y="1789403"/>
              <a:ext cx="4507692" cy="923330"/>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rgbClr val="3F3F3F"/>
                  </a:solidFill>
                  <a:latin typeface="Arial"/>
                  <a:ea typeface="Arial"/>
                  <a:cs typeface="Arial"/>
                  <a:sym typeface="Arial"/>
                </a:rPr>
                <a:t>Quá trình và phương pháp thực hiện</a:t>
              </a:r>
              <a:endParaRPr b="1" sz="2700">
                <a:solidFill>
                  <a:srgbClr val="3F3F3F"/>
                </a:solidFill>
                <a:latin typeface="Arial"/>
                <a:ea typeface="Arial"/>
                <a:cs typeface="Arial"/>
                <a:sym typeface="Arial"/>
              </a:endParaRPr>
            </a:p>
          </p:txBody>
        </p:sp>
        <p:sp>
          <p:nvSpPr>
            <p:cNvPr id="319" name="Google Shape;319;p4"/>
            <p:cNvSpPr txBox="1"/>
            <p:nvPr/>
          </p:nvSpPr>
          <p:spPr>
            <a:xfrm>
              <a:off x="1848112" y="1575921"/>
              <a:ext cx="958096" cy="769441"/>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02</a:t>
              </a:r>
              <a:endParaRPr b="1" sz="4400">
                <a:solidFill>
                  <a:srgbClr val="3F3F3F"/>
                </a:solidFill>
                <a:latin typeface="Arial"/>
                <a:ea typeface="Arial"/>
                <a:cs typeface="Arial"/>
                <a:sym typeface="Arial"/>
              </a:endParaRPr>
            </a:p>
          </p:txBody>
        </p:sp>
      </p:grpSp>
      <p:grpSp>
        <p:nvGrpSpPr>
          <p:cNvPr id="320" name="Google Shape;320;p4"/>
          <p:cNvGrpSpPr/>
          <p:nvPr/>
        </p:nvGrpSpPr>
        <p:grpSpPr>
          <a:xfrm>
            <a:off x="1608579" y="4867979"/>
            <a:ext cx="5365516" cy="769441"/>
            <a:chOff x="1848112" y="1575921"/>
            <a:chExt cx="5365516" cy="769441"/>
          </a:xfrm>
        </p:grpSpPr>
        <p:sp>
          <p:nvSpPr>
            <p:cNvPr id="321" name="Google Shape;321;p4"/>
            <p:cNvSpPr txBox="1"/>
            <p:nvPr/>
          </p:nvSpPr>
          <p:spPr>
            <a:xfrm>
              <a:off x="2705936" y="1789403"/>
              <a:ext cx="4507692" cy="507831"/>
            </a:xfrm>
            <a:prstGeom prst="rect">
              <a:avLst/>
            </a:prstGeom>
            <a:noFill/>
            <a:ln>
              <a:noFill/>
            </a:ln>
          </p:spPr>
          <p:txBody>
            <a:bodyPr anchorCtr="0" anchor="t" bIns="45700" lIns="108000" spcFirstLastPara="1" rIns="108000" wrap="square" tIns="45700">
              <a:spAutoFit/>
            </a:bodyPr>
            <a:lstStyle/>
            <a:p>
              <a:pPr indent="0" lvl="0" marL="0" marR="0" rtl="0" algn="l">
                <a:spcBef>
                  <a:spcPts val="0"/>
                </a:spcBef>
                <a:spcAft>
                  <a:spcPts val="0"/>
                </a:spcAft>
                <a:buNone/>
              </a:pPr>
              <a:r>
                <a:rPr b="1" lang="en-US" sz="2700">
                  <a:solidFill>
                    <a:srgbClr val="3F3F3F"/>
                  </a:solidFill>
                  <a:latin typeface="Arial"/>
                  <a:ea typeface="Arial"/>
                  <a:cs typeface="Arial"/>
                  <a:sym typeface="Arial"/>
                </a:rPr>
                <a:t>Kết luận</a:t>
              </a:r>
              <a:endParaRPr b="1" sz="2700">
                <a:solidFill>
                  <a:srgbClr val="3F3F3F"/>
                </a:solidFill>
                <a:latin typeface="Arial"/>
                <a:ea typeface="Arial"/>
                <a:cs typeface="Arial"/>
                <a:sym typeface="Arial"/>
              </a:endParaRPr>
            </a:p>
          </p:txBody>
        </p:sp>
        <p:sp>
          <p:nvSpPr>
            <p:cNvPr id="322" name="Google Shape;322;p4"/>
            <p:cNvSpPr txBox="1"/>
            <p:nvPr/>
          </p:nvSpPr>
          <p:spPr>
            <a:xfrm>
              <a:off x="1848112" y="1575921"/>
              <a:ext cx="958096" cy="769441"/>
            </a:xfrm>
            <a:prstGeom prst="rect">
              <a:avLst/>
            </a:prstGeom>
            <a:noFill/>
            <a:ln>
              <a:noFill/>
            </a:ln>
          </p:spPr>
          <p:txBody>
            <a:bodyPr anchorCtr="0" anchor="t" bIns="45700" lIns="108000" spcFirstLastPara="1" rIns="108000" wrap="square" tIns="45700">
              <a:spAutoFit/>
            </a:bodyPr>
            <a:lstStyle/>
            <a:p>
              <a:pPr indent="0" lvl="0" marL="0" marR="0" rtl="0" algn="ctr">
                <a:spcBef>
                  <a:spcPts val="0"/>
                </a:spcBef>
                <a:spcAft>
                  <a:spcPts val="0"/>
                </a:spcAft>
                <a:buNone/>
              </a:pPr>
              <a:r>
                <a:rPr b="1" lang="en-US" sz="4400">
                  <a:solidFill>
                    <a:srgbClr val="3F3F3F"/>
                  </a:solidFill>
                  <a:latin typeface="Arial"/>
                  <a:ea typeface="Arial"/>
                  <a:cs typeface="Arial"/>
                  <a:sym typeface="Arial"/>
                </a:rPr>
                <a:t>03</a:t>
              </a:r>
              <a:endParaRPr b="1" sz="4400">
                <a:solidFill>
                  <a:srgbClr val="3F3F3F"/>
                </a:solidFill>
                <a:latin typeface="Arial"/>
                <a:ea typeface="Arial"/>
                <a:cs typeface="Arial"/>
                <a:sym typeface="Arial"/>
              </a:endParaRPr>
            </a:p>
          </p:txBody>
        </p:sp>
      </p:grpSp>
      <p:grpSp>
        <p:nvGrpSpPr>
          <p:cNvPr id="323" name="Google Shape;323;p4"/>
          <p:cNvGrpSpPr/>
          <p:nvPr/>
        </p:nvGrpSpPr>
        <p:grpSpPr>
          <a:xfrm flipH="1">
            <a:off x="7697143" y="599185"/>
            <a:ext cx="2885349" cy="5668968"/>
            <a:chOff x="4348215" y="-3215"/>
            <a:chExt cx="3492933" cy="6862716"/>
          </a:xfrm>
        </p:grpSpPr>
        <p:sp>
          <p:nvSpPr>
            <p:cNvPr id="324" name="Google Shape;324;p4"/>
            <p:cNvSpPr/>
            <p:nvPr/>
          </p:nvSpPr>
          <p:spPr>
            <a:xfrm>
              <a:off x="7175064" y="2830854"/>
              <a:ext cx="227171" cy="124301"/>
            </a:xfrm>
            <a:custGeom>
              <a:rect b="b" l="l" r="r" t="t"/>
              <a:pathLst>
                <a:path extrusionOk="0" h="124301" w="22717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5" name="Google Shape;325;p4"/>
            <p:cNvSpPr/>
            <p:nvPr/>
          </p:nvSpPr>
          <p:spPr>
            <a:xfrm>
              <a:off x="7212354" y="2887004"/>
              <a:ext cx="210026" cy="128588"/>
            </a:xfrm>
            <a:custGeom>
              <a:rect b="b" l="l" r="r" t="t"/>
              <a:pathLst>
                <a:path extrusionOk="0" h="128587" w="210026">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4"/>
            <p:cNvSpPr/>
            <p:nvPr/>
          </p:nvSpPr>
          <p:spPr>
            <a:xfrm>
              <a:off x="6676144" y="3952137"/>
              <a:ext cx="98584" cy="334328"/>
            </a:xfrm>
            <a:custGeom>
              <a:rect b="b" l="l" r="r" t="t"/>
              <a:pathLst>
                <a:path extrusionOk="0" h="334327" w="98583">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7" name="Google Shape;327;p4"/>
            <p:cNvSpPr/>
            <p:nvPr/>
          </p:nvSpPr>
          <p:spPr>
            <a:xfrm>
              <a:off x="7238500" y="5847945"/>
              <a:ext cx="55721" cy="197168"/>
            </a:xfrm>
            <a:custGeom>
              <a:rect b="b" l="l" r="r" t="t"/>
              <a:pathLst>
                <a:path extrusionOk="0" h="197167" w="55721">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8" name="Google Shape;328;p4"/>
            <p:cNvSpPr/>
            <p:nvPr/>
          </p:nvSpPr>
          <p:spPr>
            <a:xfrm>
              <a:off x="7258645" y="2938439"/>
              <a:ext cx="180023" cy="115729"/>
            </a:xfrm>
            <a:custGeom>
              <a:rect b="b" l="l" r="r" t="t"/>
              <a:pathLst>
                <a:path extrusionOk="0" h="115728" w="180022">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9" name="Google Shape;329;p4"/>
            <p:cNvSpPr/>
            <p:nvPr/>
          </p:nvSpPr>
          <p:spPr>
            <a:xfrm>
              <a:off x="7200699" y="3407783"/>
              <a:ext cx="21431" cy="42863"/>
            </a:xfrm>
            <a:custGeom>
              <a:rect b="b" l="l" r="r" t="t"/>
              <a:pathLst>
                <a:path extrusionOk="0" h="42862" w="21431">
                  <a:moveTo>
                    <a:pt x="3297" y="11359"/>
                  </a:moveTo>
                  <a:cubicBezTo>
                    <a:pt x="2868" y="21217"/>
                    <a:pt x="4154" y="31075"/>
                    <a:pt x="6297" y="40505"/>
                  </a:cubicBezTo>
                  <a:lnTo>
                    <a:pt x="19584" y="27218"/>
                  </a:lnTo>
                  <a:lnTo>
                    <a:pt x="13155" y="3215"/>
                  </a:lnTo>
                  <a:lnTo>
                    <a:pt x="3297" y="113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0" name="Google Shape;330;p4"/>
            <p:cNvSpPr/>
            <p:nvPr/>
          </p:nvSpPr>
          <p:spPr>
            <a:xfrm>
              <a:off x="7208068" y="3045595"/>
              <a:ext cx="300038" cy="458629"/>
            </a:xfrm>
            <a:custGeom>
              <a:rect b="b" l="l" r="r" t="t"/>
              <a:pathLst>
                <a:path extrusionOk="0" h="458628" w="300037">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p4"/>
            <p:cNvSpPr/>
            <p:nvPr/>
          </p:nvSpPr>
          <p:spPr>
            <a:xfrm>
              <a:off x="6726722" y="4008715"/>
              <a:ext cx="60008" cy="287179"/>
            </a:xfrm>
            <a:custGeom>
              <a:rect b="b" l="l" r="r" t="t"/>
              <a:pathLst>
                <a:path extrusionOk="0" h="287178" w="60007">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2" name="Google Shape;332;p4"/>
            <p:cNvSpPr/>
            <p:nvPr/>
          </p:nvSpPr>
          <p:spPr>
            <a:xfrm>
              <a:off x="6777728" y="400871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4"/>
            <p:cNvSpPr/>
            <p:nvPr/>
          </p:nvSpPr>
          <p:spPr>
            <a:xfrm>
              <a:off x="7228642" y="3014305"/>
              <a:ext cx="244316" cy="252889"/>
            </a:xfrm>
            <a:custGeom>
              <a:rect b="b" l="l" r="r" t="t"/>
              <a:pathLst>
                <a:path extrusionOk="0" h="252888" w="244316">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4"/>
            <p:cNvSpPr/>
            <p:nvPr/>
          </p:nvSpPr>
          <p:spPr>
            <a:xfrm>
              <a:off x="6984325" y="2508528"/>
              <a:ext cx="265748" cy="257175"/>
            </a:xfrm>
            <a:custGeom>
              <a:rect b="b" l="l" r="r" t="t"/>
              <a:pathLst>
                <a:path extrusionOk="0" h="257175" w="265747">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4"/>
            <p:cNvSpPr/>
            <p:nvPr/>
          </p:nvSpPr>
          <p:spPr>
            <a:xfrm>
              <a:off x="6799588" y="2266355"/>
              <a:ext cx="342900" cy="342900"/>
            </a:xfrm>
            <a:custGeom>
              <a:rect b="b" l="l" r="r" t="t"/>
              <a:pathLst>
                <a:path extrusionOk="0" h="342900" w="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4"/>
            <p:cNvSpPr/>
            <p:nvPr/>
          </p:nvSpPr>
          <p:spPr>
            <a:xfrm>
              <a:off x="7057620" y="2570678"/>
              <a:ext cx="261461" cy="295751"/>
            </a:xfrm>
            <a:custGeom>
              <a:rect b="b" l="l" r="r" t="t"/>
              <a:pathLst>
                <a:path extrusionOk="0" h="295751" w="26146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4"/>
            <p:cNvSpPr/>
            <p:nvPr/>
          </p:nvSpPr>
          <p:spPr>
            <a:xfrm>
              <a:off x="6592562" y="3826121"/>
              <a:ext cx="154305" cy="424339"/>
            </a:xfrm>
            <a:custGeom>
              <a:rect b="b" l="l" r="r" t="t"/>
              <a:pathLst>
                <a:path extrusionOk="0" h="424338" w="154305">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4"/>
            <p:cNvSpPr/>
            <p:nvPr/>
          </p:nvSpPr>
          <p:spPr>
            <a:xfrm>
              <a:off x="6637139" y="3908417"/>
              <a:ext cx="124301" cy="355759"/>
            </a:xfrm>
            <a:custGeom>
              <a:rect b="b" l="l" r="r" t="t"/>
              <a:pathLst>
                <a:path extrusionOk="0" h="355758" w="124301">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4"/>
            <p:cNvSpPr/>
            <p:nvPr/>
          </p:nvSpPr>
          <p:spPr>
            <a:xfrm>
              <a:off x="6496122" y="3624667"/>
              <a:ext cx="175736" cy="587216"/>
            </a:xfrm>
            <a:custGeom>
              <a:rect b="b" l="l" r="r" t="t"/>
              <a:pathLst>
                <a:path extrusionOk="0" h="587216" w="17573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4"/>
            <p:cNvSpPr/>
            <p:nvPr/>
          </p:nvSpPr>
          <p:spPr>
            <a:xfrm>
              <a:off x="7136916" y="2725412"/>
              <a:ext cx="210026" cy="184309"/>
            </a:xfrm>
            <a:custGeom>
              <a:rect b="b" l="l" r="r" t="t"/>
              <a:pathLst>
                <a:path extrusionOk="0" h="184308" w="210026">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4"/>
            <p:cNvSpPr/>
            <p:nvPr/>
          </p:nvSpPr>
          <p:spPr>
            <a:xfrm>
              <a:off x="6915745" y="2392799"/>
              <a:ext cx="295751" cy="278606"/>
            </a:xfrm>
            <a:custGeom>
              <a:rect b="b" l="l" r="r" t="t"/>
              <a:pathLst>
                <a:path extrusionOk="0" h="278606" w="295751">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2" name="Google Shape;342;p4"/>
            <p:cNvSpPr/>
            <p:nvPr/>
          </p:nvSpPr>
          <p:spPr>
            <a:xfrm>
              <a:off x="6819305" y="4280464"/>
              <a:ext cx="12859" cy="17145"/>
            </a:xfrm>
            <a:custGeom>
              <a:rect b="b" l="l" r="r" t="t"/>
              <a:pathLst>
                <a:path extrusionOk="0" h="17145" w="12858">
                  <a:moveTo>
                    <a:pt x="9216" y="3215"/>
                  </a:moveTo>
                  <a:lnTo>
                    <a:pt x="9216" y="3215"/>
                  </a:lnTo>
                  <a:cubicBezTo>
                    <a:pt x="7072" y="5358"/>
                    <a:pt x="5358" y="7501"/>
                    <a:pt x="3215" y="9644"/>
                  </a:cubicBezTo>
                  <a:lnTo>
                    <a:pt x="10501" y="14787"/>
                  </a:lnTo>
                  <a:cubicBezTo>
                    <a:pt x="10073" y="10930"/>
                    <a:pt x="9644" y="7072"/>
                    <a:pt x="921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3" name="Google Shape;343;p4"/>
            <p:cNvSpPr/>
            <p:nvPr/>
          </p:nvSpPr>
          <p:spPr>
            <a:xfrm>
              <a:off x="6338387" y="2212348"/>
              <a:ext cx="64294" cy="55721"/>
            </a:xfrm>
            <a:custGeom>
              <a:rect b="b" l="l" r="r" t="t"/>
              <a:pathLst>
                <a:path extrusionOk="0" h="55721" w="64293">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4" name="Google Shape;344;p4"/>
            <p:cNvSpPr/>
            <p:nvPr/>
          </p:nvSpPr>
          <p:spPr>
            <a:xfrm>
              <a:off x="6814161" y="4192167"/>
              <a:ext cx="12859" cy="68580"/>
            </a:xfrm>
            <a:custGeom>
              <a:rect b="b" l="l" r="r" t="t"/>
              <a:pathLst>
                <a:path extrusionOk="0" h="68580" w="12858">
                  <a:moveTo>
                    <a:pt x="3215" y="69223"/>
                  </a:moveTo>
                  <a:lnTo>
                    <a:pt x="3215" y="69223"/>
                  </a:lnTo>
                  <a:cubicBezTo>
                    <a:pt x="5787" y="66223"/>
                    <a:pt x="8358" y="63651"/>
                    <a:pt x="10930" y="60651"/>
                  </a:cubicBezTo>
                  <a:cubicBezTo>
                    <a:pt x="8358" y="41362"/>
                    <a:pt x="5787" y="22074"/>
                    <a:pt x="3215" y="3215"/>
                  </a:cubicBezTo>
                  <a:lnTo>
                    <a:pt x="3215" y="6922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5" name="Google Shape;345;p4"/>
            <p:cNvSpPr/>
            <p:nvPr/>
          </p:nvSpPr>
          <p:spPr>
            <a:xfrm>
              <a:off x="6362390" y="2291644"/>
              <a:ext cx="38576" cy="90011"/>
            </a:xfrm>
            <a:custGeom>
              <a:rect b="b" l="l" r="r" t="t"/>
              <a:pathLst>
                <a:path extrusionOk="0" h="90011" w="38576">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6" name="Google Shape;346;p4"/>
            <p:cNvSpPr/>
            <p:nvPr/>
          </p:nvSpPr>
          <p:spPr>
            <a:xfrm>
              <a:off x="6814161" y="4318611"/>
              <a:ext cx="8573" cy="8573"/>
            </a:xfrm>
            <a:custGeom>
              <a:rect b="b" l="l" r="r" t="t"/>
              <a:pathLst>
                <a:path extrusionOk="0" h="8572" w="8572">
                  <a:moveTo>
                    <a:pt x="3215" y="5358"/>
                  </a:moveTo>
                  <a:cubicBezTo>
                    <a:pt x="4929" y="5787"/>
                    <a:pt x="6644" y="6644"/>
                    <a:pt x="8358" y="7072"/>
                  </a:cubicBezTo>
                  <a:lnTo>
                    <a:pt x="3215" y="3215"/>
                  </a:lnTo>
                  <a:lnTo>
                    <a:pt x="3215" y="535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7" name="Google Shape;347;p4"/>
            <p:cNvSpPr/>
            <p:nvPr/>
          </p:nvSpPr>
          <p:spPr>
            <a:xfrm>
              <a:off x="6554843" y="3714250"/>
              <a:ext cx="167164" cy="514350"/>
            </a:xfrm>
            <a:custGeom>
              <a:rect b="b" l="l" r="r" t="t"/>
              <a:pathLst>
                <a:path extrusionOk="0" h="514350" w="167163">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8" name="Google Shape;348;p4"/>
            <p:cNvSpPr/>
            <p:nvPr/>
          </p:nvSpPr>
          <p:spPr>
            <a:xfrm>
              <a:off x="6783300" y="4332327"/>
              <a:ext cx="55721" cy="38576"/>
            </a:xfrm>
            <a:custGeom>
              <a:rect b="b" l="l" r="r" t="t"/>
              <a:pathLst>
                <a:path extrusionOk="0" h="38576" w="55721">
                  <a:moveTo>
                    <a:pt x="52935" y="38362"/>
                  </a:moveTo>
                  <a:cubicBezTo>
                    <a:pt x="52935" y="32361"/>
                    <a:pt x="52507" y="26361"/>
                    <a:pt x="52078" y="20360"/>
                  </a:cubicBezTo>
                  <a:cubicBezTo>
                    <a:pt x="35790" y="14788"/>
                    <a:pt x="19503" y="9216"/>
                    <a:pt x="3215" y="3215"/>
                  </a:cubicBezTo>
                  <a:lnTo>
                    <a:pt x="52935" y="383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9" name="Google Shape;349;p4"/>
            <p:cNvSpPr/>
            <p:nvPr/>
          </p:nvSpPr>
          <p:spPr>
            <a:xfrm>
              <a:off x="6560415" y="3424499"/>
              <a:ext cx="8573" cy="12859"/>
            </a:xfrm>
            <a:custGeom>
              <a:rect b="b" l="l" r="r" t="t"/>
              <a:pathLst>
                <a:path extrusionOk="0" h="12858" w="8572">
                  <a:moveTo>
                    <a:pt x="3215" y="7072"/>
                  </a:moveTo>
                  <a:lnTo>
                    <a:pt x="6644" y="10501"/>
                  </a:lnTo>
                  <a:cubicBezTo>
                    <a:pt x="5358" y="7929"/>
                    <a:pt x="4072" y="5358"/>
                    <a:pt x="3215" y="3215"/>
                  </a:cubicBezTo>
                  <a:lnTo>
                    <a:pt x="3215" y="707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p4"/>
            <p:cNvSpPr/>
            <p:nvPr/>
          </p:nvSpPr>
          <p:spPr>
            <a:xfrm>
              <a:off x="7492246" y="3442073"/>
              <a:ext cx="145733" cy="210026"/>
            </a:xfrm>
            <a:custGeom>
              <a:rect b="b" l="l" r="r" t="t"/>
              <a:pathLst>
                <a:path extrusionOk="0" h="210026" w="145732">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1" name="Google Shape;351;p4"/>
            <p:cNvSpPr/>
            <p:nvPr/>
          </p:nvSpPr>
          <p:spPr>
            <a:xfrm>
              <a:off x="7343942" y="3174611"/>
              <a:ext cx="235744" cy="394335"/>
            </a:xfrm>
            <a:custGeom>
              <a:rect b="b" l="l" r="r" t="t"/>
              <a:pathLst>
                <a:path extrusionOk="0" h="394335" w="235743">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2" name="Google Shape;352;p4"/>
            <p:cNvSpPr/>
            <p:nvPr/>
          </p:nvSpPr>
          <p:spPr>
            <a:xfrm>
              <a:off x="7538538" y="3481935"/>
              <a:ext cx="102870" cy="132874"/>
            </a:xfrm>
            <a:custGeom>
              <a:rect b="b" l="l" r="r" t="t"/>
              <a:pathLst>
                <a:path extrusionOk="0" h="132873" w="102870">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3" name="Google Shape;353;p4"/>
            <p:cNvSpPr/>
            <p:nvPr/>
          </p:nvSpPr>
          <p:spPr>
            <a:xfrm>
              <a:off x="6316956" y="2133910"/>
              <a:ext cx="90011" cy="60008"/>
            </a:xfrm>
            <a:custGeom>
              <a:rect b="b" l="l" r="r" t="t"/>
              <a:pathLst>
                <a:path extrusionOk="0" h="60007" w="90011">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4" name="Google Shape;354;p4"/>
            <p:cNvSpPr/>
            <p:nvPr/>
          </p:nvSpPr>
          <p:spPr>
            <a:xfrm>
              <a:off x="7449812" y="3579233"/>
              <a:ext cx="34290" cy="81439"/>
            </a:xfrm>
            <a:custGeom>
              <a:rect b="b" l="l" r="r" t="t"/>
              <a:pathLst>
                <a:path extrusionOk="0" h="81438" w="34290">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5" name="Google Shape;355;p4"/>
            <p:cNvSpPr/>
            <p:nvPr/>
          </p:nvSpPr>
          <p:spPr>
            <a:xfrm>
              <a:off x="6270665" y="1672709"/>
              <a:ext cx="458629" cy="291465"/>
            </a:xfrm>
            <a:custGeom>
              <a:rect b="b" l="l" r="r" t="t"/>
              <a:pathLst>
                <a:path extrusionOk="0" h="291465" w="458628">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4"/>
            <p:cNvSpPr/>
            <p:nvPr/>
          </p:nvSpPr>
          <p:spPr>
            <a:xfrm>
              <a:off x="6295096" y="1940171"/>
              <a:ext cx="132874" cy="180023"/>
            </a:xfrm>
            <a:custGeom>
              <a:rect b="b" l="l" r="r" t="t"/>
              <a:pathLst>
                <a:path extrusionOk="0" h="180022" w="132873">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4"/>
            <p:cNvSpPr/>
            <p:nvPr/>
          </p:nvSpPr>
          <p:spPr>
            <a:xfrm>
              <a:off x="6283952" y="1785866"/>
              <a:ext cx="531495" cy="261461"/>
            </a:xfrm>
            <a:custGeom>
              <a:rect b="b" l="l" r="r" t="t"/>
              <a:pathLst>
                <a:path extrusionOk="0" h="261461" w="531495">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4"/>
            <p:cNvSpPr/>
            <p:nvPr/>
          </p:nvSpPr>
          <p:spPr>
            <a:xfrm>
              <a:off x="6773442" y="2205490"/>
              <a:ext cx="304324" cy="278606"/>
            </a:xfrm>
            <a:custGeom>
              <a:rect b="b" l="l" r="r" t="t"/>
              <a:pathLst>
                <a:path extrusionOk="0" h="278606" w="304323">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4"/>
            <p:cNvSpPr/>
            <p:nvPr/>
          </p:nvSpPr>
          <p:spPr>
            <a:xfrm>
              <a:off x="5728454" y="3630239"/>
              <a:ext cx="8573" cy="17145"/>
            </a:xfrm>
            <a:custGeom>
              <a:rect b="b" l="l" r="r" t="t"/>
              <a:pathLst>
                <a:path extrusionOk="0" h="17145" w="8572">
                  <a:moveTo>
                    <a:pt x="8358" y="13930"/>
                  </a:moveTo>
                  <a:cubicBezTo>
                    <a:pt x="8358" y="10073"/>
                    <a:pt x="8358" y="6644"/>
                    <a:pt x="8358" y="3215"/>
                  </a:cubicBezTo>
                  <a:lnTo>
                    <a:pt x="3215" y="8787"/>
                  </a:lnTo>
                  <a:lnTo>
                    <a:pt x="3215" y="8787"/>
                  </a:lnTo>
                  <a:cubicBezTo>
                    <a:pt x="4929" y="10501"/>
                    <a:pt x="6644" y="12216"/>
                    <a:pt x="8358" y="13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0" name="Google Shape;360;p4"/>
            <p:cNvSpPr/>
            <p:nvPr/>
          </p:nvSpPr>
          <p:spPr>
            <a:xfrm>
              <a:off x="5454563" y="3259907"/>
              <a:ext cx="77153" cy="77153"/>
            </a:xfrm>
            <a:custGeom>
              <a:rect b="b" l="l" r="r" t="t"/>
              <a:pathLst>
                <a:path extrusionOk="0" h="77152" w="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1" name="Google Shape;361;p4"/>
            <p:cNvSpPr/>
            <p:nvPr/>
          </p:nvSpPr>
          <p:spPr>
            <a:xfrm>
              <a:off x="5704022" y="346650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4"/>
            <p:cNvSpPr/>
            <p:nvPr/>
          </p:nvSpPr>
          <p:spPr>
            <a:xfrm>
              <a:off x="5610582" y="3440359"/>
              <a:ext cx="98584" cy="102870"/>
            </a:xfrm>
            <a:custGeom>
              <a:rect b="b" l="l" r="r" t="t"/>
              <a:pathLst>
                <a:path extrusionOk="0" h="102870" w="98583">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3" name="Google Shape;363;p4"/>
            <p:cNvSpPr/>
            <p:nvPr/>
          </p:nvSpPr>
          <p:spPr>
            <a:xfrm>
              <a:off x="5334548" y="3122319"/>
              <a:ext cx="64294" cy="64294"/>
            </a:xfrm>
            <a:custGeom>
              <a:rect b="b" l="l" r="r" t="t"/>
              <a:pathLst>
                <a:path extrusionOk="0" h="64293" w="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4" name="Google Shape;364;p4"/>
            <p:cNvSpPr/>
            <p:nvPr/>
          </p:nvSpPr>
          <p:spPr>
            <a:xfrm>
              <a:off x="5388126" y="3184041"/>
              <a:ext cx="85725" cy="90011"/>
            </a:xfrm>
            <a:custGeom>
              <a:rect b="b" l="l" r="r" t="t"/>
              <a:pathLst>
                <a:path extrusionOk="0" h="90011" w="85725">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5" name="Google Shape;365;p4"/>
            <p:cNvSpPr/>
            <p:nvPr/>
          </p:nvSpPr>
          <p:spPr>
            <a:xfrm>
              <a:off x="5520142" y="3312200"/>
              <a:ext cx="55721" cy="55721"/>
            </a:xfrm>
            <a:custGeom>
              <a:rect b="b" l="l" r="r" t="t"/>
              <a:pathLst>
                <a:path extrusionOk="0" h="55721" w="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6" name="Google Shape;366;p4"/>
            <p:cNvSpPr/>
            <p:nvPr/>
          </p:nvSpPr>
          <p:spPr>
            <a:xfrm>
              <a:off x="5568577" y="3402639"/>
              <a:ext cx="90011" cy="98584"/>
            </a:xfrm>
            <a:custGeom>
              <a:rect b="b" l="l" r="r" t="t"/>
              <a:pathLst>
                <a:path extrusionOk="0" h="98583" w="90011">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p4"/>
            <p:cNvSpPr/>
            <p:nvPr/>
          </p:nvSpPr>
          <p:spPr>
            <a:xfrm>
              <a:off x="5535144" y="3337060"/>
              <a:ext cx="85725" cy="102870"/>
            </a:xfrm>
            <a:custGeom>
              <a:rect b="b" l="l" r="r" t="t"/>
              <a:pathLst>
                <a:path extrusionOk="0" h="102870" w="85725">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8" name="Google Shape;368;p4"/>
            <p:cNvSpPr/>
            <p:nvPr/>
          </p:nvSpPr>
          <p:spPr>
            <a:xfrm>
              <a:off x="5310973" y="3095316"/>
              <a:ext cx="34290" cy="38576"/>
            </a:xfrm>
            <a:custGeom>
              <a:rect b="b" l="l" r="r" t="t"/>
              <a:pathLst>
                <a:path extrusionOk="0" h="38576" w="34290">
                  <a:moveTo>
                    <a:pt x="3215" y="24646"/>
                  </a:moveTo>
                  <a:cubicBezTo>
                    <a:pt x="5358" y="28503"/>
                    <a:pt x="7930" y="31932"/>
                    <a:pt x="10501" y="35790"/>
                  </a:cubicBezTo>
                  <a:lnTo>
                    <a:pt x="34933" y="11358"/>
                  </a:lnTo>
                  <a:cubicBezTo>
                    <a:pt x="31504" y="8787"/>
                    <a:pt x="28075" y="6215"/>
                    <a:pt x="24646" y="3215"/>
                  </a:cubicBezTo>
                  <a:lnTo>
                    <a:pt x="3215" y="2464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9" name="Google Shape;369;p4"/>
            <p:cNvSpPr/>
            <p:nvPr/>
          </p:nvSpPr>
          <p:spPr>
            <a:xfrm>
              <a:off x="6202085" y="3276624"/>
              <a:ext cx="304324" cy="780098"/>
            </a:xfrm>
            <a:custGeom>
              <a:rect b="b" l="l" r="r" t="t"/>
              <a:pathLst>
                <a:path extrusionOk="0" h="780097" w="304323">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0" name="Google Shape;370;p4"/>
            <p:cNvSpPr/>
            <p:nvPr/>
          </p:nvSpPr>
          <p:spPr>
            <a:xfrm>
              <a:off x="6292525" y="3346918"/>
              <a:ext cx="317183" cy="797243"/>
            </a:xfrm>
            <a:custGeom>
              <a:rect b="b" l="l" r="r" t="t"/>
              <a:pathLst>
                <a:path extrusionOk="0" h="797242" w="31718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1" name="Google Shape;371;p4"/>
            <p:cNvSpPr/>
            <p:nvPr/>
          </p:nvSpPr>
          <p:spPr>
            <a:xfrm>
              <a:off x="6458402" y="3594664"/>
              <a:ext cx="188595" cy="587216"/>
            </a:xfrm>
            <a:custGeom>
              <a:rect b="b" l="l" r="r" t="t"/>
              <a:pathLst>
                <a:path extrusionOk="0" h="587216" w="188595">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2" name="Google Shape;372;p4"/>
            <p:cNvSpPr/>
            <p:nvPr/>
          </p:nvSpPr>
          <p:spPr>
            <a:xfrm>
              <a:off x="5688163" y="3529513"/>
              <a:ext cx="94298" cy="98584"/>
            </a:xfrm>
            <a:custGeom>
              <a:rect b="b" l="l" r="r" t="t"/>
              <a:pathLst>
                <a:path extrusionOk="0" h="98583" w="94297">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3" name="Google Shape;373;p4"/>
            <p:cNvSpPr/>
            <p:nvPr/>
          </p:nvSpPr>
          <p:spPr>
            <a:xfrm>
              <a:off x="5582293" y="2463951"/>
              <a:ext cx="840105" cy="1084421"/>
            </a:xfrm>
            <a:custGeom>
              <a:rect b="b" l="l" r="r" t="t"/>
              <a:pathLst>
                <a:path extrusionOk="0" h="1084421" w="840105">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4"/>
            <p:cNvSpPr/>
            <p:nvPr/>
          </p:nvSpPr>
          <p:spPr>
            <a:xfrm>
              <a:off x="5947053" y="3832551"/>
              <a:ext cx="12859" cy="12859"/>
            </a:xfrm>
            <a:custGeom>
              <a:rect b="b" l="l" r="r" t="t"/>
              <a:pathLst>
                <a:path extrusionOk="0" h="12858" w="12858">
                  <a:moveTo>
                    <a:pt x="12644" y="10930"/>
                  </a:moveTo>
                  <a:cubicBezTo>
                    <a:pt x="11359" y="8358"/>
                    <a:pt x="9644" y="5786"/>
                    <a:pt x="8358" y="3215"/>
                  </a:cubicBezTo>
                  <a:lnTo>
                    <a:pt x="3215" y="3215"/>
                  </a:lnTo>
                  <a:cubicBezTo>
                    <a:pt x="6215" y="5786"/>
                    <a:pt x="9215" y="8358"/>
                    <a:pt x="12644" y="109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5" name="Google Shape;375;p4"/>
            <p:cNvSpPr/>
            <p:nvPr/>
          </p:nvSpPr>
          <p:spPr>
            <a:xfrm>
              <a:off x="5950053" y="3225617"/>
              <a:ext cx="522923" cy="771525"/>
            </a:xfrm>
            <a:custGeom>
              <a:rect b="b" l="l" r="r" t="t"/>
              <a:pathLst>
                <a:path extrusionOk="0" h="771525" w="522922">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6" name="Google Shape;376;p4"/>
            <p:cNvSpPr/>
            <p:nvPr/>
          </p:nvSpPr>
          <p:spPr>
            <a:xfrm>
              <a:off x="5633728" y="487132"/>
              <a:ext cx="600075" cy="347186"/>
            </a:xfrm>
            <a:custGeom>
              <a:rect b="b" l="l" r="r" t="t"/>
              <a:pathLst>
                <a:path extrusionOk="0" h="347186" w="600075">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7" name="Google Shape;377;p4"/>
            <p:cNvSpPr/>
            <p:nvPr/>
          </p:nvSpPr>
          <p:spPr>
            <a:xfrm>
              <a:off x="6729722" y="2099620"/>
              <a:ext cx="235744" cy="278606"/>
            </a:xfrm>
            <a:custGeom>
              <a:rect b="b" l="l" r="r" t="t"/>
              <a:pathLst>
                <a:path extrusionOk="0" h="278606" w="235743">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4"/>
            <p:cNvSpPr/>
            <p:nvPr/>
          </p:nvSpPr>
          <p:spPr>
            <a:xfrm>
              <a:off x="7230356" y="2972300"/>
              <a:ext cx="227171" cy="210026"/>
            </a:xfrm>
            <a:custGeom>
              <a:rect b="b" l="l" r="r" t="t"/>
              <a:pathLst>
                <a:path extrusionOk="0" h="210026" w="227171">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9" name="Google Shape;379;p4"/>
            <p:cNvSpPr/>
            <p:nvPr/>
          </p:nvSpPr>
          <p:spPr>
            <a:xfrm>
              <a:off x="6349960" y="1149787"/>
              <a:ext cx="51435" cy="34290"/>
            </a:xfrm>
            <a:custGeom>
              <a:rect b="b" l="l" r="r" t="t"/>
              <a:pathLst>
                <a:path extrusionOk="0" h="34290" w="51435">
                  <a:moveTo>
                    <a:pt x="49078" y="30218"/>
                  </a:moveTo>
                  <a:lnTo>
                    <a:pt x="29361" y="5786"/>
                  </a:lnTo>
                  <a:cubicBezTo>
                    <a:pt x="20788" y="4501"/>
                    <a:pt x="11787" y="4072"/>
                    <a:pt x="3215" y="3215"/>
                  </a:cubicBezTo>
                  <a:lnTo>
                    <a:pt x="25503" y="31075"/>
                  </a:lnTo>
                  <a:cubicBezTo>
                    <a:pt x="33218" y="28504"/>
                    <a:pt x="41362" y="28504"/>
                    <a:pt x="49078" y="302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0" name="Google Shape;380;p4"/>
            <p:cNvSpPr/>
            <p:nvPr/>
          </p:nvSpPr>
          <p:spPr>
            <a:xfrm>
              <a:off x="6640568" y="2005322"/>
              <a:ext cx="270034" cy="321469"/>
            </a:xfrm>
            <a:custGeom>
              <a:rect b="b" l="l" r="r" t="t"/>
              <a:pathLst>
                <a:path extrusionOk="0" h="321468" w="270033">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4"/>
            <p:cNvSpPr/>
            <p:nvPr/>
          </p:nvSpPr>
          <p:spPr>
            <a:xfrm>
              <a:off x="6745153" y="2144197"/>
              <a:ext cx="282893" cy="304324"/>
            </a:xfrm>
            <a:custGeom>
              <a:rect b="b" l="l" r="r" t="t"/>
              <a:pathLst>
                <a:path extrusionOk="0" h="304323" w="282892">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2" name="Google Shape;382;p4"/>
            <p:cNvSpPr/>
            <p:nvPr/>
          </p:nvSpPr>
          <p:spPr>
            <a:xfrm>
              <a:off x="5647015" y="3481935"/>
              <a:ext cx="98584" cy="102870"/>
            </a:xfrm>
            <a:custGeom>
              <a:rect b="b" l="l" r="r" t="t"/>
              <a:pathLst>
                <a:path extrusionOk="0" h="102870" w="98583">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3" name="Google Shape;383;p4"/>
            <p:cNvSpPr/>
            <p:nvPr/>
          </p:nvSpPr>
          <p:spPr>
            <a:xfrm>
              <a:off x="6529126" y="1899452"/>
              <a:ext cx="334328" cy="270034"/>
            </a:xfrm>
            <a:custGeom>
              <a:rect b="b" l="l" r="r" t="t"/>
              <a:pathLst>
                <a:path extrusionOk="0" h="270033" w="334327">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4" name="Google Shape;384;p4"/>
            <p:cNvSpPr/>
            <p:nvPr/>
          </p:nvSpPr>
          <p:spPr>
            <a:xfrm>
              <a:off x="6529126" y="206147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5" name="Google Shape;385;p4"/>
            <p:cNvSpPr/>
            <p:nvPr/>
          </p:nvSpPr>
          <p:spPr>
            <a:xfrm>
              <a:off x="6644426" y="1365814"/>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6" name="Google Shape;386;p4"/>
            <p:cNvSpPr/>
            <p:nvPr/>
          </p:nvSpPr>
          <p:spPr>
            <a:xfrm>
              <a:off x="6421969" y="1162645"/>
              <a:ext cx="227171" cy="205740"/>
            </a:xfrm>
            <a:custGeom>
              <a:rect b="b" l="l" r="r" t="t"/>
              <a:pathLst>
                <a:path extrusionOk="0" h="205740" w="227171">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7" name="Google Shape;387;p4"/>
            <p:cNvSpPr/>
            <p:nvPr/>
          </p:nvSpPr>
          <p:spPr>
            <a:xfrm>
              <a:off x="6426256" y="3548372"/>
              <a:ext cx="205740" cy="612934"/>
            </a:xfrm>
            <a:custGeom>
              <a:rect b="b" l="l" r="r" t="t"/>
              <a:pathLst>
                <a:path extrusionOk="0" h="612933" w="205740">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8" name="Google Shape;388;p4"/>
            <p:cNvSpPr/>
            <p:nvPr/>
          </p:nvSpPr>
          <p:spPr>
            <a:xfrm>
              <a:off x="6230905" y="1217081"/>
              <a:ext cx="488633" cy="677228"/>
            </a:xfrm>
            <a:custGeom>
              <a:rect b="b" l="l" r="r" t="t"/>
              <a:pathLst>
                <a:path extrusionOk="0" h="677227" w="488632">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4"/>
            <p:cNvSpPr/>
            <p:nvPr/>
          </p:nvSpPr>
          <p:spPr>
            <a:xfrm>
              <a:off x="5648730" y="596860"/>
              <a:ext cx="505778" cy="240030"/>
            </a:xfrm>
            <a:custGeom>
              <a:rect b="b" l="l" r="r" t="t"/>
              <a:pathLst>
                <a:path extrusionOk="0" h="240030" w="505777">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0" name="Google Shape;390;p4"/>
            <p:cNvSpPr/>
            <p:nvPr/>
          </p:nvSpPr>
          <p:spPr>
            <a:xfrm>
              <a:off x="5628584" y="437840"/>
              <a:ext cx="630079" cy="317183"/>
            </a:xfrm>
            <a:custGeom>
              <a:rect b="b" l="l" r="r" t="t"/>
              <a:pathLst>
                <a:path extrusionOk="0" h="317182" w="630078">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1" name="Google Shape;391;p4"/>
            <p:cNvSpPr/>
            <p:nvPr/>
          </p:nvSpPr>
          <p:spPr>
            <a:xfrm>
              <a:off x="6241947" y="1152787"/>
              <a:ext cx="111443" cy="77153"/>
            </a:xfrm>
            <a:custGeom>
              <a:rect b="b" l="l" r="r" t="t"/>
              <a:pathLst>
                <a:path extrusionOk="0" h="77152" w="11144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2" name="Google Shape;392;p4"/>
            <p:cNvSpPr/>
            <p:nvPr/>
          </p:nvSpPr>
          <p:spPr>
            <a:xfrm>
              <a:off x="5656874" y="650438"/>
              <a:ext cx="450056" cy="201454"/>
            </a:xfrm>
            <a:custGeom>
              <a:rect b="b" l="l" r="r" t="t"/>
              <a:pathLst>
                <a:path extrusionOk="0" h="201453" w="450056">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3" name="Google Shape;393;p4"/>
            <p:cNvSpPr/>
            <p:nvPr/>
          </p:nvSpPr>
          <p:spPr>
            <a:xfrm>
              <a:off x="7523964" y="3343918"/>
              <a:ext cx="98584" cy="162878"/>
            </a:xfrm>
            <a:custGeom>
              <a:rect b="b" l="l" r="r" t="t"/>
              <a:pathLst>
                <a:path extrusionOk="0" h="162877" w="98583">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4" name="Google Shape;394;p4"/>
            <p:cNvSpPr/>
            <p:nvPr/>
          </p:nvSpPr>
          <p:spPr>
            <a:xfrm>
              <a:off x="6505123" y="4784955"/>
              <a:ext cx="514350" cy="227171"/>
            </a:xfrm>
            <a:custGeom>
              <a:rect b="b" l="l" r="r" t="t"/>
              <a:pathLst>
                <a:path extrusionOk="0" h="227171" w="514350">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5" name="Google Shape;395;p4"/>
            <p:cNvSpPr/>
            <p:nvPr/>
          </p:nvSpPr>
          <p:spPr>
            <a:xfrm>
              <a:off x="5867329" y="3702248"/>
              <a:ext cx="25718" cy="38576"/>
            </a:xfrm>
            <a:custGeom>
              <a:rect b="b" l="l" r="r" t="t"/>
              <a:pathLst>
                <a:path extrusionOk="0" h="38576" w="25717">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4"/>
            <p:cNvSpPr/>
            <p:nvPr/>
          </p:nvSpPr>
          <p:spPr>
            <a:xfrm>
              <a:off x="5749028" y="3576233"/>
              <a:ext cx="68580" cy="47149"/>
            </a:xfrm>
            <a:custGeom>
              <a:rect b="b" l="l" r="r" t="t"/>
              <a:pathLst>
                <a:path extrusionOk="0" h="47148" w="68580">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7" name="Google Shape;397;p4"/>
            <p:cNvSpPr/>
            <p:nvPr/>
          </p:nvSpPr>
          <p:spPr>
            <a:xfrm>
              <a:off x="5803035" y="2917007"/>
              <a:ext cx="630079" cy="732949"/>
            </a:xfrm>
            <a:custGeom>
              <a:rect b="b" l="l" r="r" t="t"/>
              <a:pathLst>
                <a:path extrusionOk="0" h="732948" w="63007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8" name="Google Shape;398;p4"/>
            <p:cNvSpPr/>
            <p:nvPr/>
          </p:nvSpPr>
          <p:spPr>
            <a:xfrm>
              <a:off x="5097545" y="3074741"/>
              <a:ext cx="660083" cy="1238726"/>
            </a:xfrm>
            <a:custGeom>
              <a:rect b="b" l="l" r="r" t="t"/>
              <a:pathLst>
                <a:path extrusionOk="0" h="1238726" w="660082">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9" name="Google Shape;399;p4"/>
            <p:cNvSpPr/>
            <p:nvPr/>
          </p:nvSpPr>
          <p:spPr>
            <a:xfrm>
              <a:off x="5907619" y="3798689"/>
              <a:ext cx="8573" cy="8573"/>
            </a:xfrm>
            <a:custGeom>
              <a:rect b="b" l="l" r="r" t="t"/>
              <a:pathLst>
                <a:path extrusionOk="0" h="8572" w="8572">
                  <a:moveTo>
                    <a:pt x="4501" y="5786"/>
                  </a:moveTo>
                  <a:lnTo>
                    <a:pt x="7072" y="3215"/>
                  </a:lnTo>
                  <a:lnTo>
                    <a:pt x="3215" y="3215"/>
                  </a:lnTo>
                  <a:cubicBezTo>
                    <a:pt x="3643" y="4072"/>
                    <a:pt x="4072" y="4929"/>
                    <a:pt x="4501" y="578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0" name="Google Shape;400;p4"/>
            <p:cNvSpPr/>
            <p:nvPr/>
          </p:nvSpPr>
          <p:spPr>
            <a:xfrm>
              <a:off x="5190530" y="4249174"/>
              <a:ext cx="548640" cy="167164"/>
            </a:xfrm>
            <a:custGeom>
              <a:rect b="b" l="l" r="r" t="t"/>
              <a:pathLst>
                <a:path extrusionOk="0" h="167163" w="548640">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4"/>
            <p:cNvSpPr/>
            <p:nvPr/>
          </p:nvSpPr>
          <p:spPr>
            <a:xfrm>
              <a:off x="5873758" y="3019449"/>
              <a:ext cx="587216" cy="754380"/>
            </a:xfrm>
            <a:custGeom>
              <a:rect b="b" l="l" r="r" t="t"/>
              <a:pathLst>
                <a:path extrusionOk="0" h="754380" w="587216">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2" name="Google Shape;402;p4"/>
            <p:cNvSpPr/>
            <p:nvPr/>
          </p:nvSpPr>
          <p:spPr>
            <a:xfrm>
              <a:off x="5887903" y="3744254"/>
              <a:ext cx="30004" cy="30004"/>
            </a:xfrm>
            <a:custGeom>
              <a:rect b="b" l="l" r="r" t="t"/>
              <a:pathLst>
                <a:path extrusionOk="0" h="30003" w="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3" name="Google Shape;403;p4"/>
            <p:cNvSpPr/>
            <p:nvPr/>
          </p:nvSpPr>
          <p:spPr>
            <a:xfrm>
              <a:off x="5240695" y="5104709"/>
              <a:ext cx="458629" cy="505778"/>
            </a:xfrm>
            <a:custGeom>
              <a:rect b="b" l="l" r="r" t="t"/>
              <a:pathLst>
                <a:path extrusionOk="0" h="505777" w="458628">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4" name="Google Shape;404;p4"/>
            <p:cNvSpPr/>
            <p:nvPr/>
          </p:nvSpPr>
          <p:spPr>
            <a:xfrm>
              <a:off x="5924764" y="3802547"/>
              <a:ext cx="21431" cy="12859"/>
            </a:xfrm>
            <a:custGeom>
              <a:rect b="b" l="l" r="r" t="t"/>
              <a:pathLst>
                <a:path extrusionOk="0" h="12858" w="21431">
                  <a:moveTo>
                    <a:pt x="13502" y="3215"/>
                  </a:moveTo>
                  <a:lnTo>
                    <a:pt x="3215" y="13502"/>
                  </a:lnTo>
                  <a:lnTo>
                    <a:pt x="19503" y="13502"/>
                  </a:lnTo>
                  <a:cubicBezTo>
                    <a:pt x="17359" y="10073"/>
                    <a:pt x="15216" y="6644"/>
                    <a:pt x="13502"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p4"/>
            <p:cNvSpPr/>
            <p:nvPr/>
          </p:nvSpPr>
          <p:spPr>
            <a:xfrm>
              <a:off x="5293828" y="567606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6" name="Google Shape;406;p4"/>
            <p:cNvSpPr/>
            <p:nvPr/>
          </p:nvSpPr>
          <p:spPr>
            <a:xfrm>
              <a:off x="5293828" y="5636204"/>
              <a:ext cx="390049" cy="222885"/>
            </a:xfrm>
            <a:custGeom>
              <a:rect b="b" l="l" r="r" t="t"/>
              <a:pathLst>
                <a:path extrusionOk="0" h="222885" w="390048">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4"/>
            <p:cNvSpPr/>
            <p:nvPr/>
          </p:nvSpPr>
          <p:spPr>
            <a:xfrm>
              <a:off x="5369266" y="6226850"/>
              <a:ext cx="300038" cy="411480"/>
            </a:xfrm>
            <a:custGeom>
              <a:rect b="b" l="l" r="r" t="t"/>
              <a:pathLst>
                <a:path extrusionOk="0" h="411480" w="300037">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8" name="Google Shape;408;p4"/>
            <p:cNvSpPr/>
            <p:nvPr/>
          </p:nvSpPr>
          <p:spPr>
            <a:xfrm>
              <a:off x="5250537" y="4992838"/>
              <a:ext cx="407194" cy="184309"/>
            </a:xfrm>
            <a:custGeom>
              <a:rect b="b" l="l" r="r" t="t"/>
              <a:pathLst>
                <a:path extrusionOk="0" h="184308" w="407193">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9" name="Google Shape;409;p4"/>
            <p:cNvSpPr/>
            <p:nvPr/>
          </p:nvSpPr>
          <p:spPr>
            <a:xfrm>
              <a:off x="5262539" y="4611362"/>
              <a:ext cx="437198" cy="235744"/>
            </a:xfrm>
            <a:custGeom>
              <a:rect b="b" l="l" r="r" t="t"/>
              <a:pathLst>
                <a:path extrusionOk="0" h="235743" w="437197">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0" name="Google Shape;410;p4"/>
            <p:cNvSpPr/>
            <p:nvPr/>
          </p:nvSpPr>
          <p:spPr>
            <a:xfrm>
              <a:off x="5224391" y="4300609"/>
              <a:ext cx="510064" cy="381476"/>
            </a:xfrm>
            <a:custGeom>
              <a:rect b="b" l="l" r="r" t="t"/>
              <a:pathLst>
                <a:path extrusionOk="0" h="381476" w="510063">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1" name="Google Shape;411;p4"/>
            <p:cNvSpPr/>
            <p:nvPr/>
          </p:nvSpPr>
          <p:spPr>
            <a:xfrm>
              <a:off x="5258681" y="4688086"/>
              <a:ext cx="432911" cy="304324"/>
            </a:xfrm>
            <a:custGeom>
              <a:rect b="b" l="l" r="r" t="t"/>
              <a:pathLst>
                <a:path extrusionOk="0" h="304323" w="432911">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2" name="Google Shape;412;p4"/>
            <p:cNvSpPr/>
            <p:nvPr/>
          </p:nvSpPr>
          <p:spPr>
            <a:xfrm>
              <a:off x="6022491" y="3919990"/>
              <a:ext cx="737235" cy="822960"/>
            </a:xfrm>
            <a:custGeom>
              <a:rect b="b" l="l" r="r" t="t"/>
              <a:pathLst>
                <a:path extrusionOk="0" h="822960" w="737235">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3" name="Google Shape;413;p4"/>
            <p:cNvSpPr/>
            <p:nvPr/>
          </p:nvSpPr>
          <p:spPr>
            <a:xfrm>
              <a:off x="6996327" y="492425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p4"/>
            <p:cNvSpPr/>
            <p:nvPr/>
          </p:nvSpPr>
          <p:spPr>
            <a:xfrm>
              <a:off x="6501265" y="4732663"/>
              <a:ext cx="501491" cy="231458"/>
            </a:xfrm>
            <a:custGeom>
              <a:rect b="b" l="l" r="r" t="t"/>
              <a:pathLst>
                <a:path extrusionOk="0" h="231457" w="501491">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5" name="Google Shape;415;p4"/>
            <p:cNvSpPr/>
            <p:nvPr/>
          </p:nvSpPr>
          <p:spPr>
            <a:xfrm>
              <a:off x="6661571" y="5113282"/>
              <a:ext cx="488633" cy="287179"/>
            </a:xfrm>
            <a:custGeom>
              <a:rect b="b" l="l" r="r" t="t"/>
              <a:pathLst>
                <a:path extrusionOk="0" h="287178" w="488632">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6" name="Google Shape;416;p4"/>
            <p:cNvSpPr/>
            <p:nvPr/>
          </p:nvSpPr>
          <p:spPr>
            <a:xfrm>
              <a:off x="6554843" y="4907542"/>
              <a:ext cx="505778" cy="171450"/>
            </a:xfrm>
            <a:custGeom>
              <a:rect b="b" l="l" r="r" t="t"/>
              <a:pathLst>
                <a:path extrusionOk="0" h="171450" w="505777">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7" name="Google Shape;417;p4"/>
            <p:cNvSpPr/>
            <p:nvPr/>
          </p:nvSpPr>
          <p:spPr>
            <a:xfrm>
              <a:off x="6670143" y="5155716"/>
              <a:ext cx="518636" cy="445770"/>
            </a:xfrm>
            <a:custGeom>
              <a:rect b="b" l="l" r="r" t="t"/>
              <a:pathLst>
                <a:path extrusionOk="0" h="445770" w="518636">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8" name="Google Shape;418;p4"/>
            <p:cNvSpPr/>
            <p:nvPr/>
          </p:nvSpPr>
          <p:spPr>
            <a:xfrm>
              <a:off x="6638425" y="5033986"/>
              <a:ext cx="467201" cy="137160"/>
            </a:xfrm>
            <a:custGeom>
              <a:rect b="b" l="l" r="r" t="t"/>
              <a:pathLst>
                <a:path extrusionOk="0" h="137160" w="467201">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9" name="Google Shape;419;p4"/>
            <p:cNvSpPr/>
            <p:nvPr/>
          </p:nvSpPr>
          <p:spPr>
            <a:xfrm>
              <a:off x="6681287" y="5207151"/>
              <a:ext cx="548640" cy="582930"/>
            </a:xfrm>
            <a:custGeom>
              <a:rect b="b" l="l" r="r" t="t"/>
              <a:pathLst>
                <a:path extrusionOk="0" h="582930" w="54864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0" name="Google Shape;420;p4"/>
            <p:cNvSpPr/>
            <p:nvPr/>
          </p:nvSpPr>
          <p:spPr>
            <a:xfrm>
              <a:off x="7763995" y="6684621"/>
              <a:ext cx="77153" cy="137160"/>
            </a:xfrm>
            <a:custGeom>
              <a:rect b="b" l="l" r="r" t="t"/>
              <a:pathLst>
                <a:path extrusionOk="0" h="137160" w="77152">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1" name="Google Shape;421;p4"/>
            <p:cNvSpPr/>
            <p:nvPr/>
          </p:nvSpPr>
          <p:spPr>
            <a:xfrm>
              <a:off x="6748153" y="5507188"/>
              <a:ext cx="990124" cy="1337310"/>
            </a:xfrm>
            <a:custGeom>
              <a:rect b="b" l="l" r="r" t="t"/>
              <a:pathLst>
                <a:path extrusionOk="0" h="1337310" w="990123">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4"/>
            <p:cNvSpPr/>
            <p:nvPr/>
          </p:nvSpPr>
          <p:spPr>
            <a:xfrm>
              <a:off x="6772585" y="4305752"/>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3" name="Google Shape;423;p4"/>
            <p:cNvSpPr/>
            <p:nvPr/>
          </p:nvSpPr>
          <p:spPr>
            <a:xfrm>
              <a:off x="6755011" y="4044291"/>
              <a:ext cx="42863" cy="265748"/>
            </a:xfrm>
            <a:custGeom>
              <a:rect b="b" l="l" r="r" t="t"/>
              <a:pathLst>
                <a:path extrusionOk="0" h="265747" w="42862">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4" name="Google Shape;424;p4"/>
            <p:cNvSpPr/>
            <p:nvPr/>
          </p:nvSpPr>
          <p:spPr>
            <a:xfrm>
              <a:off x="5976628" y="3913132"/>
              <a:ext cx="38576" cy="55721"/>
            </a:xfrm>
            <a:custGeom>
              <a:rect b="b" l="l" r="r" t="t"/>
              <a:pathLst>
                <a:path extrusionOk="0" h="55721" w="38576">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5" name="Google Shape;425;p4"/>
            <p:cNvSpPr/>
            <p:nvPr/>
          </p:nvSpPr>
          <p:spPr>
            <a:xfrm>
              <a:off x="5959912" y="3884414"/>
              <a:ext cx="30004" cy="34290"/>
            </a:xfrm>
            <a:custGeom>
              <a:rect b="b" l="l" r="r" t="t"/>
              <a:pathLst>
                <a:path extrusionOk="0" h="34290" w="30003">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6" name="Google Shape;426;p4"/>
            <p:cNvSpPr/>
            <p:nvPr/>
          </p:nvSpPr>
          <p:spPr>
            <a:xfrm>
              <a:off x="6005346" y="3964996"/>
              <a:ext cx="30004" cy="38576"/>
            </a:xfrm>
            <a:custGeom>
              <a:rect b="b" l="l" r="r" t="t"/>
              <a:pathLst>
                <a:path extrusionOk="0" h="38576" w="30003">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4"/>
            <p:cNvSpPr/>
            <p:nvPr/>
          </p:nvSpPr>
          <p:spPr>
            <a:xfrm>
              <a:off x="6076926" y="4087154"/>
              <a:ext cx="8573" cy="12859"/>
            </a:xfrm>
            <a:custGeom>
              <a:rect b="b" l="l" r="r" t="t"/>
              <a:pathLst>
                <a:path extrusionOk="0" h="12858" w="8572">
                  <a:moveTo>
                    <a:pt x="3215" y="4501"/>
                  </a:moveTo>
                  <a:cubicBezTo>
                    <a:pt x="4501" y="6644"/>
                    <a:pt x="6215" y="8787"/>
                    <a:pt x="7501" y="10501"/>
                  </a:cubicBezTo>
                  <a:cubicBezTo>
                    <a:pt x="6644" y="7930"/>
                    <a:pt x="5358" y="5358"/>
                    <a:pt x="4501" y="3215"/>
                  </a:cubicBezTo>
                  <a:lnTo>
                    <a:pt x="3215" y="450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4"/>
            <p:cNvSpPr/>
            <p:nvPr/>
          </p:nvSpPr>
          <p:spPr>
            <a:xfrm>
              <a:off x="5932051" y="3848409"/>
              <a:ext cx="34290" cy="38576"/>
            </a:xfrm>
            <a:custGeom>
              <a:rect b="b" l="l" r="r" t="t"/>
              <a:pathLst>
                <a:path extrusionOk="0" h="38576" w="34290">
                  <a:moveTo>
                    <a:pt x="3215" y="3215"/>
                  </a:moveTo>
                  <a:cubicBezTo>
                    <a:pt x="9215" y="14788"/>
                    <a:pt x="14788" y="26789"/>
                    <a:pt x="21217" y="38362"/>
                  </a:cubicBezTo>
                  <a:lnTo>
                    <a:pt x="32790" y="26789"/>
                  </a:lnTo>
                  <a:cubicBezTo>
                    <a:pt x="22503" y="19074"/>
                    <a:pt x="12644" y="11359"/>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4"/>
            <p:cNvSpPr/>
            <p:nvPr/>
          </p:nvSpPr>
          <p:spPr>
            <a:xfrm>
              <a:off x="6060210" y="4059293"/>
              <a:ext cx="12859" cy="17145"/>
            </a:xfrm>
            <a:custGeom>
              <a:rect b="b" l="l" r="r" t="t"/>
              <a:pathLst>
                <a:path extrusionOk="0" h="17145" w="12858">
                  <a:moveTo>
                    <a:pt x="3215" y="8787"/>
                  </a:moveTo>
                  <a:cubicBezTo>
                    <a:pt x="4929" y="11359"/>
                    <a:pt x="6644" y="13502"/>
                    <a:pt x="8358" y="16073"/>
                  </a:cubicBezTo>
                  <a:lnTo>
                    <a:pt x="12644" y="11787"/>
                  </a:lnTo>
                  <a:cubicBezTo>
                    <a:pt x="11359" y="8787"/>
                    <a:pt x="10073" y="6215"/>
                    <a:pt x="8787" y="3215"/>
                  </a:cubicBezTo>
                  <a:lnTo>
                    <a:pt x="3215" y="878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4"/>
            <p:cNvSpPr/>
            <p:nvPr/>
          </p:nvSpPr>
          <p:spPr>
            <a:xfrm>
              <a:off x="6026777" y="4002286"/>
              <a:ext cx="34290" cy="51435"/>
            </a:xfrm>
            <a:custGeom>
              <a:rect b="b" l="l" r="r" t="t"/>
              <a:pathLst>
                <a:path extrusionOk="0" h="51435" w="34290">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4"/>
            <p:cNvSpPr/>
            <p:nvPr/>
          </p:nvSpPr>
          <p:spPr>
            <a:xfrm>
              <a:off x="5325546" y="5827800"/>
              <a:ext cx="317183" cy="120015"/>
            </a:xfrm>
            <a:custGeom>
              <a:rect b="b" l="l" r="r" t="t"/>
              <a:pathLst>
                <a:path extrusionOk="0" h="120015" w="317182">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4"/>
            <p:cNvSpPr/>
            <p:nvPr/>
          </p:nvSpPr>
          <p:spPr>
            <a:xfrm>
              <a:off x="5792319" y="-3215"/>
              <a:ext cx="390049" cy="30004"/>
            </a:xfrm>
            <a:custGeom>
              <a:rect b="b" l="l" r="r" t="t"/>
              <a:pathLst>
                <a:path extrusionOk="0" h="30003" w="390048">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4"/>
            <p:cNvSpPr/>
            <p:nvPr/>
          </p:nvSpPr>
          <p:spPr>
            <a:xfrm>
              <a:off x="5710452" y="52935"/>
              <a:ext cx="625793" cy="248603"/>
            </a:xfrm>
            <a:custGeom>
              <a:rect b="b" l="l" r="r" t="t"/>
              <a:pathLst>
                <a:path extrusionOk="0" h="248602" w="62579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4"/>
            <p:cNvSpPr/>
            <p:nvPr/>
          </p:nvSpPr>
          <p:spPr>
            <a:xfrm>
              <a:off x="6188797" y="28932"/>
              <a:ext cx="124301" cy="124301"/>
            </a:xfrm>
            <a:custGeom>
              <a:rect b="b" l="l" r="r" t="t"/>
              <a:pathLst>
                <a:path extrusionOk="0" h="124301" w="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4"/>
            <p:cNvSpPr/>
            <p:nvPr/>
          </p:nvSpPr>
          <p:spPr>
            <a:xfrm>
              <a:off x="5634156" y="106085"/>
              <a:ext cx="707231" cy="355759"/>
            </a:xfrm>
            <a:custGeom>
              <a:rect b="b" l="l" r="r" t="t"/>
              <a:pathLst>
                <a:path extrusionOk="0" h="355758" w="707231">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p4"/>
            <p:cNvSpPr/>
            <p:nvPr/>
          </p:nvSpPr>
          <p:spPr>
            <a:xfrm>
              <a:off x="4348215" y="3099602"/>
              <a:ext cx="12859" cy="197168"/>
            </a:xfrm>
            <a:custGeom>
              <a:rect b="b" l="l" r="r" t="t"/>
              <a:pathLst>
                <a:path extrusionOk="0" h="197167" w="12858">
                  <a:moveTo>
                    <a:pt x="13568" y="193953"/>
                  </a:moveTo>
                  <a:lnTo>
                    <a:pt x="13568" y="3215"/>
                  </a:lnTo>
                  <a:cubicBezTo>
                    <a:pt x="13139" y="4929"/>
                    <a:pt x="12711" y="6215"/>
                    <a:pt x="12282" y="7929"/>
                  </a:cubicBezTo>
                  <a:cubicBezTo>
                    <a:pt x="-1434" y="69223"/>
                    <a:pt x="1567" y="132659"/>
                    <a:pt x="13568" y="1939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7" name="Google Shape;437;p4"/>
            <p:cNvSpPr/>
            <p:nvPr/>
          </p:nvSpPr>
          <p:spPr>
            <a:xfrm>
              <a:off x="5618726" y="227386"/>
              <a:ext cx="690086" cy="295751"/>
            </a:xfrm>
            <a:custGeom>
              <a:rect b="b" l="l" r="r" t="t"/>
              <a:pathLst>
                <a:path extrusionOk="0" h="295751" w="690086">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8" name="Google Shape;438;p4"/>
            <p:cNvSpPr/>
            <p:nvPr/>
          </p:nvSpPr>
          <p:spPr>
            <a:xfrm>
              <a:off x="6528697" y="4706088"/>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9" name="Google Shape;439;p4"/>
            <p:cNvSpPr/>
            <p:nvPr/>
          </p:nvSpPr>
          <p:spPr>
            <a:xfrm>
              <a:off x="6528697" y="4684228"/>
              <a:ext cx="445770" cy="214313"/>
            </a:xfrm>
            <a:custGeom>
              <a:rect b="b" l="l" r="r" t="t"/>
              <a:pathLst>
                <a:path extrusionOk="0" h="214312" w="445770">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0" name="Google Shape;440;p4"/>
            <p:cNvSpPr/>
            <p:nvPr/>
          </p:nvSpPr>
          <p:spPr>
            <a:xfrm>
              <a:off x="4407432" y="3495223"/>
              <a:ext cx="192881" cy="214313"/>
            </a:xfrm>
            <a:custGeom>
              <a:rect b="b" l="l" r="r" t="t"/>
              <a:pathLst>
                <a:path extrusionOk="0" h="214312" w="192881">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1" name="Google Shape;441;p4"/>
            <p:cNvSpPr/>
            <p:nvPr/>
          </p:nvSpPr>
          <p:spPr>
            <a:xfrm>
              <a:off x="5620869" y="353401"/>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2" name="Google Shape;442;p4"/>
            <p:cNvSpPr/>
            <p:nvPr/>
          </p:nvSpPr>
          <p:spPr>
            <a:xfrm>
              <a:off x="5617011" y="301966"/>
              <a:ext cx="690086" cy="304324"/>
            </a:xfrm>
            <a:custGeom>
              <a:rect b="b" l="l" r="r" t="t"/>
              <a:pathLst>
                <a:path extrusionOk="0" h="304323" w="690086">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4"/>
            <p:cNvSpPr/>
            <p:nvPr/>
          </p:nvSpPr>
          <p:spPr>
            <a:xfrm>
              <a:off x="6661571" y="4457915"/>
              <a:ext cx="210026" cy="137160"/>
            </a:xfrm>
            <a:custGeom>
              <a:rect b="b" l="l" r="r" t="t"/>
              <a:pathLst>
                <a:path extrusionOk="0" h="137160" w="210026">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4"/>
            <p:cNvSpPr/>
            <p:nvPr/>
          </p:nvSpPr>
          <p:spPr>
            <a:xfrm>
              <a:off x="6699290" y="4403479"/>
              <a:ext cx="145733" cy="120015"/>
            </a:xfrm>
            <a:custGeom>
              <a:rect b="b" l="l" r="r" t="t"/>
              <a:pathLst>
                <a:path extrusionOk="0" h="120015" w="145732">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5" name="Google Shape;445;p4"/>
            <p:cNvSpPr/>
            <p:nvPr/>
          </p:nvSpPr>
          <p:spPr>
            <a:xfrm>
              <a:off x="6831735" y="4444627"/>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6" name="Google Shape;446;p4"/>
            <p:cNvSpPr/>
            <p:nvPr/>
          </p:nvSpPr>
          <p:spPr>
            <a:xfrm>
              <a:off x="6740438" y="4353758"/>
              <a:ext cx="98584" cy="94298"/>
            </a:xfrm>
            <a:custGeom>
              <a:rect b="b" l="l" r="r" t="t"/>
              <a:pathLst>
                <a:path extrusionOk="0" h="94297" w="98583">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7" name="Google Shape;447;p4"/>
            <p:cNvSpPr/>
            <p:nvPr/>
          </p:nvSpPr>
          <p:spPr>
            <a:xfrm>
              <a:off x="6571988" y="4607933"/>
              <a:ext cx="368618" cy="188595"/>
            </a:xfrm>
            <a:custGeom>
              <a:rect b="b" l="l" r="r" t="t"/>
              <a:pathLst>
                <a:path extrusionOk="0" h="188595" w="368617">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8" name="Google Shape;448;p4"/>
            <p:cNvSpPr/>
            <p:nvPr/>
          </p:nvSpPr>
          <p:spPr>
            <a:xfrm>
              <a:off x="6629852" y="4510635"/>
              <a:ext cx="278606" cy="167164"/>
            </a:xfrm>
            <a:custGeom>
              <a:rect b="b" l="l" r="r" t="t"/>
              <a:pathLst>
                <a:path extrusionOk="0" h="167163" w="278606">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9" name="Google Shape;449;p4"/>
            <p:cNvSpPr/>
            <p:nvPr/>
          </p:nvSpPr>
          <p:spPr>
            <a:xfrm>
              <a:off x="5355122" y="5926384"/>
              <a:ext cx="282893" cy="132874"/>
            </a:xfrm>
            <a:custGeom>
              <a:rect b="b" l="l" r="r" t="t"/>
              <a:pathLst>
                <a:path extrusionOk="0" h="132873" w="282892">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0" name="Google Shape;450;p4"/>
            <p:cNvSpPr/>
            <p:nvPr/>
          </p:nvSpPr>
          <p:spPr>
            <a:xfrm>
              <a:off x="6598991" y="4558641"/>
              <a:ext cx="325755" cy="175736"/>
            </a:xfrm>
            <a:custGeom>
              <a:rect b="b" l="l" r="r" t="t"/>
              <a:pathLst>
                <a:path extrusionOk="0" h="175736" w="325755">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1" name="Google Shape;451;p4"/>
            <p:cNvSpPr/>
            <p:nvPr/>
          </p:nvSpPr>
          <p:spPr>
            <a:xfrm>
              <a:off x="6549700" y="4644795"/>
              <a:ext cx="407194" cy="201454"/>
            </a:xfrm>
            <a:custGeom>
              <a:rect b="b" l="l" r="r" t="t"/>
              <a:pathLst>
                <a:path extrusionOk="0" h="201453" w="40719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2" name="Google Shape;452;p4"/>
            <p:cNvSpPr/>
            <p:nvPr/>
          </p:nvSpPr>
          <p:spPr>
            <a:xfrm>
              <a:off x="6549700" y="4667083"/>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3" name="Google Shape;453;p4"/>
            <p:cNvSpPr/>
            <p:nvPr/>
          </p:nvSpPr>
          <p:spPr>
            <a:xfrm>
              <a:off x="5182814" y="2943154"/>
              <a:ext cx="21431" cy="34290"/>
            </a:xfrm>
            <a:custGeom>
              <a:rect b="b" l="l" r="r" t="t"/>
              <a:pathLst>
                <a:path extrusionOk="0" h="34290" w="21431">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4" name="Google Shape;454;p4"/>
            <p:cNvSpPr/>
            <p:nvPr/>
          </p:nvSpPr>
          <p:spPr>
            <a:xfrm>
              <a:off x="5145953" y="3167324"/>
              <a:ext cx="8573" cy="25718"/>
            </a:xfrm>
            <a:custGeom>
              <a:rect b="b" l="l" r="r" t="t"/>
              <a:pathLst>
                <a:path extrusionOk="0" h="25717" w="8572">
                  <a:moveTo>
                    <a:pt x="3215" y="26360"/>
                  </a:moveTo>
                  <a:lnTo>
                    <a:pt x="3215" y="26360"/>
                  </a:lnTo>
                  <a:cubicBezTo>
                    <a:pt x="4501" y="25932"/>
                    <a:pt x="5358" y="25503"/>
                    <a:pt x="6644" y="25074"/>
                  </a:cubicBezTo>
                  <a:lnTo>
                    <a:pt x="6644" y="3215"/>
                  </a:lnTo>
                  <a:cubicBezTo>
                    <a:pt x="5358" y="10930"/>
                    <a:pt x="4501" y="18645"/>
                    <a:pt x="3215" y="263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5" name="Google Shape;455;p4"/>
            <p:cNvSpPr/>
            <p:nvPr/>
          </p:nvSpPr>
          <p:spPr>
            <a:xfrm>
              <a:off x="5121092" y="2981730"/>
              <a:ext cx="124301" cy="402908"/>
            </a:xfrm>
            <a:custGeom>
              <a:rect b="b" l="l" r="r" t="t"/>
              <a:pathLst>
                <a:path extrusionOk="0" h="402907" w="124301">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6" name="Google Shape;456;p4"/>
            <p:cNvSpPr/>
            <p:nvPr/>
          </p:nvSpPr>
          <p:spPr>
            <a:xfrm>
              <a:off x="5138143" y="6692336"/>
              <a:ext cx="180023" cy="162878"/>
            </a:xfrm>
            <a:custGeom>
              <a:rect b="b" l="l" r="r" t="t"/>
              <a:pathLst>
                <a:path extrusionOk="0" h="162877" w="180022">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7" name="Google Shape;457;p4"/>
            <p:cNvSpPr/>
            <p:nvPr/>
          </p:nvSpPr>
          <p:spPr>
            <a:xfrm>
              <a:off x="5382125" y="5992821"/>
              <a:ext cx="248603" cy="214313"/>
            </a:xfrm>
            <a:custGeom>
              <a:rect b="b" l="l" r="r" t="t"/>
              <a:pathLst>
                <a:path extrusionOk="0" h="214312" w="24860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8" name="Google Shape;458;p4"/>
            <p:cNvSpPr/>
            <p:nvPr/>
          </p:nvSpPr>
          <p:spPr>
            <a:xfrm>
              <a:off x="5317831" y="6832926"/>
              <a:ext cx="21431" cy="21431"/>
            </a:xfrm>
            <a:custGeom>
              <a:rect b="b" l="l" r="r" t="t"/>
              <a:pathLst>
                <a:path extrusionOk="0" h="21431" w="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59" name="Google Shape;459;p4"/>
            <p:cNvSpPr/>
            <p:nvPr/>
          </p:nvSpPr>
          <p:spPr>
            <a:xfrm>
              <a:off x="5200388" y="6508028"/>
              <a:ext cx="428625" cy="351473"/>
            </a:xfrm>
            <a:custGeom>
              <a:rect b="b" l="l" r="r" t="t"/>
              <a:pathLst>
                <a:path extrusionOk="0" h="351472" w="428625">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0" name="Google Shape;460;p4"/>
            <p:cNvSpPr/>
            <p:nvPr/>
          </p:nvSpPr>
          <p:spPr>
            <a:xfrm>
              <a:off x="5269825" y="3049881"/>
              <a:ext cx="42863" cy="47149"/>
            </a:xfrm>
            <a:custGeom>
              <a:rect b="b" l="l" r="r" t="t"/>
              <a:pathLst>
                <a:path extrusionOk="0" h="47148" w="42862">
                  <a:moveTo>
                    <a:pt x="3215" y="3215"/>
                  </a:moveTo>
                  <a:cubicBezTo>
                    <a:pt x="11359" y="16931"/>
                    <a:pt x="19931" y="31075"/>
                    <a:pt x="28504" y="44791"/>
                  </a:cubicBezTo>
                  <a:lnTo>
                    <a:pt x="42648" y="30647"/>
                  </a:lnTo>
                  <a:cubicBezTo>
                    <a:pt x="30647" y="21217"/>
                    <a:pt x="18645" y="12216"/>
                    <a:pt x="6644" y="3215"/>
                  </a:cubicBez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1" name="Google Shape;461;p4"/>
            <p:cNvSpPr/>
            <p:nvPr/>
          </p:nvSpPr>
          <p:spPr>
            <a:xfrm>
              <a:off x="4361140" y="2670119"/>
              <a:ext cx="501491" cy="1032986"/>
            </a:xfrm>
            <a:custGeom>
              <a:rect b="b" l="l" r="r" t="t"/>
              <a:pathLst>
                <a:path extrusionOk="0" h="1032986" w="501491">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2" name="Google Shape;462;p4"/>
            <p:cNvSpPr/>
            <p:nvPr/>
          </p:nvSpPr>
          <p:spPr>
            <a:xfrm>
              <a:off x="4789765" y="3260765"/>
              <a:ext cx="85725" cy="222885"/>
            </a:xfrm>
            <a:custGeom>
              <a:rect b="b" l="l" r="r" t="t"/>
              <a:pathLst>
                <a:path extrusionOk="0" h="222885" w="8572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4"/>
            <p:cNvSpPr/>
            <p:nvPr/>
          </p:nvSpPr>
          <p:spPr>
            <a:xfrm>
              <a:off x="4522732" y="2682978"/>
              <a:ext cx="252889" cy="715804"/>
            </a:xfrm>
            <a:custGeom>
              <a:rect b="b" l="l" r="r" t="t"/>
              <a:pathLst>
                <a:path extrusionOk="0" h="715803" w="252888">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4" name="Google Shape;464;p4"/>
            <p:cNvSpPr/>
            <p:nvPr/>
          </p:nvSpPr>
          <p:spPr>
            <a:xfrm>
              <a:off x="4855345" y="3372207"/>
              <a:ext cx="12859" cy="64294"/>
            </a:xfrm>
            <a:custGeom>
              <a:rect b="b" l="l" r="r" t="t"/>
              <a:pathLst>
                <a:path extrusionOk="0" h="64293" w="12858">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5" name="Google Shape;465;p4"/>
            <p:cNvSpPr/>
            <p:nvPr/>
          </p:nvSpPr>
          <p:spPr>
            <a:xfrm>
              <a:off x="4870775" y="1471255"/>
              <a:ext cx="4286" cy="4286"/>
            </a:xfrm>
            <a:custGeom>
              <a:rect b="b" l="l" r="r" t="t"/>
              <a:pathLst>
                <a:path extrusionOk="0" h="4286" w="4286">
                  <a:moveTo>
                    <a:pt x="3215" y="3215"/>
                  </a:moveTo>
                  <a:lnTo>
                    <a:pt x="3215" y="3215"/>
                  </a:lnTo>
                  <a:lnTo>
                    <a:pt x="3215" y="3215"/>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6" name="Google Shape;466;p4"/>
            <p:cNvSpPr/>
            <p:nvPr/>
          </p:nvSpPr>
          <p:spPr>
            <a:xfrm>
              <a:off x="4440864" y="1471255"/>
              <a:ext cx="501491" cy="1268730"/>
            </a:xfrm>
            <a:custGeom>
              <a:rect b="b" l="l" r="r" t="t"/>
              <a:pathLst>
                <a:path extrusionOk="0" h="1268730" w="501491">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7" name="Google Shape;467;p4"/>
            <p:cNvSpPr/>
            <p:nvPr/>
          </p:nvSpPr>
          <p:spPr>
            <a:xfrm>
              <a:off x="4881491" y="713875"/>
              <a:ext cx="1504474" cy="2546033"/>
            </a:xfrm>
            <a:custGeom>
              <a:rect b="b" l="l" r="r" t="t"/>
              <a:pathLst>
                <a:path extrusionOk="0" h="2546032" w="1504473">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8" name="Google Shape;468;p4"/>
            <p:cNvSpPr/>
            <p:nvPr/>
          </p:nvSpPr>
          <p:spPr>
            <a:xfrm>
              <a:off x="4940213" y="2140339"/>
              <a:ext cx="81439" cy="124301"/>
            </a:xfrm>
            <a:custGeom>
              <a:rect b="b" l="l" r="r" t="t"/>
              <a:pathLst>
                <a:path extrusionOk="0" h="124301" w="81438">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
          <p:cNvSpPr/>
          <p:nvPr/>
        </p:nvSpPr>
        <p:spPr>
          <a:xfrm>
            <a:off x="6163897" y="1929230"/>
            <a:ext cx="999117" cy="19182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4" name="Google Shape;474;p5"/>
          <p:cNvSpPr/>
          <p:nvPr/>
        </p:nvSpPr>
        <p:spPr>
          <a:xfrm>
            <a:off x="6467588" y="789658"/>
            <a:ext cx="1257619" cy="1331399"/>
          </a:xfrm>
          <a:prstGeom prst="donut">
            <a:avLst>
              <a:gd fmla="val 25000" name="adj"/>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5" name="Google Shape;475;p5"/>
          <p:cNvSpPr/>
          <p:nvPr/>
        </p:nvSpPr>
        <p:spPr>
          <a:xfrm>
            <a:off x="7163015" y="789658"/>
            <a:ext cx="5028985" cy="31724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6" name="Google Shape;476;p5"/>
          <p:cNvSpPr/>
          <p:nvPr/>
        </p:nvSpPr>
        <p:spPr>
          <a:xfrm>
            <a:off x="5269832" y="2845163"/>
            <a:ext cx="833169" cy="284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7" name="Google Shape;477;p5"/>
          <p:cNvSpPr/>
          <p:nvPr/>
        </p:nvSpPr>
        <p:spPr>
          <a:xfrm>
            <a:off x="5462337" y="1899730"/>
            <a:ext cx="1201118" cy="1244524"/>
          </a:xfrm>
          <a:prstGeom prst="donut">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78" name="Google Shape;478;p5"/>
          <p:cNvSpPr/>
          <p:nvPr/>
        </p:nvSpPr>
        <p:spPr>
          <a:xfrm>
            <a:off x="4323742" y="3771901"/>
            <a:ext cx="927261" cy="2611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79" name="Google Shape;479;p5"/>
          <p:cNvSpPr/>
          <p:nvPr/>
        </p:nvSpPr>
        <p:spPr>
          <a:xfrm>
            <a:off x="4692317" y="2845163"/>
            <a:ext cx="1117374" cy="1187843"/>
          </a:xfrm>
          <a:prstGeom prst="donut">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0" name="Google Shape;480;p5"/>
          <p:cNvSpPr/>
          <p:nvPr/>
        </p:nvSpPr>
        <p:spPr>
          <a:xfrm>
            <a:off x="2451895" y="4417178"/>
            <a:ext cx="1319030" cy="1319030"/>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81" name="Google Shape;481;p5"/>
          <p:cNvSpPr/>
          <p:nvPr/>
        </p:nvSpPr>
        <p:spPr>
          <a:xfrm>
            <a:off x="0" y="5537099"/>
            <a:ext cx="3396930" cy="2778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sp>
        <p:nvSpPr>
          <p:cNvPr id="482" name="Google Shape;482;p5"/>
          <p:cNvSpPr txBox="1"/>
          <p:nvPr/>
        </p:nvSpPr>
        <p:spPr>
          <a:xfrm>
            <a:off x="5885052" y="3365722"/>
            <a:ext cx="3680309"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3F3F3F"/>
                </a:solidFill>
                <a:latin typeface="Arial"/>
                <a:ea typeface="Arial"/>
                <a:cs typeface="Arial"/>
                <a:sym typeface="Arial"/>
              </a:rPr>
              <a:t>Gừng</a:t>
            </a:r>
            <a:endParaRPr b="1" sz="2500">
              <a:solidFill>
                <a:srgbClr val="3F3F3F"/>
              </a:solidFill>
              <a:latin typeface="Arial"/>
              <a:ea typeface="Arial"/>
              <a:cs typeface="Arial"/>
              <a:sym typeface="Arial"/>
            </a:endParaRPr>
          </a:p>
        </p:txBody>
      </p:sp>
      <p:sp>
        <p:nvSpPr>
          <p:cNvPr id="483" name="Google Shape;483;p5"/>
          <p:cNvSpPr txBox="1"/>
          <p:nvPr/>
        </p:nvSpPr>
        <p:spPr>
          <a:xfrm>
            <a:off x="7884443" y="1385933"/>
            <a:ext cx="2888511"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3F3F3F"/>
                </a:solidFill>
                <a:latin typeface="Arial"/>
                <a:ea typeface="Arial"/>
                <a:cs typeface="Arial"/>
                <a:sym typeface="Arial"/>
              </a:rPr>
              <a:t>Hành</a:t>
            </a:r>
            <a:endParaRPr b="1" sz="2500">
              <a:solidFill>
                <a:srgbClr val="3F3F3F"/>
              </a:solidFill>
              <a:latin typeface="Arial"/>
              <a:ea typeface="Arial"/>
              <a:cs typeface="Arial"/>
              <a:sym typeface="Arial"/>
            </a:endParaRPr>
          </a:p>
        </p:txBody>
      </p:sp>
      <p:sp>
        <p:nvSpPr>
          <p:cNvPr id="484" name="Google Shape;484;p5"/>
          <p:cNvSpPr txBox="1"/>
          <p:nvPr/>
        </p:nvSpPr>
        <p:spPr>
          <a:xfrm>
            <a:off x="5101787" y="4454803"/>
            <a:ext cx="3680309"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3F3F3F"/>
                </a:solidFill>
                <a:latin typeface="Arial"/>
                <a:ea typeface="Arial"/>
                <a:cs typeface="Arial"/>
                <a:sym typeface="Arial"/>
              </a:rPr>
              <a:t>Tỏi</a:t>
            </a:r>
            <a:endParaRPr b="1" sz="2500">
              <a:solidFill>
                <a:srgbClr val="3F3F3F"/>
              </a:solidFill>
              <a:latin typeface="Arial"/>
              <a:ea typeface="Arial"/>
              <a:cs typeface="Arial"/>
              <a:sym typeface="Arial"/>
            </a:endParaRPr>
          </a:p>
        </p:txBody>
      </p:sp>
      <p:sp>
        <p:nvSpPr>
          <p:cNvPr id="485" name="Google Shape;485;p5"/>
          <p:cNvSpPr txBox="1"/>
          <p:nvPr/>
        </p:nvSpPr>
        <p:spPr>
          <a:xfrm>
            <a:off x="6361628" y="2381842"/>
            <a:ext cx="3680309" cy="477054"/>
          </a:xfrm>
          <a:prstGeom prst="rect">
            <a:avLst/>
          </a:prstGeom>
          <a:noFill/>
          <a:ln>
            <a:noFill/>
          </a:ln>
        </p:spPr>
        <p:txBody>
          <a:bodyPr anchorCtr="0" anchor="t" bIns="45700" lIns="91425" spcFirstLastPara="1" rIns="91425" wrap="square" tIns="45700">
            <a:spAutoFit/>
          </a:bodyPr>
          <a:lstStyle/>
          <a:p>
            <a:pPr indent="0" lvl="1" marL="457144" marR="0" rtl="0" algn="l">
              <a:spcBef>
                <a:spcPts val="0"/>
              </a:spcBef>
              <a:spcAft>
                <a:spcPts val="0"/>
              </a:spcAft>
              <a:buNone/>
            </a:pPr>
            <a:r>
              <a:rPr b="1" i="0" lang="en-US" sz="2500" u="none" cap="none" strike="noStrike">
                <a:solidFill>
                  <a:srgbClr val="3F3F3F"/>
                </a:solidFill>
                <a:latin typeface="Arial"/>
                <a:ea typeface="Arial"/>
                <a:cs typeface="Arial"/>
                <a:sym typeface="Arial"/>
              </a:rPr>
              <a:t>Sả</a:t>
            </a:r>
            <a:endParaRPr b="1" i="0" sz="2500" u="none" cap="none" strike="noStrike">
              <a:solidFill>
                <a:srgbClr val="3F3F3F"/>
              </a:solidFill>
              <a:latin typeface="Arial"/>
              <a:ea typeface="Arial"/>
              <a:cs typeface="Arial"/>
              <a:sym typeface="Arial"/>
            </a:endParaRPr>
          </a:p>
        </p:txBody>
      </p:sp>
      <p:sp>
        <p:nvSpPr>
          <p:cNvPr id="486" name="Google Shape;486;p5"/>
          <p:cNvSpPr txBox="1"/>
          <p:nvPr/>
        </p:nvSpPr>
        <p:spPr>
          <a:xfrm>
            <a:off x="877032" y="943090"/>
            <a:ext cx="4070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Đối tượng </a:t>
            </a:r>
            <a:endParaRPr b="1" sz="4400">
              <a:solidFill>
                <a:srgbClr val="262626"/>
              </a:solidFill>
              <a:latin typeface="Arial"/>
              <a:ea typeface="Arial"/>
              <a:cs typeface="Arial"/>
              <a:sym typeface="Arial"/>
            </a:endParaRPr>
          </a:p>
        </p:txBody>
      </p:sp>
      <p:sp>
        <p:nvSpPr>
          <p:cNvPr id="487" name="Google Shape;487;p5"/>
          <p:cNvSpPr/>
          <p:nvPr/>
        </p:nvSpPr>
        <p:spPr>
          <a:xfrm>
            <a:off x="3851134" y="3771900"/>
            <a:ext cx="1096855" cy="1118095"/>
          </a:xfrm>
          <a:prstGeom prst="donut">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8" name="Google Shape;488;p5"/>
          <p:cNvSpPr/>
          <p:nvPr/>
        </p:nvSpPr>
        <p:spPr>
          <a:xfrm>
            <a:off x="2775284" y="4626231"/>
            <a:ext cx="1154031" cy="1177582"/>
          </a:xfrm>
          <a:prstGeom prst="donut">
            <a:avLst>
              <a:gd fmla="val 25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5"/>
          <p:cNvSpPr/>
          <p:nvPr/>
        </p:nvSpPr>
        <p:spPr>
          <a:xfrm>
            <a:off x="3396930" y="4635166"/>
            <a:ext cx="1002631" cy="2548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3F3F3F"/>
              </a:solidFill>
              <a:latin typeface="Arial"/>
              <a:ea typeface="Arial"/>
              <a:cs typeface="Arial"/>
              <a:sym typeface="Arial"/>
            </a:endParaRPr>
          </a:p>
        </p:txBody>
      </p:sp>
      <p:pic>
        <p:nvPicPr>
          <p:cNvPr descr="icon ingredient onion - onion icon png - Free PNG Images | TOPpng" id="490" name="Google Shape;490;p5"/>
          <p:cNvPicPr preferRelativeResize="0"/>
          <p:nvPr/>
        </p:nvPicPr>
        <p:blipFill rotWithShape="1">
          <a:blip r:embed="rId3">
            <a:alphaModFix/>
          </a:blip>
          <a:srcRect b="0" l="0" r="0" t="0"/>
          <a:stretch/>
        </p:blipFill>
        <p:spPr>
          <a:xfrm>
            <a:off x="6941942" y="1297409"/>
            <a:ext cx="308909" cy="315896"/>
          </a:xfrm>
          <a:prstGeom prst="rect">
            <a:avLst/>
          </a:prstGeom>
          <a:noFill/>
          <a:ln>
            <a:noFill/>
          </a:ln>
        </p:spPr>
      </p:pic>
      <p:pic>
        <p:nvPicPr>
          <p:cNvPr id="491" name="Google Shape;491;p5"/>
          <p:cNvPicPr preferRelativeResize="0"/>
          <p:nvPr/>
        </p:nvPicPr>
        <p:blipFill rotWithShape="1">
          <a:blip r:embed="rId4">
            <a:alphaModFix/>
          </a:blip>
          <a:srcRect b="0" l="0" r="0" t="0"/>
          <a:stretch/>
        </p:blipFill>
        <p:spPr>
          <a:xfrm>
            <a:off x="5850473" y="2309569"/>
            <a:ext cx="424845" cy="424845"/>
          </a:xfrm>
          <a:prstGeom prst="rect">
            <a:avLst/>
          </a:prstGeom>
          <a:noFill/>
          <a:ln>
            <a:noFill/>
          </a:ln>
        </p:spPr>
      </p:pic>
      <p:pic>
        <p:nvPicPr>
          <p:cNvPr id="492" name="Google Shape;492;p5"/>
          <p:cNvPicPr preferRelativeResize="0"/>
          <p:nvPr/>
        </p:nvPicPr>
        <p:blipFill rotWithShape="1">
          <a:blip r:embed="rId5">
            <a:alphaModFix/>
          </a:blip>
          <a:srcRect b="0" l="0" r="0" t="0"/>
          <a:stretch/>
        </p:blipFill>
        <p:spPr>
          <a:xfrm>
            <a:off x="5018663" y="3221899"/>
            <a:ext cx="443674" cy="443674"/>
          </a:xfrm>
          <a:prstGeom prst="rect">
            <a:avLst/>
          </a:prstGeom>
          <a:noFill/>
          <a:ln>
            <a:noFill/>
          </a:ln>
        </p:spPr>
      </p:pic>
      <p:sp>
        <p:nvSpPr>
          <p:cNvPr descr="Garlic Icon #247476 - Free Icons Library" id="493" name="Google Shape;493;p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Garlic Icon #247476 - Free Icons Library" id="494" name="Google Shape;494;p5"/>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Garlic Icon #247476 - Free Icons Library" id="495" name="Google Shape;495;p5"/>
          <p:cNvPicPr preferRelativeResize="0"/>
          <p:nvPr/>
        </p:nvPicPr>
        <p:blipFill rotWithShape="1">
          <a:blip r:embed="rId6">
            <a:alphaModFix/>
          </a:blip>
          <a:srcRect b="0" l="0" r="0" t="0"/>
          <a:stretch/>
        </p:blipFill>
        <p:spPr>
          <a:xfrm>
            <a:off x="4241291" y="4168232"/>
            <a:ext cx="316539" cy="316539"/>
          </a:xfrm>
          <a:prstGeom prst="rect">
            <a:avLst/>
          </a:prstGeom>
          <a:noFill/>
          <a:ln>
            <a:noFill/>
          </a:ln>
        </p:spPr>
      </p:pic>
      <p:pic>
        <p:nvPicPr>
          <p:cNvPr descr="Free Icon | Chili pepper" id="496" name="Google Shape;496;p5"/>
          <p:cNvPicPr preferRelativeResize="0"/>
          <p:nvPr/>
        </p:nvPicPr>
        <p:blipFill rotWithShape="1">
          <a:blip r:embed="rId7">
            <a:alphaModFix/>
          </a:blip>
          <a:srcRect b="0" l="0" r="0" t="0"/>
          <a:stretch/>
        </p:blipFill>
        <p:spPr>
          <a:xfrm>
            <a:off x="3207239" y="5076693"/>
            <a:ext cx="290119" cy="290119"/>
          </a:xfrm>
          <a:prstGeom prst="rect">
            <a:avLst/>
          </a:prstGeom>
          <a:noFill/>
          <a:ln>
            <a:noFill/>
          </a:ln>
        </p:spPr>
      </p:pic>
      <p:sp>
        <p:nvSpPr>
          <p:cNvPr id="497" name="Google Shape;497;p5"/>
          <p:cNvSpPr txBox="1"/>
          <p:nvPr/>
        </p:nvSpPr>
        <p:spPr>
          <a:xfrm>
            <a:off x="4044898" y="5212923"/>
            <a:ext cx="3680309" cy="4770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00">
                <a:solidFill>
                  <a:srgbClr val="3F3F3F"/>
                </a:solidFill>
                <a:latin typeface="Arial"/>
                <a:ea typeface="Arial"/>
                <a:cs typeface="Arial"/>
                <a:sym typeface="Arial"/>
              </a:rPr>
              <a:t>Ớt</a:t>
            </a:r>
            <a:endParaRPr b="1" sz="2500">
              <a:solidFill>
                <a:srgbClr val="3F3F3F"/>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
          <p:cNvSpPr txBox="1"/>
          <p:nvPr/>
        </p:nvSpPr>
        <p:spPr>
          <a:xfrm>
            <a:off x="216471" y="532883"/>
            <a:ext cx="5630877" cy="253497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262626"/>
              </a:buClr>
              <a:buSzPts val="4400"/>
              <a:buFont typeface="Arial"/>
              <a:buNone/>
            </a:pPr>
            <a:r>
              <a:rPr b="1" lang="en-US" sz="4400">
                <a:solidFill>
                  <a:srgbClr val="262626"/>
                </a:solidFill>
                <a:latin typeface="Arial"/>
                <a:ea typeface="Arial"/>
                <a:cs typeface="Arial"/>
                <a:sym typeface="Arial"/>
              </a:rPr>
              <a:t>Hình ảnh minh họa</a:t>
            </a:r>
            <a:endParaRPr b="1" sz="4400">
              <a:solidFill>
                <a:srgbClr val="262626"/>
              </a:solidFill>
              <a:latin typeface="Arial"/>
              <a:ea typeface="Arial"/>
              <a:cs typeface="Arial"/>
              <a:sym typeface="Arial"/>
            </a:endParaRPr>
          </a:p>
        </p:txBody>
      </p:sp>
      <p:pic>
        <p:nvPicPr>
          <p:cNvPr id="503" name="Google Shape;503;p6"/>
          <p:cNvPicPr preferRelativeResize="0"/>
          <p:nvPr>
            <p:ph idx="4" type="pic"/>
          </p:nvPr>
        </p:nvPicPr>
        <p:blipFill rotWithShape="1">
          <a:blip r:embed="rId3">
            <a:alphaModFix/>
          </a:blip>
          <a:srcRect b="0" l="16587" r="16587" t="0"/>
          <a:stretch/>
        </p:blipFill>
        <p:spPr>
          <a:xfrm>
            <a:off x="6095775" y="650130"/>
            <a:ext cx="2592000" cy="2592000"/>
          </a:xfrm>
          <a:prstGeom prst="rect">
            <a:avLst/>
          </a:prstGeom>
          <a:solidFill>
            <a:srgbClr val="F2F2F2"/>
          </a:solidFill>
          <a:ln>
            <a:noFill/>
          </a:ln>
        </p:spPr>
      </p:pic>
      <p:pic>
        <p:nvPicPr>
          <p:cNvPr id="504" name="Google Shape;504;p6"/>
          <p:cNvPicPr preferRelativeResize="0"/>
          <p:nvPr>
            <p:ph idx="3" type="pic"/>
          </p:nvPr>
        </p:nvPicPr>
        <p:blipFill rotWithShape="1">
          <a:blip r:embed="rId4">
            <a:alphaModFix/>
          </a:blip>
          <a:srcRect b="0" l="11844" r="11844" t="0"/>
          <a:stretch/>
        </p:blipFill>
        <p:spPr>
          <a:xfrm>
            <a:off x="8946824" y="650130"/>
            <a:ext cx="2592000" cy="2592000"/>
          </a:xfrm>
          <a:prstGeom prst="rect">
            <a:avLst/>
          </a:prstGeom>
          <a:solidFill>
            <a:srgbClr val="F2F2F2"/>
          </a:solidFill>
          <a:ln>
            <a:noFill/>
          </a:ln>
        </p:spPr>
      </p:pic>
      <p:pic>
        <p:nvPicPr>
          <p:cNvPr id="505" name="Google Shape;505;p6"/>
          <p:cNvPicPr preferRelativeResize="0"/>
          <p:nvPr>
            <p:ph idx="2" type="pic"/>
          </p:nvPr>
        </p:nvPicPr>
        <p:blipFill rotWithShape="1">
          <a:blip r:embed="rId5">
            <a:alphaModFix/>
          </a:blip>
          <a:srcRect b="16666" l="0" r="0" t="16667"/>
          <a:stretch/>
        </p:blipFill>
        <p:spPr>
          <a:xfrm>
            <a:off x="652726" y="3594462"/>
            <a:ext cx="5184000" cy="2782275"/>
          </a:xfrm>
          <a:prstGeom prst="rect">
            <a:avLst/>
          </a:prstGeom>
          <a:solidFill>
            <a:srgbClr val="F2F2F2"/>
          </a:solidFill>
          <a:ln>
            <a:noFill/>
          </a:ln>
        </p:spPr>
      </p:pic>
      <p:sp>
        <p:nvSpPr>
          <p:cNvPr id="506" name="Google Shape;506;p6"/>
          <p:cNvSpPr txBox="1"/>
          <p:nvPr/>
        </p:nvSpPr>
        <p:spPr>
          <a:xfrm>
            <a:off x="6669506" y="3585411"/>
            <a:ext cx="10908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Củ Hành</a:t>
            </a:r>
            <a:endParaRPr sz="1800">
              <a:solidFill>
                <a:schemeClr val="dk1"/>
              </a:solidFill>
              <a:latin typeface="Arial"/>
              <a:ea typeface="Arial"/>
              <a:cs typeface="Arial"/>
              <a:sym typeface="Arial"/>
            </a:endParaRPr>
          </a:p>
        </p:txBody>
      </p:sp>
      <p:sp>
        <p:nvSpPr>
          <p:cNvPr id="507" name="Google Shape;507;p6"/>
          <p:cNvSpPr txBox="1"/>
          <p:nvPr/>
        </p:nvSpPr>
        <p:spPr>
          <a:xfrm>
            <a:off x="9857874" y="3601454"/>
            <a:ext cx="6978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Sả</a:t>
            </a:r>
            <a:endParaRPr sz="1800">
              <a:solidFill>
                <a:schemeClr val="dk1"/>
              </a:solidFill>
              <a:latin typeface="Arial"/>
              <a:ea typeface="Arial"/>
              <a:cs typeface="Arial"/>
              <a:sym typeface="Arial"/>
            </a:endParaRPr>
          </a:p>
        </p:txBody>
      </p:sp>
      <p:sp>
        <p:nvSpPr>
          <p:cNvPr id="508" name="Google Shape;508;p6"/>
          <p:cNvSpPr txBox="1"/>
          <p:nvPr/>
        </p:nvSpPr>
        <p:spPr>
          <a:xfrm>
            <a:off x="5927558" y="5975684"/>
            <a:ext cx="148389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Củ Gừng</a:t>
            </a: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
          <p:cNvSpPr txBox="1"/>
          <p:nvPr/>
        </p:nvSpPr>
        <p:spPr>
          <a:xfrm>
            <a:off x="152303" y="1623746"/>
            <a:ext cx="5630877" cy="2534970"/>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rgbClr val="262626"/>
              </a:buClr>
              <a:buSzPts val="4400"/>
              <a:buFont typeface="Arial"/>
              <a:buNone/>
            </a:pPr>
            <a:r>
              <a:rPr b="1" lang="en-US" sz="4400">
                <a:solidFill>
                  <a:srgbClr val="262626"/>
                </a:solidFill>
                <a:latin typeface="Arial"/>
                <a:ea typeface="Arial"/>
                <a:cs typeface="Arial"/>
                <a:sym typeface="Arial"/>
              </a:rPr>
              <a:t>Hình ảnh minh họa</a:t>
            </a:r>
            <a:endParaRPr b="1" sz="4400">
              <a:solidFill>
                <a:srgbClr val="262626"/>
              </a:solidFill>
              <a:latin typeface="Arial"/>
              <a:ea typeface="Arial"/>
              <a:cs typeface="Arial"/>
              <a:sym typeface="Arial"/>
            </a:endParaRPr>
          </a:p>
        </p:txBody>
      </p:sp>
      <p:pic>
        <p:nvPicPr>
          <p:cNvPr id="514" name="Google Shape;514;p7"/>
          <p:cNvPicPr preferRelativeResize="0"/>
          <p:nvPr>
            <p:ph idx="4" type="pic"/>
          </p:nvPr>
        </p:nvPicPr>
        <p:blipFill rotWithShape="1">
          <a:blip r:embed="rId3">
            <a:alphaModFix/>
          </a:blip>
          <a:srcRect b="0" l="16687" r="16687" t="0"/>
          <a:stretch/>
        </p:blipFill>
        <p:spPr>
          <a:xfrm>
            <a:off x="6064250" y="2149475"/>
            <a:ext cx="2590800" cy="2592388"/>
          </a:xfrm>
          <a:prstGeom prst="rect">
            <a:avLst/>
          </a:prstGeom>
          <a:solidFill>
            <a:srgbClr val="F2F2F2"/>
          </a:solidFill>
          <a:ln>
            <a:noFill/>
          </a:ln>
        </p:spPr>
      </p:pic>
      <p:pic>
        <p:nvPicPr>
          <p:cNvPr id="515" name="Google Shape;515;p7"/>
          <p:cNvPicPr preferRelativeResize="0"/>
          <p:nvPr>
            <p:ph idx="3" type="pic"/>
          </p:nvPr>
        </p:nvPicPr>
        <p:blipFill rotWithShape="1">
          <a:blip r:embed="rId4">
            <a:alphaModFix/>
          </a:blip>
          <a:srcRect b="0" l="6120" r="6120" t="0"/>
          <a:stretch/>
        </p:blipFill>
        <p:spPr>
          <a:xfrm>
            <a:off x="9283700" y="2157413"/>
            <a:ext cx="2592388" cy="2592387"/>
          </a:xfrm>
          <a:prstGeom prst="rect">
            <a:avLst/>
          </a:prstGeom>
          <a:solidFill>
            <a:srgbClr val="F2F2F2"/>
          </a:solidFill>
          <a:ln>
            <a:noFill/>
          </a:ln>
        </p:spPr>
      </p:pic>
      <p:sp>
        <p:nvSpPr>
          <p:cNvPr id="516" name="Google Shape;516;p7"/>
          <p:cNvSpPr txBox="1"/>
          <p:nvPr/>
        </p:nvSpPr>
        <p:spPr>
          <a:xfrm>
            <a:off x="6633410" y="4981074"/>
            <a:ext cx="99461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Củ Tỏi</a:t>
            </a:r>
            <a:endParaRPr sz="1800">
              <a:solidFill>
                <a:schemeClr val="dk1"/>
              </a:solidFill>
              <a:latin typeface="Arial"/>
              <a:ea typeface="Arial"/>
              <a:cs typeface="Arial"/>
              <a:sym typeface="Arial"/>
            </a:endParaRPr>
          </a:p>
        </p:txBody>
      </p:sp>
      <p:sp>
        <p:nvSpPr>
          <p:cNvPr id="517" name="Google Shape;517;p7"/>
          <p:cNvSpPr txBox="1"/>
          <p:nvPr/>
        </p:nvSpPr>
        <p:spPr>
          <a:xfrm>
            <a:off x="10138612" y="4981074"/>
            <a:ext cx="109086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Ớt</a:t>
            </a:r>
            <a:endParaRPr sz="1800">
              <a:solidFill>
                <a:schemeClr val="dk1"/>
              </a:solidFill>
              <a:latin typeface="Arial"/>
              <a:ea typeface="Arial"/>
              <a:cs typeface="Arial"/>
              <a:sym typeface="Arial"/>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
          <p:cNvSpPr txBox="1"/>
          <p:nvPr>
            <p:ph idx="1" type="body"/>
          </p:nvPr>
        </p:nvSpPr>
        <p:spPr>
          <a:xfrm>
            <a:off x="2120734" y="339509"/>
            <a:ext cx="9775991" cy="724247"/>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lt1"/>
              </a:buClr>
              <a:buSzPct val="100000"/>
              <a:buNone/>
            </a:pPr>
            <a:r>
              <a:rPr lang="en-US"/>
              <a:t>Quá trình và phương pháp</a:t>
            </a:r>
            <a:endParaRPr/>
          </a:p>
        </p:txBody>
      </p:sp>
      <p:sp>
        <p:nvSpPr>
          <p:cNvPr id="523" name="Google Shape;523;p8"/>
          <p:cNvSpPr txBox="1"/>
          <p:nvPr/>
        </p:nvSpPr>
        <p:spPr>
          <a:xfrm>
            <a:off x="3836136" y="2229853"/>
            <a:ext cx="3765903" cy="276999"/>
          </a:xfrm>
          <a:prstGeom prst="rect">
            <a:avLst/>
          </a:prstGeom>
          <a:noFill/>
          <a:ln>
            <a:noFill/>
          </a:ln>
        </p:spPr>
        <p:txBody>
          <a:bodyPr anchorCtr="0" anchor="t" bIns="45700" lIns="91425" spcFirstLastPara="1" rIns="91425" wrap="square" tIns="45700">
            <a:spAutoFit/>
          </a:bodyPr>
          <a:lstStyle/>
          <a:p>
            <a:pPr indent="0" lvl="1" marL="457144" marR="0" rtl="0" algn="r">
              <a:spcBef>
                <a:spcPts val="0"/>
              </a:spcBef>
              <a:spcAft>
                <a:spcPts val="0"/>
              </a:spcAft>
              <a:buNone/>
            </a:pPr>
            <a:r>
              <a:rPr b="1" i="0" lang="en-US" sz="1200" u="none" cap="none" strike="noStrike">
                <a:solidFill>
                  <a:srgbClr val="595959"/>
                </a:solidFill>
                <a:latin typeface="Arial"/>
                <a:ea typeface="Arial"/>
                <a:cs typeface="Arial"/>
                <a:sym typeface="Arial"/>
              </a:rPr>
              <a:t>Thu thập dữ liệu</a:t>
            </a:r>
            <a:endParaRPr b="1" i="0" sz="1200" u="none" cap="none" strike="noStrike">
              <a:solidFill>
                <a:srgbClr val="595959"/>
              </a:solidFill>
              <a:latin typeface="Arial"/>
              <a:ea typeface="Arial"/>
              <a:cs typeface="Arial"/>
              <a:sym typeface="Arial"/>
            </a:endParaRPr>
          </a:p>
        </p:txBody>
      </p:sp>
      <p:sp>
        <p:nvSpPr>
          <p:cNvPr id="524" name="Google Shape;524;p8"/>
          <p:cNvSpPr txBox="1"/>
          <p:nvPr/>
        </p:nvSpPr>
        <p:spPr>
          <a:xfrm>
            <a:off x="8808636" y="3227982"/>
            <a:ext cx="272547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595959"/>
                </a:solidFill>
                <a:latin typeface="Arial"/>
                <a:ea typeface="Arial"/>
                <a:cs typeface="Arial"/>
                <a:sym typeface="Arial"/>
              </a:rPr>
              <a:t>Tiền xử lí dữ liệu</a:t>
            </a:r>
            <a:endParaRPr b="1" sz="1200">
              <a:solidFill>
                <a:srgbClr val="595959"/>
              </a:solidFill>
              <a:latin typeface="Arial"/>
              <a:ea typeface="Arial"/>
              <a:cs typeface="Arial"/>
              <a:sym typeface="Arial"/>
            </a:endParaRPr>
          </a:p>
        </p:txBody>
      </p:sp>
      <p:sp>
        <p:nvSpPr>
          <p:cNvPr id="525" name="Google Shape;525;p8"/>
          <p:cNvSpPr txBox="1"/>
          <p:nvPr/>
        </p:nvSpPr>
        <p:spPr>
          <a:xfrm>
            <a:off x="601749" y="4554130"/>
            <a:ext cx="2718004" cy="276999"/>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200">
                <a:solidFill>
                  <a:srgbClr val="595959"/>
                </a:solidFill>
                <a:latin typeface="Arial"/>
                <a:ea typeface="Arial"/>
                <a:cs typeface="Arial"/>
                <a:sym typeface="Arial"/>
              </a:rPr>
              <a:t>Trích đặc trưng</a:t>
            </a:r>
            <a:endParaRPr b="1" sz="1200">
              <a:solidFill>
                <a:srgbClr val="595959"/>
              </a:solidFill>
              <a:latin typeface="Arial"/>
              <a:ea typeface="Arial"/>
              <a:cs typeface="Arial"/>
              <a:sym typeface="Arial"/>
            </a:endParaRPr>
          </a:p>
        </p:txBody>
      </p:sp>
      <p:sp>
        <p:nvSpPr>
          <p:cNvPr id="526" name="Google Shape;526;p8"/>
          <p:cNvSpPr txBox="1"/>
          <p:nvPr/>
        </p:nvSpPr>
        <p:spPr>
          <a:xfrm>
            <a:off x="4694778" y="5663443"/>
            <a:ext cx="376757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595959"/>
                </a:solidFill>
                <a:latin typeface="Arial"/>
                <a:ea typeface="Arial"/>
                <a:cs typeface="Arial"/>
                <a:sym typeface="Arial"/>
              </a:rPr>
              <a:t>Các phương pháp nhận dạng</a:t>
            </a:r>
            <a:endParaRPr b="1" sz="1200">
              <a:solidFill>
                <a:srgbClr val="595959"/>
              </a:solidFill>
              <a:latin typeface="Arial"/>
              <a:ea typeface="Arial"/>
              <a:cs typeface="Arial"/>
              <a:sym typeface="Arial"/>
            </a:endParaRPr>
          </a:p>
        </p:txBody>
      </p:sp>
      <p:grpSp>
        <p:nvGrpSpPr>
          <p:cNvPr id="527" name="Google Shape;527;p8"/>
          <p:cNvGrpSpPr/>
          <p:nvPr/>
        </p:nvGrpSpPr>
        <p:grpSpPr>
          <a:xfrm>
            <a:off x="5003250" y="2726874"/>
            <a:ext cx="3210460" cy="1873214"/>
            <a:chOff x="3479248" y="2668635"/>
            <a:chExt cx="3210460" cy="1873214"/>
          </a:xfrm>
        </p:grpSpPr>
        <p:sp>
          <p:nvSpPr>
            <p:cNvPr id="528" name="Google Shape;528;p8"/>
            <p:cNvSpPr/>
            <p:nvPr/>
          </p:nvSpPr>
          <p:spPr>
            <a:xfrm>
              <a:off x="3479248" y="2752585"/>
              <a:ext cx="2566660" cy="1789264"/>
            </a:xfrm>
            <a:custGeom>
              <a:rect b="b" l="l" r="r" t="t"/>
              <a:pathLst>
                <a:path extrusionOk="0" h="1789264" w="2566660">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29" name="Google Shape;529;p8"/>
            <p:cNvSpPr/>
            <p:nvPr/>
          </p:nvSpPr>
          <p:spPr>
            <a:xfrm rot="5400000">
              <a:off x="6099962" y="2614581"/>
              <a:ext cx="535692" cy="643799"/>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530" name="Google Shape;530;p8"/>
          <p:cNvGrpSpPr/>
          <p:nvPr/>
        </p:nvGrpSpPr>
        <p:grpSpPr>
          <a:xfrm>
            <a:off x="5313267" y="3112961"/>
            <a:ext cx="2511928" cy="1441169"/>
            <a:chOff x="3789265" y="3054721"/>
            <a:chExt cx="2511928" cy="1441169"/>
          </a:xfrm>
        </p:grpSpPr>
        <p:sp>
          <p:nvSpPr>
            <p:cNvPr id="531" name="Google Shape;531;p8"/>
            <p:cNvSpPr/>
            <p:nvPr/>
          </p:nvSpPr>
          <p:spPr>
            <a:xfrm rot="5400000">
              <a:off x="5711447" y="3000667"/>
              <a:ext cx="535692" cy="643799"/>
            </a:xfrm>
            <a:prstGeom prst="triangle">
              <a:avLst>
                <a:gd fmla="val 50000" name="adj"/>
              </a:avLst>
            </a:prstGeom>
            <a:solidFill>
              <a:srgbClr val="427E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2" name="Google Shape;532;p8"/>
            <p:cNvSpPr/>
            <p:nvPr/>
          </p:nvSpPr>
          <p:spPr>
            <a:xfrm>
              <a:off x="3789265" y="3129529"/>
              <a:ext cx="1868380" cy="1366361"/>
            </a:xfrm>
            <a:custGeom>
              <a:rect b="b" l="l" r="r" t="t"/>
              <a:pathLst>
                <a:path extrusionOk="0" h="1366361" w="1868380">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solidFill>
              <a:srgbClr val="427E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533" name="Google Shape;533;p8"/>
          <p:cNvSpPr txBox="1"/>
          <p:nvPr/>
        </p:nvSpPr>
        <p:spPr>
          <a:xfrm>
            <a:off x="7130904" y="2787650"/>
            <a:ext cx="7652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01</a:t>
            </a:r>
            <a:endParaRPr b="1" sz="2000">
              <a:solidFill>
                <a:schemeClr val="lt1"/>
              </a:solidFill>
              <a:latin typeface="Arial"/>
              <a:ea typeface="Arial"/>
              <a:cs typeface="Arial"/>
              <a:sym typeface="Arial"/>
            </a:endParaRPr>
          </a:p>
        </p:txBody>
      </p:sp>
      <p:sp>
        <p:nvSpPr>
          <p:cNvPr id="534" name="Google Shape;534;p8"/>
          <p:cNvSpPr txBox="1"/>
          <p:nvPr/>
        </p:nvSpPr>
        <p:spPr>
          <a:xfrm>
            <a:off x="6672066" y="3180749"/>
            <a:ext cx="7563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02</a:t>
            </a:r>
            <a:endParaRPr b="1" sz="2000">
              <a:solidFill>
                <a:schemeClr val="lt1"/>
              </a:solidFill>
              <a:latin typeface="Arial"/>
              <a:ea typeface="Arial"/>
              <a:cs typeface="Arial"/>
              <a:sym typeface="Arial"/>
            </a:endParaRPr>
          </a:p>
        </p:txBody>
      </p:sp>
      <p:sp>
        <p:nvSpPr>
          <p:cNvPr id="535" name="Google Shape;535;p8"/>
          <p:cNvSpPr/>
          <p:nvPr/>
        </p:nvSpPr>
        <p:spPr>
          <a:xfrm>
            <a:off x="5878520" y="3786928"/>
            <a:ext cx="467134" cy="553571"/>
          </a:xfrm>
          <a:custGeom>
            <a:rect b="b" l="l" r="r" t="t"/>
            <a:pathLst>
              <a:path extrusionOk="0" h="3923570" w="3310915">
                <a:moveTo>
                  <a:pt x="2634572" y="2782060"/>
                </a:moveTo>
                <a:cubicBezTo>
                  <a:pt x="2877724" y="2784696"/>
                  <a:pt x="3073074" y="2923910"/>
                  <a:pt x="3310915" y="3050983"/>
                </a:cubicBezTo>
                <a:lnTo>
                  <a:pt x="3113550" y="3840011"/>
                </a:lnTo>
                <a:lnTo>
                  <a:pt x="2637706" y="3668957"/>
                </a:lnTo>
                <a:cubicBezTo>
                  <a:pt x="2327360" y="3767940"/>
                  <a:pt x="1829375" y="3988492"/>
                  <a:pt x="1579811" y="3905123"/>
                </a:cubicBezTo>
                <a:cubicBezTo>
                  <a:pt x="1320906" y="3775288"/>
                  <a:pt x="642145" y="3366355"/>
                  <a:pt x="472751" y="3203771"/>
                </a:cubicBezTo>
                <a:cubicBezTo>
                  <a:pt x="303357" y="3041187"/>
                  <a:pt x="403652" y="2893777"/>
                  <a:pt x="563448" y="2929619"/>
                </a:cubicBezTo>
                <a:cubicBezTo>
                  <a:pt x="702634" y="2937547"/>
                  <a:pt x="1160012" y="3199482"/>
                  <a:pt x="1284082" y="3253983"/>
                </a:cubicBezTo>
                <a:cubicBezTo>
                  <a:pt x="1127104" y="3587742"/>
                  <a:pt x="1741057" y="3563487"/>
                  <a:pt x="1955231" y="3541261"/>
                </a:cubicBezTo>
                <a:cubicBezTo>
                  <a:pt x="2131253" y="3488686"/>
                  <a:pt x="2214010" y="3505589"/>
                  <a:pt x="2306401" y="3383364"/>
                </a:cubicBezTo>
                <a:cubicBezTo>
                  <a:pt x="2155860" y="3427865"/>
                  <a:pt x="2163213" y="3429679"/>
                  <a:pt x="1912247" y="3471537"/>
                </a:cubicBezTo>
                <a:cubicBezTo>
                  <a:pt x="1482134" y="3531123"/>
                  <a:pt x="1135709" y="3364234"/>
                  <a:pt x="1413085" y="3236383"/>
                </a:cubicBezTo>
                <a:cubicBezTo>
                  <a:pt x="1557848" y="3164554"/>
                  <a:pt x="1721108" y="3222221"/>
                  <a:pt x="1929297" y="3121321"/>
                </a:cubicBezTo>
                <a:cubicBezTo>
                  <a:pt x="2128589" y="3010789"/>
                  <a:pt x="2187815" y="2818332"/>
                  <a:pt x="2527174" y="2789726"/>
                </a:cubicBezTo>
                <a:cubicBezTo>
                  <a:pt x="2564125" y="2784095"/>
                  <a:pt x="2599836" y="2781684"/>
                  <a:pt x="2634572" y="2782060"/>
                </a:cubicBezTo>
                <a:close/>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595959"/>
              </a:solidFill>
              <a:latin typeface="Arial"/>
              <a:ea typeface="Arial"/>
              <a:cs typeface="Arial"/>
              <a:sym typeface="Arial"/>
            </a:endParaRPr>
          </a:p>
        </p:txBody>
      </p:sp>
      <p:grpSp>
        <p:nvGrpSpPr>
          <p:cNvPr id="536" name="Google Shape;536;p8"/>
          <p:cNvGrpSpPr/>
          <p:nvPr/>
        </p:nvGrpSpPr>
        <p:grpSpPr>
          <a:xfrm>
            <a:off x="3983774" y="3562138"/>
            <a:ext cx="3197983" cy="1845978"/>
            <a:chOff x="2459774" y="3503899"/>
            <a:chExt cx="3197983" cy="1845978"/>
          </a:xfrm>
        </p:grpSpPr>
        <p:sp>
          <p:nvSpPr>
            <p:cNvPr id="537" name="Google Shape;537;p8"/>
            <p:cNvSpPr/>
            <p:nvPr/>
          </p:nvSpPr>
          <p:spPr>
            <a:xfrm rot="10800000">
              <a:off x="3091098" y="3503899"/>
              <a:ext cx="2566660" cy="1789264"/>
            </a:xfrm>
            <a:custGeom>
              <a:rect b="b" l="l" r="r" t="t"/>
              <a:pathLst>
                <a:path extrusionOk="0" h="1789264" w="2566660">
                  <a:moveTo>
                    <a:pt x="1207372" y="0"/>
                  </a:moveTo>
                  <a:lnTo>
                    <a:pt x="2566660" y="0"/>
                  </a:lnTo>
                  <a:lnTo>
                    <a:pt x="2566660" y="386082"/>
                  </a:lnTo>
                  <a:lnTo>
                    <a:pt x="1216462" y="386082"/>
                  </a:lnTo>
                  <a:cubicBezTo>
                    <a:pt x="792910" y="393759"/>
                    <a:pt x="369863" y="541922"/>
                    <a:pt x="313272" y="997020"/>
                  </a:cubicBezTo>
                  <a:cubicBezTo>
                    <a:pt x="270385" y="1456741"/>
                    <a:pt x="724588" y="1931544"/>
                    <a:pt x="1314886" y="1685660"/>
                  </a:cubicBezTo>
                  <a:cubicBezTo>
                    <a:pt x="1005782" y="1919067"/>
                    <a:pt x="4004" y="1794352"/>
                    <a:pt x="37" y="935873"/>
                  </a:cubicBezTo>
                  <a:cubicBezTo>
                    <a:pt x="-6614" y="195373"/>
                    <a:pt x="891136" y="4432"/>
                    <a:pt x="1207372" y="473"/>
                  </a:cubicBezTo>
                  <a:lnTo>
                    <a:pt x="1207372"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38" name="Google Shape;538;p8"/>
            <p:cNvSpPr/>
            <p:nvPr/>
          </p:nvSpPr>
          <p:spPr>
            <a:xfrm rot="-5400000">
              <a:off x="2513828" y="4760131"/>
              <a:ext cx="535692" cy="643799"/>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grpSp>
        <p:nvGrpSpPr>
          <p:cNvPr id="539" name="Google Shape;539;p8"/>
          <p:cNvGrpSpPr/>
          <p:nvPr/>
        </p:nvGrpSpPr>
        <p:grpSpPr>
          <a:xfrm>
            <a:off x="4372289" y="3598954"/>
            <a:ext cx="2499452" cy="1423077"/>
            <a:chOff x="2848289" y="3540714"/>
            <a:chExt cx="2499452" cy="1423077"/>
          </a:xfrm>
        </p:grpSpPr>
        <p:sp>
          <p:nvSpPr>
            <p:cNvPr id="540" name="Google Shape;540;p8"/>
            <p:cNvSpPr/>
            <p:nvPr/>
          </p:nvSpPr>
          <p:spPr>
            <a:xfrm rot="10800000">
              <a:off x="3479361" y="3540714"/>
              <a:ext cx="1868380" cy="1366361"/>
            </a:xfrm>
            <a:custGeom>
              <a:rect b="b" l="l" r="r" t="t"/>
              <a:pathLst>
                <a:path extrusionOk="0" h="1366361" w="1868380">
                  <a:moveTo>
                    <a:pt x="982834" y="1307008"/>
                  </a:moveTo>
                  <a:cubicBezTo>
                    <a:pt x="732394" y="1440691"/>
                    <a:pt x="10007" y="1396043"/>
                    <a:pt x="77" y="668563"/>
                  </a:cubicBezTo>
                  <a:cubicBezTo>
                    <a:pt x="-3715" y="390780"/>
                    <a:pt x="132130" y="13795"/>
                    <a:pt x="903095" y="0"/>
                  </a:cubicBezTo>
                  <a:lnTo>
                    <a:pt x="1868380" y="0"/>
                  </a:lnTo>
                  <a:lnTo>
                    <a:pt x="1868380" y="386082"/>
                  </a:lnTo>
                  <a:lnTo>
                    <a:pt x="897353" y="386082"/>
                  </a:lnTo>
                  <a:lnTo>
                    <a:pt x="897353" y="386072"/>
                  </a:lnTo>
                  <a:cubicBezTo>
                    <a:pt x="339444" y="390754"/>
                    <a:pt x="248008" y="890628"/>
                    <a:pt x="388291" y="1123768"/>
                  </a:cubicBezTo>
                  <a:cubicBezTo>
                    <a:pt x="463286" y="1235204"/>
                    <a:pt x="661103" y="1435284"/>
                    <a:pt x="982834" y="1307008"/>
                  </a:cubicBezTo>
                  <a:close/>
                </a:path>
              </a:pathLst>
            </a:custGeom>
            <a:solidFill>
              <a:srgbClr val="427E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sp>
          <p:nvSpPr>
            <p:cNvPr id="541" name="Google Shape;541;p8"/>
            <p:cNvSpPr/>
            <p:nvPr/>
          </p:nvSpPr>
          <p:spPr>
            <a:xfrm rot="-5400000">
              <a:off x="2902343" y="4374045"/>
              <a:ext cx="535692" cy="643799"/>
            </a:xfrm>
            <a:prstGeom prst="triangle">
              <a:avLst>
                <a:gd fmla="val 50000" name="adj"/>
              </a:avLst>
            </a:prstGeom>
            <a:solidFill>
              <a:srgbClr val="427E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Arial"/>
                <a:ea typeface="Arial"/>
                <a:cs typeface="Arial"/>
                <a:sym typeface="Arial"/>
              </a:endParaRPr>
            </a:p>
          </p:txBody>
        </p:sp>
      </p:grpSp>
      <p:sp>
        <p:nvSpPr>
          <p:cNvPr id="542" name="Google Shape;542;p8"/>
          <p:cNvSpPr txBox="1"/>
          <p:nvPr/>
        </p:nvSpPr>
        <p:spPr>
          <a:xfrm>
            <a:off x="4763629" y="4554128"/>
            <a:ext cx="756309"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03</a:t>
            </a:r>
            <a:endParaRPr b="1" sz="2000">
              <a:solidFill>
                <a:schemeClr val="lt1"/>
              </a:solidFill>
              <a:latin typeface="Arial"/>
              <a:ea typeface="Arial"/>
              <a:cs typeface="Arial"/>
              <a:sym typeface="Arial"/>
            </a:endParaRPr>
          </a:p>
        </p:txBody>
      </p:sp>
      <p:sp>
        <p:nvSpPr>
          <p:cNvPr id="543" name="Google Shape;543;p8"/>
          <p:cNvSpPr txBox="1"/>
          <p:nvPr/>
        </p:nvSpPr>
        <p:spPr>
          <a:xfrm>
            <a:off x="4372289" y="4954238"/>
            <a:ext cx="7652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04</a:t>
            </a:r>
            <a:endParaRPr b="1" sz="2000">
              <a:solidFill>
                <a:schemeClr val="lt1"/>
              </a:solidFill>
              <a:latin typeface="Arial"/>
              <a:ea typeface="Arial"/>
              <a:cs typeface="Arial"/>
              <a:sym typeface="Arial"/>
            </a:endParaRPr>
          </a:p>
        </p:txBody>
      </p:sp>
      <p:sp>
        <p:nvSpPr>
          <p:cNvPr id="544" name="Google Shape;544;p8"/>
          <p:cNvSpPr/>
          <p:nvPr/>
        </p:nvSpPr>
        <p:spPr>
          <a:xfrm rot="2700000">
            <a:off x="3588726" y="4413354"/>
            <a:ext cx="336306" cy="602934"/>
          </a:xfrm>
          <a:custGeom>
            <a:rect b="b" l="l" r="r" t="t"/>
            <a:pathLst>
              <a:path extrusionOk="0" h="4001999" w="2232248">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8"/>
          <p:cNvSpPr/>
          <p:nvPr/>
        </p:nvSpPr>
        <p:spPr>
          <a:xfrm>
            <a:off x="4163955" y="5556192"/>
            <a:ext cx="416668" cy="390039"/>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8"/>
          <p:cNvSpPr/>
          <p:nvPr/>
        </p:nvSpPr>
        <p:spPr>
          <a:xfrm flipH="1">
            <a:off x="8151487" y="3195954"/>
            <a:ext cx="495356" cy="408639"/>
          </a:xfrm>
          <a:custGeom>
            <a:rect b="b" l="l" r="r" t="t"/>
            <a:pathLst>
              <a:path extrusionOk="0" h="2654282" w="3217557">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7" name="Google Shape;547;p8"/>
          <p:cNvSpPr/>
          <p:nvPr/>
        </p:nvSpPr>
        <p:spPr>
          <a:xfrm rot="9900000">
            <a:off x="7972301" y="2243960"/>
            <a:ext cx="500817" cy="425348"/>
          </a:xfrm>
          <a:custGeom>
            <a:rect b="b" l="l" r="r" t="t"/>
            <a:pathLst>
              <a:path extrusionOk="0" h="2472345" w="2911009">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
          <p:cNvSpPr txBox="1"/>
          <p:nvPr/>
        </p:nvSpPr>
        <p:spPr>
          <a:xfrm>
            <a:off x="877033" y="2051669"/>
            <a:ext cx="9083109" cy="58477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Củ Hành: </a:t>
            </a:r>
            <a:endParaRPr/>
          </a:p>
          <a:p>
            <a:pPr indent="-171450" lvl="0" marL="171450" marR="0" rtl="0" algn="l">
              <a:spcBef>
                <a:spcPts val="0"/>
              </a:spcBef>
              <a:spcAft>
                <a:spcPts val="0"/>
              </a:spcAft>
              <a:buClr>
                <a:srgbClr val="3F3F3F"/>
              </a:buClr>
              <a:buSzPts val="1600"/>
              <a:buFont typeface="Noto Sans Symbols"/>
              <a:buChar char="▪"/>
            </a:pPr>
            <a:r>
              <a:rPr lang="en-US" sz="1600">
                <a:solidFill>
                  <a:srgbClr val="3F3F3F"/>
                </a:solidFill>
                <a:latin typeface="Arial"/>
                <a:ea typeface="Arial"/>
                <a:cs typeface="Arial"/>
                <a:sym typeface="Arial"/>
              </a:rPr>
              <a:t>Số lượng : 110 ảnh</a:t>
            </a:r>
            <a:endParaRPr sz="1600">
              <a:solidFill>
                <a:srgbClr val="3F3F3F"/>
              </a:solidFill>
              <a:latin typeface="Arial"/>
              <a:ea typeface="Arial"/>
              <a:cs typeface="Arial"/>
              <a:sym typeface="Arial"/>
            </a:endParaRPr>
          </a:p>
        </p:txBody>
      </p:sp>
      <p:sp>
        <p:nvSpPr>
          <p:cNvPr id="553" name="Google Shape;553;p9"/>
          <p:cNvSpPr txBox="1"/>
          <p:nvPr/>
        </p:nvSpPr>
        <p:spPr>
          <a:xfrm>
            <a:off x="877032" y="943090"/>
            <a:ext cx="4833957" cy="76944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4400">
                <a:solidFill>
                  <a:srgbClr val="262626"/>
                </a:solidFill>
                <a:latin typeface="Arial"/>
                <a:ea typeface="Arial"/>
                <a:cs typeface="Arial"/>
                <a:sym typeface="Arial"/>
              </a:rPr>
              <a:t>Thu thập dữ liệu</a:t>
            </a:r>
            <a:endParaRPr b="1" sz="4400">
              <a:solidFill>
                <a:srgbClr val="262626"/>
              </a:solidFill>
              <a:latin typeface="Arial"/>
              <a:ea typeface="Arial"/>
              <a:cs typeface="Arial"/>
              <a:sym typeface="Arial"/>
            </a:endParaRPr>
          </a:p>
        </p:txBody>
      </p:sp>
      <p:pic>
        <p:nvPicPr>
          <p:cNvPr id="554" name="Google Shape;554;p9"/>
          <p:cNvPicPr preferRelativeResize="0"/>
          <p:nvPr/>
        </p:nvPicPr>
        <p:blipFill rotWithShape="1">
          <a:blip r:embed="rId3">
            <a:alphaModFix/>
          </a:blip>
          <a:srcRect b="0" l="0" r="0" t="0"/>
          <a:stretch/>
        </p:blipFill>
        <p:spPr>
          <a:xfrm>
            <a:off x="966535" y="3633536"/>
            <a:ext cx="1311443" cy="1311443"/>
          </a:xfrm>
          <a:prstGeom prst="rect">
            <a:avLst/>
          </a:prstGeom>
          <a:noFill/>
          <a:ln>
            <a:noFill/>
          </a:ln>
        </p:spPr>
      </p:pic>
      <p:pic>
        <p:nvPicPr>
          <p:cNvPr id="555" name="Google Shape;555;p9"/>
          <p:cNvPicPr preferRelativeResize="0"/>
          <p:nvPr/>
        </p:nvPicPr>
        <p:blipFill rotWithShape="1">
          <a:blip r:embed="rId4">
            <a:alphaModFix/>
          </a:blip>
          <a:srcRect b="0" l="0" r="0" t="0"/>
          <a:stretch/>
        </p:blipFill>
        <p:spPr>
          <a:xfrm>
            <a:off x="9252285" y="3527258"/>
            <a:ext cx="1415715" cy="1415715"/>
          </a:xfrm>
          <a:prstGeom prst="rect">
            <a:avLst/>
          </a:prstGeom>
          <a:noFill/>
          <a:ln>
            <a:noFill/>
          </a:ln>
        </p:spPr>
      </p:pic>
      <p:pic>
        <p:nvPicPr>
          <p:cNvPr id="556" name="Google Shape;556;p9"/>
          <p:cNvPicPr preferRelativeResize="0"/>
          <p:nvPr/>
        </p:nvPicPr>
        <p:blipFill rotWithShape="1">
          <a:blip r:embed="rId5">
            <a:alphaModFix/>
          </a:blip>
          <a:srcRect b="0" l="0" r="0" t="0"/>
          <a:stretch/>
        </p:blipFill>
        <p:spPr>
          <a:xfrm>
            <a:off x="6260623" y="3633536"/>
            <a:ext cx="1247082" cy="1247082"/>
          </a:xfrm>
          <a:prstGeom prst="rect">
            <a:avLst/>
          </a:prstGeom>
          <a:noFill/>
          <a:ln>
            <a:noFill/>
          </a:ln>
        </p:spPr>
      </p:pic>
      <p:pic>
        <p:nvPicPr>
          <p:cNvPr id="557" name="Google Shape;557;p9"/>
          <p:cNvPicPr preferRelativeResize="0"/>
          <p:nvPr/>
        </p:nvPicPr>
        <p:blipFill rotWithShape="1">
          <a:blip r:embed="rId6">
            <a:alphaModFix/>
          </a:blip>
          <a:srcRect b="0" l="0" r="0" t="0"/>
          <a:stretch/>
        </p:blipFill>
        <p:spPr>
          <a:xfrm>
            <a:off x="3481136" y="3633536"/>
            <a:ext cx="1275348" cy="1275348"/>
          </a:xfrm>
          <a:prstGeom prst="rect">
            <a:avLst/>
          </a:prstGeom>
          <a:noFill/>
          <a:ln>
            <a:noFill/>
          </a:ln>
        </p:spPr>
      </p:pic>
      <p:sp>
        <p:nvSpPr>
          <p:cNvPr id="558" name="Google Shape;558;p9"/>
          <p:cNvSpPr txBox="1"/>
          <p:nvPr/>
        </p:nvSpPr>
        <p:spPr>
          <a:xfrm>
            <a:off x="3914274" y="5544869"/>
            <a:ext cx="5029200"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Một số hình ảnh thu thập được.</a:t>
            </a:r>
            <a:endParaRPr sz="1500">
              <a:solidFill>
                <a:schemeClr val="dk1"/>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Section Break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Artificial Intelligence">
      <a:dk1>
        <a:srgbClr val="000000"/>
      </a:dk1>
      <a:lt1>
        <a:srgbClr val="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ver and End Slide Master">
  <a:themeElements>
    <a:clrScheme name="AI">
      <a:dk1>
        <a:srgbClr val="000000"/>
      </a:dk1>
      <a:lt1>
        <a:srgbClr val="FFFFFF"/>
      </a:lt1>
      <a:dk2>
        <a:srgbClr val="44546A"/>
      </a:dk2>
      <a:lt2>
        <a:srgbClr val="E7E6E6"/>
      </a:lt2>
      <a:accent1>
        <a:srgbClr val="87ADDB"/>
      </a:accent1>
      <a:accent2>
        <a:srgbClr val="FEDC04"/>
      </a:accent2>
      <a:accent3>
        <a:srgbClr val="F77660"/>
      </a:accent3>
      <a:accent4>
        <a:srgbClr val="4C93DF"/>
      </a:accent4>
      <a:accent5>
        <a:srgbClr val="555A5C"/>
      </a:accent5>
      <a:accent6>
        <a:srgbClr val="737474"/>
      </a:accent6>
      <a:hlink>
        <a:srgbClr val="D8D8D8"/>
      </a:hlink>
      <a:folHlink>
        <a:srgbClr val="D8D8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cp:coreProperties>
</file>